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6" r:id="rId4"/>
    <p:sldMasterId id="2147483706" r:id="rId5"/>
    <p:sldMasterId id="2147483744" r:id="rId6"/>
  </p:sldMasterIdLst>
  <p:notesMasterIdLst>
    <p:notesMasterId r:id="rId32"/>
  </p:notesMasterIdLst>
  <p:handoutMasterIdLst>
    <p:handoutMasterId r:id="rId33"/>
  </p:handoutMasterIdLst>
  <p:sldIdLst>
    <p:sldId id="2147481593" r:id="rId7"/>
    <p:sldId id="2147481570" r:id="rId8"/>
    <p:sldId id="2147481580" r:id="rId9"/>
    <p:sldId id="2147483405" r:id="rId10"/>
    <p:sldId id="2147483406" r:id="rId11"/>
    <p:sldId id="2147481572" r:id="rId12"/>
    <p:sldId id="2147481582" r:id="rId13"/>
    <p:sldId id="2147483409" r:id="rId14"/>
    <p:sldId id="2147481423" r:id="rId15"/>
    <p:sldId id="2147483420" r:id="rId16"/>
    <p:sldId id="2147483419" r:id="rId17"/>
    <p:sldId id="2147483418" r:id="rId18"/>
    <p:sldId id="2147483407" r:id="rId19"/>
    <p:sldId id="2147483410" r:id="rId20"/>
    <p:sldId id="2147483412" r:id="rId21"/>
    <p:sldId id="2147483413" r:id="rId22"/>
    <p:sldId id="2147483414" r:id="rId23"/>
    <p:sldId id="2147483415" r:id="rId24"/>
    <p:sldId id="2147483416" r:id="rId25"/>
    <p:sldId id="2147483417" r:id="rId26"/>
    <p:sldId id="2147481584" r:id="rId27"/>
    <p:sldId id="2147483399" r:id="rId28"/>
    <p:sldId id="2147483411" r:id="rId29"/>
    <p:sldId id="2147481594" r:id="rId30"/>
    <p:sldId id="214748113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mp; State of the market" id="{09C234C8-72C1-914B-8A31-6C29E155FA82}">
          <p14:sldIdLst>
            <p14:sldId id="2147481593"/>
            <p14:sldId id="2147481570"/>
            <p14:sldId id="2147481580"/>
            <p14:sldId id="2147483405"/>
            <p14:sldId id="2147483406"/>
          </p14:sldIdLst>
        </p14:section>
        <p14:section name="Xebia platform" id="{5E65C8C7-A7AB-F146-9848-BF537A76BC10}">
          <p14:sldIdLst>
            <p14:sldId id="2147481572"/>
            <p14:sldId id="2147481582"/>
            <p14:sldId id="2147483409"/>
            <p14:sldId id="2147481423"/>
            <p14:sldId id="2147483420"/>
            <p14:sldId id="2147483419"/>
            <p14:sldId id="2147483418"/>
          </p14:sldIdLst>
        </p14:section>
        <p14:section name="AI in SDLC for personas" id="{254A9E5E-844E-DE4D-9E5E-BCB79ECCF098}">
          <p14:sldIdLst>
            <p14:sldId id="2147483407"/>
            <p14:sldId id="2147483410"/>
            <p14:sldId id="2147483412"/>
            <p14:sldId id="2147483413"/>
            <p14:sldId id="2147483414"/>
            <p14:sldId id="2147483415"/>
            <p14:sldId id="2147483416"/>
            <p14:sldId id="2147483417"/>
          </p14:sldIdLst>
        </p14:section>
        <p14:section name="Why Xebia" id="{3D9EC31A-85E3-7940-B645-71A626667129}">
          <p14:sldIdLst>
            <p14:sldId id="2147481584"/>
            <p14:sldId id="2147483399"/>
            <p14:sldId id="2147483411"/>
          </p14:sldIdLst>
        </p14:section>
        <p14:section name="Call to Action" id="{087DF2EE-F00A-F440-BF5D-4CEC37DDCAB4}">
          <p14:sldIdLst>
            <p14:sldId id="2147481594"/>
          </p14:sldIdLst>
        </p14:section>
        <p14:section name="Final slide - Thank you" id="{55ED6C76-5055-494B-B5EE-E7152F0803DB}">
          <p14:sldIdLst>
            <p14:sldId id="2147481130"/>
          </p14:sldIdLst>
        </p14:section>
      </p14:sectionLst>
    </p:ext>
    <p:ext uri="{EFAFB233-063F-42B5-8137-9DF3F51BA10A}">
      <p15:sldGuideLst xmlns:p15="http://schemas.microsoft.com/office/powerpoint/2012/main">
        <p15:guide id="1" orient="horz" pos="2160" userDrawn="1">
          <p15:clr>
            <a:srgbClr val="A4A3A4"/>
          </p15:clr>
        </p15:guide>
        <p15:guide id="2" pos="6153"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AD1DD04-C5FD-94C6-942F-FC19663E153E}" name="Keith Landis" initials="" userId="S::Keith.Landis@xebia.com::be88549e-5056-4b20-a8c2-abbab650c9cd" providerId="AD"/>
  <p188:author id="{ED18D806-E6FF-8F50-3248-A5C31721EB4B}" name="Lukasz Jankowski" initials="LJ" userId="S::l.jankowski@tkhsecurity.com::8db01f9a-2cb7-4184-8075-6159447da6df" providerId="AD"/>
  <p188:author id="{3B787827-E94B-0920-B790-1D236CEA7E7D}" name="Manoj Sharma" initials="MS" userId="S::Manoj.Sharma1@xebia.com::f15a581b-49f3-4505-90b1-a6f7c7d86332" providerId="AD"/>
  <p188:author id="{78537134-4443-B89A-00A2-D39712B50613}" name="Tomasz Brząkała" initials="" userId="S::tomasz.brzakala@xebia.com::600c6d80-cd82-4b63-b066-9c2f0c0401d8" providerId="AD"/>
  <p188:author id="{92FFE837-73C3-6AC0-06CD-A1D070AF6CCC}" name="Tomasz Czyzkowski" initials="TC" userId="S::t.czyzkowski@tkhsecurity.com::cb391e26-0ec7-42b7-9d11-5fd467a61d0e" providerId="AD"/>
  <p188:author id="{0C85513B-BFFC-31EA-8110-F23643AA48B5}" name="James Blackhouse" initials="JB" userId="S::j.blackhouse@tkhsecurity.com::e9bee8b6-a9fd-46f1-a654-e9978a71fa20" providerId="AD"/>
  <p188:author id="{2F83CE44-799C-8F7A-25BE-529F8FAC526A}" name="Devipad Tripathy" initials="DT" userId="S::Devipad.Tripathy@xebia.com::ea7ea2c4-bbc7-4906-9d57-8d0c5de2e7fe" providerId="AD"/>
  <p188:author id="{16EF504C-FA2E-E39F-113A-960AD0CEF3C7}" name="Christian Bucholdt" initials="" userId="S::christian.bucholdt@xebia.com::8672649c-3266-47fb-9b70-9d0e573e65f4" providerId="AD"/>
  <p188:author id="{4003255B-E0A8-CDE7-4756-6494A662B0A3}" name="Fran Merino" initials="" userId="S::fran.merino@xebia.com::4a550a66-bf4e-4c62-9cc7-b230b19eda35" providerId="AD"/>
  <p188:author id="{A7C98A5F-D624-C4C8-99CF-5D2436618900}" name="Michel Binnekade" initials="MB" userId="S::m.binnekade@tkhsecurity.com::025eaaf3-27f0-434a-beef-25af5024a4a8" providerId="AD"/>
  <p188:author id="{EC8C596C-2DD5-1599-89EA-61DF88397AFB}" name="Keith Landis" initials="KL" userId="S::keith.landis@xebia.com::be88549e-5056-4b20-a8c2-abbab650c9cd" providerId="AD"/>
  <p188:author id="{B9373A78-4CE0-1077-F078-08D93CB0DEAF}" name="Krzysztof Rolak" initials="KR" userId="S::krzysztof.rolak@xebia.com::823c18fa-722d-43f4-b0dc-e09461f9e062" providerId="AD"/>
  <p188:author id="{498A428A-1B4F-1AB7-8FFC-416F34C12585}" name="Devipad Tripathy" initials="DT" userId="S::devipad.tripathy@xebia.com::ea7ea2c4-bbc7-4906-9d57-8d0c5de2e7fe" providerId="AD"/>
  <p188:author id="{B80BC58D-A129-317C-2CA2-3F7E9EE7E24D}" name="Krzysztof Rolak" initials="" userId="S::Krzysztof.Rolak@xebia.com::823c18fa-722d-43f4-b0dc-e09461f9e062" providerId="AD"/>
  <p188:author id="{821F2196-9111-6A38-AA96-1131B7936930}" name="Maurice Moerkerk" initials="MM" userId="S::m.moerkerk@tkhsecurity.com::e5721b2c-9263-49ed-9592-4b00baa61d7c" providerId="AD"/>
  <p188:author id="{D3E99CA8-DB74-B9AC-8BED-625D321BB1DD}" name="Tomasz Czyżkowski" initials="" userId="S::tomasz.czyzkowski@xebia.com::0f10d365-7050-47ba-84cb-307015e3c41b" providerId="AD"/>
  <p188:author id="{AC1698B6-AB48-779F-0B51-B3509B0D9691}" name="Manoj Sharma" initials="MS" userId="S::manoj.sharma1@xebia.com::f15a581b-49f3-4505-90b1-a6f7c7d86332" providerId="AD"/>
  <p188:author id="{33AEA2C2-46FC-5693-16B7-F4C945D6C0A7}" name="Klaudia Wachnio" initials="KW" userId="S::klaudia.wachnio@xebia.com::6d0fa63b-b76c-4371-a399-c852a4f317eb" providerId="AD"/>
  <p188:author id="{20FE90C4-83AA-B2D0-1AD3-C289EEFE1D72}" name="Krzysztof Kąkol" initials="" userId="S::kkakol@xebia.com::0b452e35-a30d-40ef-834e-655868d78388" providerId="AD"/>
  <p188:author id="{BD1BC8CB-C34C-78B5-E52B-46E71BA5FE2F}" name="Gaurav Tripathi" initials="GT" userId="S::Gaurav.Tripathi@xebia.com::21ab72a4-c7eb-46cc-8965-6dda8536af72" providerId="AD"/>
  <p188:author id="{7692B6D5-8968-0360-531A-2B1DE6601EE9}" name="Vandita Tiwari" initials="VT" userId="S::Vandita.Tiwari@xebia.com::b79f71cc-a04e-43f5-b6ce-c5249e23bcf9" providerId="AD"/>
  <p188:author id="{5E1BD1DA-9AA1-947C-7CA1-89C84E917BAB}" name="Radosław Adamczyk" initials="" userId="S::radoslaw.adamczyk@xebia.com::910ffe25-7a97-4d70-b42f-37fdef84f27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tie Rodenhiser" initials="KR" lastIdx="1" clrIdx="0">
    <p:extLst>
      <p:ext uri="{19B8F6BF-5375-455C-9EA6-DF929625EA0E}">
        <p15:presenceInfo xmlns:p15="http://schemas.microsoft.com/office/powerpoint/2012/main" userId="b16a09752826990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150027"/>
    <a:srgbClr val="6C1D5F"/>
    <a:srgbClr val="BBBDC7"/>
    <a:srgbClr val="E331D0"/>
    <a:srgbClr val="5B1E53"/>
    <a:srgbClr val="CCCC00"/>
    <a:srgbClr val="C5D800"/>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7FEFFC-8B36-4832-940D-6A0E501343BC}" v="1" dt="2025-11-20T18:34:28.2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900" y="312"/>
      </p:cViewPr>
      <p:guideLst>
        <p:guide orient="horz" pos="2160"/>
        <p:guide pos="615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5/10/relationships/revisionInfo" Target="revisionInfo.xml"/><Relationship Id="rId21" Type="http://schemas.openxmlformats.org/officeDocument/2006/relationships/slide" Target="slides/slide15.xml"/><Relationship Id="rId34"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DE0C97-FC84-4FA3-94B2-A2693F1DF8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466CDB-08FD-4215-945B-F7E4727980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6A187C-FE9A-4CBF-8DC5-46EDAAA4812B}" type="datetimeFigureOut">
              <a:rPr lang="en-US" smtClean="0"/>
              <a:t>11/26/2025</a:t>
            </a:fld>
            <a:endParaRPr lang="en-US"/>
          </a:p>
        </p:txBody>
      </p:sp>
      <p:sp>
        <p:nvSpPr>
          <p:cNvPr id="4" name="Footer Placeholder 3">
            <a:extLst>
              <a:ext uri="{FF2B5EF4-FFF2-40B4-BE49-F238E27FC236}">
                <a16:creationId xmlns:a16="http://schemas.microsoft.com/office/drawing/2014/main" id="{42C9E8D8-AB29-4310-8001-F9AAE19A1FB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D15E8FD-5003-4D3A-9435-D56C001B35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667EC5-5FFB-4456-A040-A0D3DA7290B4}" type="slidenum">
              <a:rPr lang="en-US" smtClean="0"/>
              <a:t>‹#›</a:t>
            </a:fld>
            <a:endParaRPr lang="en-US"/>
          </a:p>
        </p:txBody>
      </p:sp>
    </p:spTree>
    <p:extLst>
      <p:ext uri="{BB962C8B-B14F-4D97-AF65-F5344CB8AC3E}">
        <p14:creationId xmlns:p14="http://schemas.microsoft.com/office/powerpoint/2010/main" val="201193251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B07F3D-707A-0642-BB43-33570534D262}" type="datetimeFigureOut">
              <a:rPr lang="nl-NL" smtClean="0"/>
              <a:t>26-11-2025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A436E3-AA75-1C45-8244-94B7C1AF8735}" type="slidenum">
              <a:rPr lang="nl-NL" smtClean="0"/>
              <a:t>‹#›</a:t>
            </a:fld>
            <a:endParaRPr lang="nl-NL"/>
          </a:p>
        </p:txBody>
      </p:sp>
    </p:spTree>
    <p:extLst>
      <p:ext uri="{BB962C8B-B14F-4D97-AF65-F5344CB8AC3E}">
        <p14:creationId xmlns:p14="http://schemas.microsoft.com/office/powerpoint/2010/main" val="727904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a:p>
        </p:txBody>
      </p:sp>
      <p:sp>
        <p:nvSpPr>
          <p:cNvPr id="4" name="Slide Number Placeholder 3"/>
          <p:cNvSpPr>
            <a:spLocks noGrp="1"/>
          </p:cNvSpPr>
          <p:nvPr>
            <p:ph type="sldNum" sz="quarter" idx="5"/>
          </p:nvPr>
        </p:nvSpPr>
        <p:spPr/>
        <p:txBody>
          <a:bodyPr/>
          <a:lstStyle/>
          <a:p>
            <a:fld id="{F3A436E3-AA75-1C45-8244-94B7C1AF8735}" type="slidenum">
              <a:rPr lang="nl-NL" smtClean="0"/>
              <a:t>1</a:t>
            </a:fld>
            <a:endParaRPr lang="nl-NL"/>
          </a:p>
        </p:txBody>
      </p:sp>
    </p:spTree>
    <p:extLst>
      <p:ext uri="{BB962C8B-B14F-4D97-AF65-F5344CB8AC3E}">
        <p14:creationId xmlns:p14="http://schemas.microsoft.com/office/powerpoint/2010/main" val="893883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541C8-AFF1-2693-C05B-53B9D47A0D50}"/>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7022DC89-82D3-6464-A820-93A818DBB29C}"/>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F50BF839-4E45-5E0B-1046-2D9A90231331}"/>
              </a:ext>
            </a:extLst>
          </p:cNvPr>
          <p:cNvSpPr>
            <a:spLocks noGrp="1"/>
          </p:cNvSpPr>
          <p:nvPr>
            <p:ph type="body" idx="1"/>
          </p:nvPr>
        </p:nvSpPr>
        <p:spPr/>
        <p:txBody>
          <a:bodyPr/>
          <a:lstStyle/>
          <a:p>
            <a:endParaRPr lang="en-GB"/>
          </a:p>
        </p:txBody>
      </p:sp>
      <p:sp>
        <p:nvSpPr>
          <p:cNvPr id="4" name="Symbol zastępczy numeru slajdu 3">
            <a:extLst>
              <a:ext uri="{FF2B5EF4-FFF2-40B4-BE49-F238E27FC236}">
                <a16:creationId xmlns:a16="http://schemas.microsoft.com/office/drawing/2014/main" id="{C15B1DF0-F70A-2750-C8DF-FD1A5D483FAC}"/>
              </a:ext>
            </a:extLst>
          </p:cNvPr>
          <p:cNvSpPr>
            <a:spLocks noGrp="1"/>
          </p:cNvSpPr>
          <p:nvPr>
            <p:ph type="sldNum" sz="quarter" idx="5"/>
          </p:nvPr>
        </p:nvSpPr>
        <p:spPr/>
        <p:txBody>
          <a:bodyPr/>
          <a:lstStyle/>
          <a:p>
            <a:fld id="{F3A436E3-AA75-1C45-8244-94B7C1AF8735}" type="slidenum">
              <a:rPr lang="nl-NL" smtClean="0"/>
              <a:t>16</a:t>
            </a:fld>
            <a:endParaRPr lang="nl-NL"/>
          </a:p>
        </p:txBody>
      </p:sp>
    </p:spTree>
    <p:extLst>
      <p:ext uri="{BB962C8B-B14F-4D97-AF65-F5344CB8AC3E}">
        <p14:creationId xmlns:p14="http://schemas.microsoft.com/office/powerpoint/2010/main" val="3626812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B9396-AE69-6F80-0474-A31F00BB0A30}"/>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B500913D-F2F5-8726-1527-99C364F5167C}"/>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A2815756-DD51-5900-61B3-45F5ABE1D05F}"/>
              </a:ext>
            </a:extLst>
          </p:cNvPr>
          <p:cNvSpPr>
            <a:spLocks noGrp="1"/>
          </p:cNvSpPr>
          <p:nvPr>
            <p:ph type="body" idx="1"/>
          </p:nvPr>
        </p:nvSpPr>
        <p:spPr/>
        <p:txBody>
          <a:bodyPr/>
          <a:lstStyle/>
          <a:p>
            <a:endParaRPr lang="en-GB"/>
          </a:p>
        </p:txBody>
      </p:sp>
      <p:sp>
        <p:nvSpPr>
          <p:cNvPr id="4" name="Symbol zastępczy numeru slajdu 3">
            <a:extLst>
              <a:ext uri="{FF2B5EF4-FFF2-40B4-BE49-F238E27FC236}">
                <a16:creationId xmlns:a16="http://schemas.microsoft.com/office/drawing/2014/main" id="{348F2B15-E7C7-E4D2-6A0B-62FB216F9D6A}"/>
              </a:ext>
            </a:extLst>
          </p:cNvPr>
          <p:cNvSpPr>
            <a:spLocks noGrp="1"/>
          </p:cNvSpPr>
          <p:nvPr>
            <p:ph type="sldNum" sz="quarter" idx="5"/>
          </p:nvPr>
        </p:nvSpPr>
        <p:spPr/>
        <p:txBody>
          <a:bodyPr/>
          <a:lstStyle/>
          <a:p>
            <a:fld id="{F3A436E3-AA75-1C45-8244-94B7C1AF8735}" type="slidenum">
              <a:rPr lang="nl-NL" smtClean="0"/>
              <a:t>17</a:t>
            </a:fld>
            <a:endParaRPr lang="nl-NL"/>
          </a:p>
        </p:txBody>
      </p:sp>
    </p:spTree>
    <p:extLst>
      <p:ext uri="{BB962C8B-B14F-4D97-AF65-F5344CB8AC3E}">
        <p14:creationId xmlns:p14="http://schemas.microsoft.com/office/powerpoint/2010/main" val="1947665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01F0F-AD83-4593-09B7-64E0DC0963EA}"/>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C126D41A-3F17-335F-FD8E-D916400A686B}"/>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CDFE054E-D0D0-7820-E3E4-72E124F87A54}"/>
              </a:ext>
            </a:extLst>
          </p:cNvPr>
          <p:cNvSpPr>
            <a:spLocks noGrp="1"/>
          </p:cNvSpPr>
          <p:nvPr>
            <p:ph type="body" idx="1"/>
          </p:nvPr>
        </p:nvSpPr>
        <p:spPr/>
        <p:txBody>
          <a:bodyPr/>
          <a:lstStyle/>
          <a:p>
            <a:endParaRPr lang="en-GB"/>
          </a:p>
        </p:txBody>
      </p:sp>
      <p:sp>
        <p:nvSpPr>
          <p:cNvPr id="4" name="Symbol zastępczy numeru slajdu 3">
            <a:extLst>
              <a:ext uri="{FF2B5EF4-FFF2-40B4-BE49-F238E27FC236}">
                <a16:creationId xmlns:a16="http://schemas.microsoft.com/office/drawing/2014/main" id="{7FA85D47-2B5E-B6FE-0CEC-FED0F7DDD896}"/>
              </a:ext>
            </a:extLst>
          </p:cNvPr>
          <p:cNvSpPr>
            <a:spLocks noGrp="1"/>
          </p:cNvSpPr>
          <p:nvPr>
            <p:ph type="sldNum" sz="quarter" idx="5"/>
          </p:nvPr>
        </p:nvSpPr>
        <p:spPr/>
        <p:txBody>
          <a:bodyPr/>
          <a:lstStyle/>
          <a:p>
            <a:fld id="{F3A436E3-AA75-1C45-8244-94B7C1AF8735}" type="slidenum">
              <a:rPr lang="nl-NL" smtClean="0"/>
              <a:t>18</a:t>
            </a:fld>
            <a:endParaRPr lang="nl-NL"/>
          </a:p>
        </p:txBody>
      </p:sp>
    </p:spTree>
    <p:extLst>
      <p:ext uri="{BB962C8B-B14F-4D97-AF65-F5344CB8AC3E}">
        <p14:creationId xmlns:p14="http://schemas.microsoft.com/office/powerpoint/2010/main" val="2660255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C2BE0-22A3-7D40-0DEA-31ABCEA01BD6}"/>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FBFDF573-6DA5-829C-DE8B-284A6E12031E}"/>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93F5493A-9120-76DA-4139-D6979AD1B56B}"/>
              </a:ext>
            </a:extLst>
          </p:cNvPr>
          <p:cNvSpPr>
            <a:spLocks noGrp="1"/>
          </p:cNvSpPr>
          <p:nvPr>
            <p:ph type="body" idx="1"/>
          </p:nvPr>
        </p:nvSpPr>
        <p:spPr/>
        <p:txBody>
          <a:bodyPr/>
          <a:lstStyle/>
          <a:p>
            <a:endParaRPr lang="en-GB"/>
          </a:p>
        </p:txBody>
      </p:sp>
      <p:sp>
        <p:nvSpPr>
          <p:cNvPr id="4" name="Symbol zastępczy numeru slajdu 3">
            <a:extLst>
              <a:ext uri="{FF2B5EF4-FFF2-40B4-BE49-F238E27FC236}">
                <a16:creationId xmlns:a16="http://schemas.microsoft.com/office/drawing/2014/main" id="{A8335C59-7998-00EA-7DA5-316DAD1EB34C}"/>
              </a:ext>
            </a:extLst>
          </p:cNvPr>
          <p:cNvSpPr>
            <a:spLocks noGrp="1"/>
          </p:cNvSpPr>
          <p:nvPr>
            <p:ph type="sldNum" sz="quarter" idx="5"/>
          </p:nvPr>
        </p:nvSpPr>
        <p:spPr/>
        <p:txBody>
          <a:bodyPr/>
          <a:lstStyle/>
          <a:p>
            <a:fld id="{F3A436E3-AA75-1C45-8244-94B7C1AF8735}" type="slidenum">
              <a:rPr lang="nl-NL" smtClean="0"/>
              <a:t>19</a:t>
            </a:fld>
            <a:endParaRPr lang="nl-NL"/>
          </a:p>
        </p:txBody>
      </p:sp>
    </p:spTree>
    <p:extLst>
      <p:ext uri="{BB962C8B-B14F-4D97-AF65-F5344CB8AC3E}">
        <p14:creationId xmlns:p14="http://schemas.microsoft.com/office/powerpoint/2010/main" val="4073685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585B1-4AF4-7F0B-A948-2F5D25E89055}"/>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D3D299BC-B492-BB5E-EB9B-570E440FAEE9}"/>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2690F827-AB29-8ADE-178E-42D679E6A801}"/>
              </a:ext>
            </a:extLst>
          </p:cNvPr>
          <p:cNvSpPr>
            <a:spLocks noGrp="1"/>
          </p:cNvSpPr>
          <p:nvPr>
            <p:ph type="body" idx="1"/>
          </p:nvPr>
        </p:nvSpPr>
        <p:spPr/>
        <p:txBody>
          <a:bodyPr/>
          <a:lstStyle/>
          <a:p>
            <a:endParaRPr lang="en-GB"/>
          </a:p>
        </p:txBody>
      </p:sp>
      <p:sp>
        <p:nvSpPr>
          <p:cNvPr id="4" name="Symbol zastępczy numeru slajdu 3">
            <a:extLst>
              <a:ext uri="{FF2B5EF4-FFF2-40B4-BE49-F238E27FC236}">
                <a16:creationId xmlns:a16="http://schemas.microsoft.com/office/drawing/2014/main" id="{85A6D0A4-575D-970C-1639-A6E89437D972}"/>
              </a:ext>
            </a:extLst>
          </p:cNvPr>
          <p:cNvSpPr>
            <a:spLocks noGrp="1"/>
          </p:cNvSpPr>
          <p:nvPr>
            <p:ph type="sldNum" sz="quarter" idx="5"/>
          </p:nvPr>
        </p:nvSpPr>
        <p:spPr/>
        <p:txBody>
          <a:bodyPr/>
          <a:lstStyle/>
          <a:p>
            <a:fld id="{F3A436E3-AA75-1C45-8244-94B7C1AF8735}" type="slidenum">
              <a:rPr lang="nl-NL" smtClean="0"/>
              <a:t>20</a:t>
            </a:fld>
            <a:endParaRPr lang="nl-NL"/>
          </a:p>
        </p:txBody>
      </p:sp>
    </p:spTree>
    <p:extLst>
      <p:ext uri="{BB962C8B-B14F-4D97-AF65-F5344CB8AC3E}">
        <p14:creationId xmlns:p14="http://schemas.microsoft.com/office/powerpoint/2010/main" val="3428789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5F2D4-C2B3-CE04-2FE3-102354C562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DDA02C-59B6-A146-F2CE-6EE7B593DC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F52195-EE6E-F5D7-144A-6D71ECF75A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29C27C4-34C4-6943-0C45-F68EA8603E33}"/>
              </a:ext>
            </a:extLst>
          </p:cNvPr>
          <p:cNvSpPr>
            <a:spLocks noGrp="1"/>
          </p:cNvSpPr>
          <p:nvPr>
            <p:ph type="sldNum" sz="quarter" idx="5"/>
          </p:nvPr>
        </p:nvSpPr>
        <p:spPr/>
        <p:txBody>
          <a:bodyPr/>
          <a:lstStyle/>
          <a:p>
            <a:fld id="{F3A436E3-AA75-1C45-8244-94B7C1AF8735}" type="slidenum">
              <a:rPr lang="nl-NL" smtClean="0"/>
              <a:t>21</a:t>
            </a:fld>
            <a:endParaRPr lang="nl-NL"/>
          </a:p>
        </p:txBody>
      </p:sp>
    </p:spTree>
    <p:extLst>
      <p:ext uri="{BB962C8B-B14F-4D97-AF65-F5344CB8AC3E}">
        <p14:creationId xmlns:p14="http://schemas.microsoft.com/office/powerpoint/2010/main" val="3695293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F2087D47-8362-4512-B5AF-199E6997B8B4}" type="slidenum">
              <a:rPr lang="en-US" smtClean="0"/>
              <a:t>22</a:t>
            </a:fld>
            <a:endParaRPr lang="en-US"/>
          </a:p>
        </p:txBody>
      </p:sp>
    </p:spTree>
    <p:extLst>
      <p:ext uri="{BB962C8B-B14F-4D97-AF65-F5344CB8AC3E}">
        <p14:creationId xmlns:p14="http://schemas.microsoft.com/office/powerpoint/2010/main" val="3256586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F0D9D-E893-6ECC-8CE0-32B6EBAC19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52CDB5-3AD1-AD7F-04DA-0012158517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4D9FD8-8106-7D2F-CEB9-08FEC45D6DC6}"/>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0CCF350E-F82E-E7DA-5B51-983845B4FB2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D915C0-4218-4700-9362-24D3DCDE2FF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79505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73EA3-4433-64D8-2EA8-9688B98452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E8720E-FF38-6DEF-1AC1-B8C40EE8E7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3C097D-7D5B-6935-1AD1-C8ACCC285552}"/>
              </a:ext>
            </a:extLst>
          </p:cNvPr>
          <p:cNvSpPr>
            <a:spLocks noGrp="1"/>
          </p:cNvSpPr>
          <p:nvPr>
            <p:ph type="body" idx="1"/>
          </p:nvPr>
        </p:nvSpPr>
        <p:spPr/>
        <p:txBody>
          <a:bodyPr/>
          <a:lstStyle/>
          <a:p>
            <a:endParaRPr lang="en-PL">
              <a:ea typeface="Calibri"/>
              <a:cs typeface="Calibri"/>
            </a:endParaRPr>
          </a:p>
        </p:txBody>
      </p:sp>
      <p:sp>
        <p:nvSpPr>
          <p:cNvPr id="4" name="Slide Number Placeholder 3">
            <a:extLst>
              <a:ext uri="{FF2B5EF4-FFF2-40B4-BE49-F238E27FC236}">
                <a16:creationId xmlns:a16="http://schemas.microsoft.com/office/drawing/2014/main" id="{8CFA1363-A3C8-E105-6929-8166B0D65DA7}"/>
              </a:ext>
            </a:extLst>
          </p:cNvPr>
          <p:cNvSpPr>
            <a:spLocks noGrp="1"/>
          </p:cNvSpPr>
          <p:nvPr>
            <p:ph type="sldNum" sz="quarter" idx="5"/>
          </p:nvPr>
        </p:nvSpPr>
        <p:spPr/>
        <p:txBody>
          <a:bodyPr/>
          <a:lstStyle/>
          <a:p>
            <a:fld id="{F3A436E3-AA75-1C45-8244-94B7C1AF8735}" type="slidenum">
              <a:rPr lang="nl-NL" smtClean="0"/>
              <a:t>24</a:t>
            </a:fld>
            <a:endParaRPr lang="nl-NL"/>
          </a:p>
        </p:txBody>
      </p:sp>
    </p:spTree>
    <p:extLst>
      <p:ext uri="{BB962C8B-B14F-4D97-AF65-F5344CB8AC3E}">
        <p14:creationId xmlns:p14="http://schemas.microsoft.com/office/powerpoint/2010/main" val="695979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1B7FB-F49B-0302-B097-384A6480C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05DBDA-E80C-57B3-D102-5F0523D25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7C03B6-9FC3-17CA-ECD8-AFCB5F7A7E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1F7CA76-3873-0762-D9F1-710BF4367004}"/>
              </a:ext>
            </a:extLst>
          </p:cNvPr>
          <p:cNvSpPr>
            <a:spLocks noGrp="1"/>
          </p:cNvSpPr>
          <p:nvPr>
            <p:ph type="sldNum" sz="quarter" idx="5"/>
          </p:nvPr>
        </p:nvSpPr>
        <p:spPr/>
        <p:txBody>
          <a:bodyPr/>
          <a:lstStyle/>
          <a:p>
            <a:fld id="{F3A436E3-AA75-1C45-8244-94B7C1AF8735}" type="slidenum">
              <a:rPr lang="nl-NL" smtClean="0"/>
              <a:t>2</a:t>
            </a:fld>
            <a:endParaRPr lang="nl-NL"/>
          </a:p>
        </p:txBody>
      </p:sp>
    </p:spTree>
    <p:extLst>
      <p:ext uri="{BB962C8B-B14F-4D97-AF65-F5344CB8AC3E}">
        <p14:creationId xmlns:p14="http://schemas.microsoft.com/office/powerpoint/2010/main" val="2278276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108AA-4C63-FD60-A07D-9AB2BDFF0D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EF8A20-E865-8AE7-91C0-8A1C100C7C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A4C3CC-2960-9B8D-4919-FA873E1373F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07230A-2C31-BFD5-24B4-8C4A5679BBCC}"/>
              </a:ext>
            </a:extLst>
          </p:cNvPr>
          <p:cNvSpPr>
            <a:spLocks noGrp="1"/>
          </p:cNvSpPr>
          <p:nvPr>
            <p:ph type="sldNum" sz="quarter" idx="5"/>
          </p:nvPr>
        </p:nvSpPr>
        <p:spPr/>
        <p:txBody>
          <a:bodyPr/>
          <a:lstStyle/>
          <a:p>
            <a:fld id="{F3A436E3-AA75-1C45-8244-94B7C1AF8735}" type="slidenum">
              <a:rPr lang="nl-NL" smtClean="0"/>
              <a:t>3</a:t>
            </a:fld>
            <a:endParaRPr lang="nl-NL"/>
          </a:p>
        </p:txBody>
      </p:sp>
    </p:spTree>
    <p:extLst>
      <p:ext uri="{BB962C8B-B14F-4D97-AF65-F5344CB8AC3E}">
        <p14:creationId xmlns:p14="http://schemas.microsoft.com/office/powerpoint/2010/main" val="3510297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F3A436E3-AA75-1C45-8244-94B7C1AF8735}" type="slidenum">
              <a:rPr lang="nl-NL" smtClean="0"/>
              <a:t>4</a:t>
            </a:fld>
            <a:endParaRPr lang="nl-NL"/>
          </a:p>
        </p:txBody>
      </p:sp>
    </p:spTree>
    <p:extLst>
      <p:ext uri="{BB962C8B-B14F-4D97-AF65-F5344CB8AC3E}">
        <p14:creationId xmlns:p14="http://schemas.microsoft.com/office/powerpoint/2010/main" val="4267401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A60A7-BF84-69B3-F4B0-DF741F05D1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F838B0-8DA6-9C49-5DE8-E59BBF576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84047-FA4C-C772-A53D-62EA033850C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6B1893A-5B5C-763C-4694-BBA11B72B8BE}"/>
              </a:ext>
            </a:extLst>
          </p:cNvPr>
          <p:cNvSpPr>
            <a:spLocks noGrp="1"/>
          </p:cNvSpPr>
          <p:nvPr>
            <p:ph type="sldNum" sz="quarter" idx="5"/>
          </p:nvPr>
        </p:nvSpPr>
        <p:spPr/>
        <p:txBody>
          <a:bodyPr/>
          <a:lstStyle/>
          <a:p>
            <a:fld id="{F3A436E3-AA75-1C45-8244-94B7C1AF8735}" type="slidenum">
              <a:rPr lang="nl-NL" smtClean="0"/>
              <a:t>7</a:t>
            </a:fld>
            <a:endParaRPr lang="nl-NL"/>
          </a:p>
        </p:txBody>
      </p:sp>
    </p:spTree>
    <p:extLst>
      <p:ext uri="{BB962C8B-B14F-4D97-AF65-F5344CB8AC3E}">
        <p14:creationId xmlns:p14="http://schemas.microsoft.com/office/powerpoint/2010/main" val="3952661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B728C-ED2A-2714-A589-D0578B4FC3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D25ED-76C2-334E-EA6F-A8F37581DA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96E658-096D-B24A-5B04-E55030EA8F7E}"/>
              </a:ext>
            </a:extLst>
          </p:cNvPr>
          <p:cNvSpPr>
            <a:spLocks noGrp="1"/>
          </p:cNvSpPr>
          <p:nvPr>
            <p:ph type="body" idx="1"/>
          </p:nvPr>
        </p:nvSpPr>
        <p:spPr/>
        <p:txBody>
          <a:bodyPr/>
          <a:lstStyle/>
          <a:p>
            <a:r>
              <a:rPr lang="en-IN"/>
              <a:t>Architecture &amp; Design should be 2</a:t>
            </a:r>
            <a:r>
              <a:rPr lang="en-IN" baseline="30000"/>
              <a:t>nd</a:t>
            </a:r>
            <a:r>
              <a:rPr lang="en-IN"/>
              <a:t> building block</a:t>
            </a:r>
          </a:p>
          <a:p>
            <a:endParaRPr lang="en-IN"/>
          </a:p>
          <a:p>
            <a:r>
              <a:rPr lang="en-IN" b="1"/>
              <a:t>Requirements &amp; Planning</a:t>
            </a:r>
            <a:r>
              <a:rPr lang="en-IN"/>
              <a:t>:</a:t>
            </a:r>
            <a:r>
              <a:rPr lang="en-IN">
                <a:sym typeface="Wingdings" panose="05000000000000000000" pitchFamily="2" charset="2"/>
              </a:rPr>
              <a:t> Requirements Elicitation  Requirements Elaboration  Planning  Integration with Jira</a:t>
            </a:r>
          </a:p>
          <a:p>
            <a:r>
              <a:rPr lang="en-IN" b="1">
                <a:sym typeface="Wingdings" panose="05000000000000000000" pitchFamily="2" charset="2"/>
              </a:rPr>
              <a:t>Architecture &amp; Design</a:t>
            </a:r>
            <a:r>
              <a:rPr lang="en-IN">
                <a:sym typeface="Wingdings" panose="05000000000000000000" pitchFamily="2" charset="2"/>
              </a:rPr>
              <a:t>: C4 Model Architecture  Diagrams (C1, C2, C3, C4, Sequence, Deployment view, Data Model) &amp; API Specs  High Level Design  Low Level Design  Documentation  Integration with Confluence</a:t>
            </a:r>
          </a:p>
          <a:p>
            <a:r>
              <a:rPr lang="en-IN" b="1">
                <a:sym typeface="Wingdings" panose="05000000000000000000" pitchFamily="2" charset="2"/>
              </a:rPr>
              <a:t>UI &amp; UX</a:t>
            </a:r>
            <a:r>
              <a:rPr lang="en-IN">
                <a:sym typeface="Wingdings" panose="05000000000000000000" pitchFamily="2" charset="2"/>
              </a:rPr>
              <a:t>: PRD  Style Guide  Screen listing  Wireframes  UX Design  Clickable Prototype  UI Frontend Code Generation</a:t>
            </a:r>
          </a:p>
          <a:p>
            <a:r>
              <a:rPr lang="en-IN" b="1">
                <a:solidFill>
                  <a:srgbClr val="FF0000"/>
                </a:solidFill>
                <a:sym typeface="Wingdings" panose="05000000000000000000" pitchFamily="2" charset="2"/>
              </a:rPr>
              <a:t>~Development</a:t>
            </a:r>
            <a:r>
              <a:rPr lang="en-IN">
                <a:solidFill>
                  <a:srgbClr val="FF0000"/>
                </a:solidFill>
                <a:sym typeface="Wingdings" panose="05000000000000000000" pitchFamily="2" charset="2"/>
              </a:rPr>
              <a:t>: </a:t>
            </a:r>
            <a:r>
              <a:rPr lang="en-IN">
                <a:sym typeface="Wingdings" panose="05000000000000000000" pitchFamily="2" charset="2"/>
              </a:rPr>
              <a:t>HLD + LLD  Project Scaffolding  Skeleton Code  </a:t>
            </a:r>
            <a:r>
              <a:rPr lang="en-IN" err="1">
                <a:sym typeface="Wingdings" panose="05000000000000000000" pitchFamily="2" charset="2"/>
              </a:rPr>
              <a:t>Github</a:t>
            </a:r>
            <a:r>
              <a:rPr lang="en-IN">
                <a:sym typeface="Wingdings" panose="05000000000000000000" pitchFamily="2" charset="2"/>
              </a:rPr>
              <a:t> CoPilot / Amazon Q / Tab 9 / OpenAI Codex  </a:t>
            </a:r>
            <a:r>
              <a:rPr lang="en-IN" err="1">
                <a:sym typeface="Wingdings" panose="05000000000000000000" pitchFamily="2" charset="2"/>
              </a:rPr>
              <a:t>Synk</a:t>
            </a:r>
            <a:endParaRPr lang="en-IN">
              <a:sym typeface="Wingdings" panose="05000000000000000000" pitchFamily="2" charset="2"/>
            </a:endParaRPr>
          </a:p>
          <a:p>
            <a:r>
              <a:rPr lang="en-IN" b="1">
                <a:sym typeface="Wingdings" panose="05000000000000000000" pitchFamily="2" charset="2"/>
              </a:rPr>
              <a:t>~Deployment &amp; Release</a:t>
            </a:r>
            <a:r>
              <a:rPr lang="en-IN">
                <a:sym typeface="Wingdings" panose="05000000000000000000" pitchFamily="2" charset="2"/>
              </a:rPr>
              <a:t>: Incorporate Harness / Spinnaker </a:t>
            </a:r>
          </a:p>
          <a:p>
            <a:r>
              <a:rPr lang="en-IN" b="1">
                <a:sym typeface="Wingdings" panose="05000000000000000000" pitchFamily="2" charset="2"/>
              </a:rPr>
              <a:t>Testing</a:t>
            </a:r>
            <a:r>
              <a:rPr lang="en-IN">
                <a:sym typeface="Wingdings" panose="05000000000000000000" pitchFamily="2" charset="2"/>
              </a:rPr>
              <a:t>: Test Design  Test Case creation  Test Automation  Test Data Generation</a:t>
            </a:r>
          </a:p>
          <a:p>
            <a:r>
              <a:rPr lang="en-IN" b="1">
                <a:sym typeface="Wingdings" panose="05000000000000000000" pitchFamily="2" charset="2"/>
              </a:rPr>
              <a:t>~Maintenance &amp; Support</a:t>
            </a:r>
          </a:p>
          <a:p>
            <a:endParaRPr lang="en-IN"/>
          </a:p>
        </p:txBody>
      </p:sp>
      <p:sp>
        <p:nvSpPr>
          <p:cNvPr id="4" name="Slide Number Placeholder 3">
            <a:extLst>
              <a:ext uri="{FF2B5EF4-FFF2-40B4-BE49-F238E27FC236}">
                <a16:creationId xmlns:a16="http://schemas.microsoft.com/office/drawing/2014/main" id="{72650BA6-469F-3421-9ECD-DC8F7FD5BEB0}"/>
              </a:ext>
            </a:extLst>
          </p:cNvPr>
          <p:cNvSpPr>
            <a:spLocks noGrp="1"/>
          </p:cNvSpPr>
          <p:nvPr>
            <p:ph type="sldNum" sz="quarter" idx="5"/>
          </p:nvPr>
        </p:nvSpPr>
        <p:spPr/>
        <p:txBody>
          <a:bodyPr/>
          <a:lstStyle/>
          <a:p>
            <a:fld id="{F2087D47-8362-4512-B5AF-199E6997B8B4}" type="slidenum">
              <a:rPr lang="en-US" smtClean="0"/>
              <a:t>8</a:t>
            </a:fld>
            <a:endParaRPr lang="en-US"/>
          </a:p>
        </p:txBody>
      </p:sp>
    </p:spTree>
    <p:extLst>
      <p:ext uri="{BB962C8B-B14F-4D97-AF65-F5344CB8AC3E}">
        <p14:creationId xmlns:p14="http://schemas.microsoft.com/office/powerpoint/2010/main" val="2944033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A436E3-AA75-1C45-8244-94B7C1AF8735}" type="slidenum">
              <a:rPr lang="nl-NL" smtClean="0"/>
              <a:t>12</a:t>
            </a:fld>
            <a:endParaRPr lang="nl-NL"/>
          </a:p>
        </p:txBody>
      </p:sp>
    </p:spTree>
    <p:extLst>
      <p:ext uri="{BB962C8B-B14F-4D97-AF65-F5344CB8AC3E}">
        <p14:creationId xmlns:p14="http://schemas.microsoft.com/office/powerpoint/2010/main" val="314583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a:p>
        </p:txBody>
      </p:sp>
      <p:sp>
        <p:nvSpPr>
          <p:cNvPr id="4" name="Symbol zastępczy numeru slajdu 3"/>
          <p:cNvSpPr>
            <a:spLocks noGrp="1"/>
          </p:cNvSpPr>
          <p:nvPr>
            <p:ph type="sldNum" sz="quarter" idx="5"/>
          </p:nvPr>
        </p:nvSpPr>
        <p:spPr/>
        <p:txBody>
          <a:bodyPr/>
          <a:lstStyle/>
          <a:p>
            <a:fld id="{F3A436E3-AA75-1C45-8244-94B7C1AF8735}" type="slidenum">
              <a:rPr lang="nl-NL" smtClean="0"/>
              <a:t>14</a:t>
            </a:fld>
            <a:endParaRPr lang="nl-NL"/>
          </a:p>
        </p:txBody>
      </p:sp>
    </p:spTree>
    <p:extLst>
      <p:ext uri="{BB962C8B-B14F-4D97-AF65-F5344CB8AC3E}">
        <p14:creationId xmlns:p14="http://schemas.microsoft.com/office/powerpoint/2010/main" val="1508828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82CF4-55CF-5071-9B95-701DA69DE041}"/>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A08C4FB5-8086-A352-B0DC-CA8571B939F5}"/>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820077F6-12C0-1E04-16C2-069E0220B8FF}"/>
              </a:ext>
            </a:extLst>
          </p:cNvPr>
          <p:cNvSpPr>
            <a:spLocks noGrp="1"/>
          </p:cNvSpPr>
          <p:nvPr>
            <p:ph type="body" idx="1"/>
          </p:nvPr>
        </p:nvSpPr>
        <p:spPr/>
        <p:txBody>
          <a:bodyPr/>
          <a:lstStyle/>
          <a:p>
            <a:endParaRPr lang="en-GB"/>
          </a:p>
        </p:txBody>
      </p:sp>
      <p:sp>
        <p:nvSpPr>
          <p:cNvPr id="4" name="Symbol zastępczy numeru slajdu 3">
            <a:extLst>
              <a:ext uri="{FF2B5EF4-FFF2-40B4-BE49-F238E27FC236}">
                <a16:creationId xmlns:a16="http://schemas.microsoft.com/office/drawing/2014/main" id="{59210EF3-D57D-DA0F-6608-22EDC3A510EC}"/>
              </a:ext>
            </a:extLst>
          </p:cNvPr>
          <p:cNvSpPr>
            <a:spLocks noGrp="1"/>
          </p:cNvSpPr>
          <p:nvPr>
            <p:ph type="sldNum" sz="quarter" idx="5"/>
          </p:nvPr>
        </p:nvSpPr>
        <p:spPr/>
        <p:txBody>
          <a:bodyPr/>
          <a:lstStyle/>
          <a:p>
            <a:fld id="{F3A436E3-AA75-1C45-8244-94B7C1AF8735}" type="slidenum">
              <a:rPr lang="nl-NL" smtClean="0"/>
              <a:t>15</a:t>
            </a:fld>
            <a:endParaRPr lang="nl-NL"/>
          </a:p>
        </p:txBody>
      </p:sp>
    </p:spTree>
    <p:extLst>
      <p:ext uri="{BB962C8B-B14F-4D97-AF65-F5344CB8AC3E}">
        <p14:creationId xmlns:p14="http://schemas.microsoft.com/office/powerpoint/2010/main" val="17190377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cover_light">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D52A9A4-97F2-7F53-0D44-94858DC3118F}"/>
              </a:ext>
            </a:extLst>
          </p:cNvPr>
          <p:cNvSpPr/>
          <p:nvPr userDrawn="1"/>
        </p:nvSpPr>
        <p:spPr>
          <a:xfrm>
            <a:off x="2575367" y="-1"/>
            <a:ext cx="6967960" cy="6867819"/>
          </a:xfrm>
          <a:custGeom>
            <a:avLst/>
            <a:gdLst>
              <a:gd name="connsiteX0" fmla="*/ 0 w 7089494"/>
              <a:gd name="connsiteY0" fmla="*/ 0 h 6858001"/>
              <a:gd name="connsiteX1" fmla="*/ 7089494 w 7089494"/>
              <a:gd name="connsiteY1" fmla="*/ 0 h 6858001"/>
              <a:gd name="connsiteX2" fmla="*/ 7089494 w 7089494"/>
              <a:gd name="connsiteY2" fmla="*/ 6858001 h 6858001"/>
              <a:gd name="connsiteX3" fmla="*/ 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6013048 w 7089494"/>
              <a:gd name="connsiteY3" fmla="*/ 668438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6967960"/>
              <a:gd name="connsiteY0" fmla="*/ 0 h 6863789"/>
              <a:gd name="connsiteX1" fmla="*/ 1319514 w 6967960"/>
              <a:gd name="connsiteY1" fmla="*/ 0 h 6863789"/>
              <a:gd name="connsiteX2" fmla="*/ 6967960 w 6967960"/>
              <a:gd name="connsiteY2" fmla="*/ 6863789 h 6863789"/>
              <a:gd name="connsiteX3" fmla="*/ 5202820 w 6967960"/>
              <a:gd name="connsiteY3" fmla="*/ 6858001 h 6863789"/>
              <a:gd name="connsiteX4" fmla="*/ 0 w 6967960"/>
              <a:gd name="connsiteY4" fmla="*/ 0 h 686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960" h="6863789">
                <a:moveTo>
                  <a:pt x="0" y="0"/>
                </a:moveTo>
                <a:lnTo>
                  <a:pt x="1319514" y="0"/>
                </a:lnTo>
                <a:cubicBezTo>
                  <a:pt x="2322654" y="4375230"/>
                  <a:pt x="5044633" y="4577789"/>
                  <a:pt x="6967960" y="6863789"/>
                </a:cubicBezTo>
                <a:lnTo>
                  <a:pt x="5202820" y="6858001"/>
                </a:lnTo>
                <a:cubicBezTo>
                  <a:pt x="3624805" y="4299996"/>
                  <a:pt x="1196049" y="2708476"/>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Text Placeholder 6">
            <a:extLst>
              <a:ext uri="{FF2B5EF4-FFF2-40B4-BE49-F238E27FC236}">
                <a16:creationId xmlns:a16="http://schemas.microsoft.com/office/drawing/2014/main" id="{E826FE26-AFDB-F07C-663E-7C33DA765794}"/>
              </a:ext>
            </a:extLst>
          </p:cNvPr>
          <p:cNvSpPr>
            <a:spLocks noGrp="1"/>
          </p:cNvSpPr>
          <p:nvPr>
            <p:ph idx="1" hasCustomPrompt="1"/>
          </p:nvPr>
        </p:nvSpPr>
        <p:spPr>
          <a:xfrm>
            <a:off x="550862" y="5542224"/>
            <a:ext cx="5545138" cy="766300"/>
          </a:xfrm>
          <a:prstGeom prst="rect">
            <a:avLst/>
          </a:prstGeom>
        </p:spPr>
        <p:txBody>
          <a:bodyPr vert="horz" lIns="0" tIns="0" rIns="0" bIns="0" rtlCol="0">
            <a:normAutofit/>
          </a:bodyPr>
          <a:lstStyle>
            <a:lvl1pPr marL="0" indent="0">
              <a:buNone/>
              <a:defRPr/>
            </a:lvl1pPr>
            <a:lvl2pPr marL="457200" indent="0">
              <a:buNone/>
              <a:defRPr/>
            </a:lvl2pPr>
            <a:lvl3pPr marL="914400" indent="0">
              <a:buNone/>
              <a:defRPr/>
            </a:lvl3pPr>
          </a:lstStyle>
          <a:p>
            <a:pPr lvl="0"/>
            <a:r>
              <a:rPr lang="en-GB"/>
              <a:t>Click to edit Master text styles</a:t>
            </a:r>
          </a:p>
        </p:txBody>
      </p:sp>
      <p:sp>
        <p:nvSpPr>
          <p:cNvPr id="8" name="Title Placeholder 10">
            <a:extLst>
              <a:ext uri="{FF2B5EF4-FFF2-40B4-BE49-F238E27FC236}">
                <a16:creationId xmlns:a16="http://schemas.microsoft.com/office/drawing/2014/main" id="{D0396193-2776-6A62-7DE8-4E7F9141097E}"/>
              </a:ext>
            </a:extLst>
          </p:cNvPr>
          <p:cNvSpPr>
            <a:spLocks noGrp="1"/>
          </p:cNvSpPr>
          <p:nvPr>
            <p:ph type="title" hasCustomPrompt="1"/>
          </p:nvPr>
        </p:nvSpPr>
        <p:spPr>
          <a:xfrm>
            <a:off x="550863" y="4298206"/>
            <a:ext cx="5545138" cy="1244018"/>
          </a:xfrm>
          <a:prstGeom prst="rect">
            <a:avLst/>
          </a:prstGeom>
        </p:spPr>
        <p:txBody>
          <a:bodyPr vert="horz" lIns="0" tIns="0" rIns="0" bIns="0" rtlCol="0" anchor="t">
            <a:normAutofit/>
          </a:bodyPr>
          <a:lstStyle>
            <a:lvl1pPr>
              <a:defRPr>
                <a:solidFill>
                  <a:schemeClr val="tx2"/>
                </a:solidFill>
              </a:defRPr>
            </a:lvl1pPr>
          </a:lstStyle>
          <a:p>
            <a:r>
              <a:rPr lang="en-GB"/>
              <a:t>Title of the</a:t>
            </a:r>
            <a:br>
              <a:rPr lang="en-GB"/>
            </a:br>
            <a:r>
              <a:rPr lang="en-GB"/>
              <a:t>presentation</a:t>
            </a:r>
            <a:endParaRPr lang="en-PL"/>
          </a:p>
        </p:txBody>
      </p:sp>
      <p:sp>
        <p:nvSpPr>
          <p:cNvPr id="24" name="Picture Placeholder 23">
            <a:extLst>
              <a:ext uri="{FF2B5EF4-FFF2-40B4-BE49-F238E27FC236}">
                <a16:creationId xmlns:a16="http://schemas.microsoft.com/office/drawing/2014/main" id="{EE48DFFF-E338-09B9-2477-E5D55A4DD2B9}"/>
              </a:ext>
            </a:extLst>
          </p:cNvPr>
          <p:cNvSpPr>
            <a:spLocks noGrp="1"/>
          </p:cNvSpPr>
          <p:nvPr>
            <p:ph type="pic" sz="quarter" idx="10" hasCustomPrompt="1"/>
          </p:nvPr>
        </p:nvSpPr>
        <p:spPr>
          <a:xfrm>
            <a:off x="3958542" y="1"/>
            <a:ext cx="8233458" cy="6858000"/>
          </a:xfrm>
          <a:custGeom>
            <a:avLst/>
            <a:gdLst>
              <a:gd name="connsiteX0" fmla="*/ 0 w 8233458"/>
              <a:gd name="connsiteY0" fmla="*/ 0 h 6858000"/>
              <a:gd name="connsiteX1" fmla="*/ 8233458 w 8233458"/>
              <a:gd name="connsiteY1" fmla="*/ 0 h 6858000"/>
              <a:gd name="connsiteX2" fmla="*/ 8233458 w 8233458"/>
              <a:gd name="connsiteY2" fmla="*/ 6858000 h 6858000"/>
              <a:gd name="connsiteX3" fmla="*/ 5776855 w 8233458"/>
              <a:gd name="connsiteY3" fmla="*/ 6858000 h 6858000"/>
              <a:gd name="connsiteX4" fmla="*/ 2226297 w 8233458"/>
              <a:gd name="connsiteY4" fmla="*/ 3819525 h 6858000"/>
              <a:gd name="connsiteX5" fmla="*/ 0 w 823345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458" h="6858000">
                <a:moveTo>
                  <a:pt x="0" y="0"/>
                </a:moveTo>
                <a:lnTo>
                  <a:pt x="8233458" y="0"/>
                </a:lnTo>
                <a:lnTo>
                  <a:pt x="8233458" y="6858000"/>
                </a:lnTo>
                <a:lnTo>
                  <a:pt x="5776855" y="6858000"/>
                </a:lnTo>
                <a:cubicBezTo>
                  <a:pt x="5776855" y="6858000"/>
                  <a:pt x="3771270" y="5153026"/>
                  <a:pt x="2226297" y="3819525"/>
                </a:cubicBezTo>
                <a:cubicBezTo>
                  <a:pt x="681323" y="2486025"/>
                  <a:pt x="0" y="0"/>
                  <a:pt x="0" y="0"/>
                </a:cubicBezTo>
                <a:close/>
              </a:path>
            </a:pathLst>
          </a:custGeom>
          <a:solidFill>
            <a:schemeClr val="bg2"/>
          </a:solidFill>
        </p:spPr>
        <p:txBody>
          <a:bodyPr wrap="square" lIns="2520000" rIns="2520000" anchor="ctr">
            <a:noAutofit/>
          </a:bodyPr>
          <a:lstStyle>
            <a:lvl1pPr marL="0" indent="0" algn="ctr">
              <a:buNone/>
              <a:defRPr sz="1600"/>
            </a:lvl1pPr>
          </a:lstStyle>
          <a:p>
            <a:r>
              <a:rPr lang="en-GB"/>
              <a:t>You can add a photo</a:t>
            </a:r>
          </a:p>
        </p:txBody>
      </p:sp>
      <p:sp>
        <p:nvSpPr>
          <p:cNvPr id="36" name="Freeform 35">
            <a:extLst>
              <a:ext uri="{FF2B5EF4-FFF2-40B4-BE49-F238E27FC236}">
                <a16:creationId xmlns:a16="http://schemas.microsoft.com/office/drawing/2014/main" id="{65547924-9C4A-ECA1-A5C7-F0DEF0CA22FA}"/>
              </a:ext>
            </a:extLst>
          </p:cNvPr>
          <p:cNvSpPr/>
          <p:nvPr userDrawn="1"/>
        </p:nvSpPr>
        <p:spPr>
          <a:xfrm>
            <a:off x="3003630" y="-1"/>
            <a:ext cx="6769849" cy="6867819"/>
          </a:xfrm>
          <a:custGeom>
            <a:avLst/>
            <a:gdLst>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0 w 6765403"/>
              <a:gd name="connsiteY6" fmla="*/ 685800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5972537 w 6765403"/>
              <a:gd name="connsiteY6" fmla="*/ 6869574 h 6869574"/>
              <a:gd name="connsiteX7" fmla="*/ 0 w 6765403"/>
              <a:gd name="connsiteY7" fmla="*/ 0 h 6869574"/>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6400800 w 6765403"/>
              <a:gd name="connsiteY6" fmla="*/ 6834850 h 6858000"/>
              <a:gd name="connsiteX7" fmla="*/ 0 w 6765403"/>
              <a:gd name="connsiteY7" fmla="*/ 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117221"/>
              <a:gd name="connsiteY0" fmla="*/ 0 h 6875361"/>
              <a:gd name="connsiteX1" fmla="*/ 381965 w 6117221"/>
              <a:gd name="connsiteY1" fmla="*/ 5787 h 6875361"/>
              <a:gd name="connsiteX2" fmla="*/ 2589483 w 6117221"/>
              <a:gd name="connsiteY2" fmla="*/ 3824334 h 6875361"/>
              <a:gd name="connsiteX3" fmla="*/ 6110093 w 6117221"/>
              <a:gd name="connsiteY3" fmla="*/ 6862031 h 6875361"/>
              <a:gd name="connsiteX4" fmla="*/ 6117221 w 6117221"/>
              <a:gd name="connsiteY4" fmla="*/ 6862031 h 6875361"/>
              <a:gd name="connsiteX5" fmla="*/ 6117221 w 6117221"/>
              <a:gd name="connsiteY5" fmla="*/ 6863787 h 6875361"/>
              <a:gd name="connsiteX6" fmla="*/ 5775768 w 6117221"/>
              <a:gd name="connsiteY6" fmla="*/ 6875361 h 6875361"/>
              <a:gd name="connsiteX7" fmla="*/ 0 w 6117221"/>
              <a:gd name="connsiteY7" fmla="*/ 0 h 6875361"/>
              <a:gd name="connsiteX0" fmla="*/ 0 w 6701742"/>
              <a:gd name="connsiteY0" fmla="*/ 1 h 6869574"/>
              <a:gd name="connsiteX1" fmla="*/ 966486 w 6701742"/>
              <a:gd name="connsiteY1" fmla="*/ 0 h 6869574"/>
              <a:gd name="connsiteX2" fmla="*/ 3174004 w 6701742"/>
              <a:gd name="connsiteY2" fmla="*/ 3818547 h 6869574"/>
              <a:gd name="connsiteX3" fmla="*/ 6694614 w 6701742"/>
              <a:gd name="connsiteY3" fmla="*/ 6856244 h 6869574"/>
              <a:gd name="connsiteX4" fmla="*/ 6701742 w 6701742"/>
              <a:gd name="connsiteY4" fmla="*/ 6856244 h 6869574"/>
              <a:gd name="connsiteX5" fmla="*/ 6701742 w 6701742"/>
              <a:gd name="connsiteY5" fmla="*/ 6858000 h 6869574"/>
              <a:gd name="connsiteX6" fmla="*/ 6360289 w 6701742"/>
              <a:gd name="connsiteY6" fmla="*/ 6869574 h 6869574"/>
              <a:gd name="connsiteX7" fmla="*/ 0 w 6701742"/>
              <a:gd name="connsiteY7" fmla="*/ 1 h 6869574"/>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939023"/>
              <a:gd name="connsiteX1" fmla="*/ 966486 w 6701742"/>
              <a:gd name="connsiteY1" fmla="*/ 0 h 6939023"/>
              <a:gd name="connsiteX2" fmla="*/ 3174004 w 6701742"/>
              <a:gd name="connsiteY2" fmla="*/ 3818547 h 6939023"/>
              <a:gd name="connsiteX3" fmla="*/ 6694614 w 6701742"/>
              <a:gd name="connsiteY3" fmla="*/ 6856244 h 6939023"/>
              <a:gd name="connsiteX4" fmla="*/ 6701742 w 6701742"/>
              <a:gd name="connsiteY4" fmla="*/ 6856244 h 6939023"/>
              <a:gd name="connsiteX5" fmla="*/ 6643869 w 6701742"/>
              <a:gd name="connsiteY5" fmla="*/ 6939023 h 6939023"/>
              <a:gd name="connsiteX6" fmla="*/ 6354502 w 6701742"/>
              <a:gd name="connsiteY6" fmla="*/ 6863787 h 6939023"/>
              <a:gd name="connsiteX7" fmla="*/ 0 w 6701742"/>
              <a:gd name="connsiteY7" fmla="*/ 1 h 6939023"/>
              <a:gd name="connsiteX0" fmla="*/ 0 w 6776977"/>
              <a:gd name="connsiteY0" fmla="*/ 1 h 7070376"/>
              <a:gd name="connsiteX1" fmla="*/ 966486 w 6776977"/>
              <a:gd name="connsiteY1" fmla="*/ 0 h 7070376"/>
              <a:gd name="connsiteX2" fmla="*/ 3174004 w 6776977"/>
              <a:gd name="connsiteY2" fmla="*/ 3818547 h 7070376"/>
              <a:gd name="connsiteX3" fmla="*/ 6694614 w 6776977"/>
              <a:gd name="connsiteY3" fmla="*/ 6856244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76977"/>
              <a:gd name="connsiteY0" fmla="*/ 1 h 7070376"/>
              <a:gd name="connsiteX1" fmla="*/ 966486 w 6776977"/>
              <a:gd name="connsiteY1" fmla="*/ 0 h 7070376"/>
              <a:gd name="connsiteX2" fmla="*/ 3174004 w 6776977"/>
              <a:gd name="connsiteY2" fmla="*/ 3818547 h 7070376"/>
              <a:gd name="connsiteX3" fmla="*/ 6769849 w 6776977"/>
              <a:gd name="connsiteY3" fmla="*/ 6867819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69849"/>
              <a:gd name="connsiteY0" fmla="*/ 1 h 6939023"/>
              <a:gd name="connsiteX1" fmla="*/ 966486 w 6769849"/>
              <a:gd name="connsiteY1" fmla="*/ 0 h 6939023"/>
              <a:gd name="connsiteX2" fmla="*/ 3174004 w 6769849"/>
              <a:gd name="connsiteY2" fmla="*/ 3818547 h 6939023"/>
              <a:gd name="connsiteX3" fmla="*/ 6769849 w 6769849"/>
              <a:gd name="connsiteY3" fmla="*/ 6867819 h 6939023"/>
              <a:gd name="connsiteX4" fmla="*/ 6643869 w 6769849"/>
              <a:gd name="connsiteY4" fmla="*/ 6939023 h 6939023"/>
              <a:gd name="connsiteX5" fmla="*/ 6354502 w 6769849"/>
              <a:gd name="connsiteY5" fmla="*/ 6863787 h 6939023"/>
              <a:gd name="connsiteX6" fmla="*/ 0 w 6769849"/>
              <a:gd name="connsiteY6" fmla="*/ 1 h 6939023"/>
              <a:gd name="connsiteX0" fmla="*/ 0 w 6769849"/>
              <a:gd name="connsiteY0" fmla="*/ 1 h 6867819"/>
              <a:gd name="connsiteX1" fmla="*/ 966486 w 6769849"/>
              <a:gd name="connsiteY1" fmla="*/ 0 h 6867819"/>
              <a:gd name="connsiteX2" fmla="*/ 3174004 w 6769849"/>
              <a:gd name="connsiteY2" fmla="*/ 3818547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04557 w 6769849"/>
              <a:gd name="connsiteY2" fmla="*/ 3859058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27706 w 6769849"/>
              <a:gd name="connsiteY2" fmla="*/ 3754885 h 6867819"/>
              <a:gd name="connsiteX3" fmla="*/ 6769849 w 6769849"/>
              <a:gd name="connsiteY3" fmla="*/ 6867819 h 6867819"/>
              <a:gd name="connsiteX4" fmla="*/ 6354502 w 6769849"/>
              <a:gd name="connsiteY4" fmla="*/ 6863787 h 6867819"/>
              <a:gd name="connsiteX5" fmla="*/ 0 w 6769849"/>
              <a:gd name="connsiteY5" fmla="*/ 1 h 686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9849" h="6867819">
                <a:moveTo>
                  <a:pt x="0" y="1"/>
                </a:moveTo>
                <a:lnTo>
                  <a:pt x="966486" y="0"/>
                </a:lnTo>
                <a:cubicBezTo>
                  <a:pt x="1135707" y="386604"/>
                  <a:pt x="1763052" y="2599757"/>
                  <a:pt x="3127706" y="3754885"/>
                </a:cubicBezTo>
                <a:cubicBezTo>
                  <a:pt x="4467217" y="4888731"/>
                  <a:pt x="6074732" y="6204424"/>
                  <a:pt x="6769849" y="6867819"/>
                </a:cubicBezTo>
                <a:lnTo>
                  <a:pt x="6354502" y="6863787"/>
                </a:lnTo>
                <a:cubicBezTo>
                  <a:pt x="3923818" y="4398380"/>
                  <a:pt x="1533646" y="3946967"/>
                  <a:pt x="0" y="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pic>
        <p:nvPicPr>
          <p:cNvPr id="2" name="Graphic 1">
            <a:extLst>
              <a:ext uri="{FF2B5EF4-FFF2-40B4-BE49-F238E27FC236}">
                <a16:creationId xmlns:a16="http://schemas.microsoft.com/office/drawing/2014/main" id="{8D4A6AB5-6FB6-1B9F-5FF3-BD1A22BCC6B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7125" y="533282"/>
            <a:ext cx="1255744" cy="442730"/>
          </a:xfrm>
          <a:prstGeom prst="rect">
            <a:avLst/>
          </a:prstGeom>
        </p:spPr>
      </p:pic>
    </p:spTree>
    <p:extLst>
      <p:ext uri="{BB962C8B-B14F-4D97-AF65-F5344CB8AC3E}">
        <p14:creationId xmlns:p14="http://schemas.microsoft.com/office/powerpoint/2010/main" val="1086958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2 Columns">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8" y="549476"/>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554037" y="3886859"/>
            <a:ext cx="5349876" cy="2421865"/>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8" name="Text Placeholder 7">
            <a:extLst>
              <a:ext uri="{FF2B5EF4-FFF2-40B4-BE49-F238E27FC236}">
                <a16:creationId xmlns:a16="http://schemas.microsoft.com/office/drawing/2014/main" id="{9EB8DEF2-02A1-B7CD-158F-9813CFE2519E}"/>
              </a:ext>
            </a:extLst>
          </p:cNvPr>
          <p:cNvSpPr>
            <a:spLocks noGrp="1"/>
          </p:cNvSpPr>
          <p:nvPr>
            <p:ph type="body" sz="quarter" idx="11"/>
          </p:nvPr>
        </p:nvSpPr>
        <p:spPr>
          <a:xfrm>
            <a:off x="554037" y="3257546"/>
            <a:ext cx="5349876" cy="444507"/>
          </a:xfrm>
        </p:spPr>
        <p:txBody>
          <a:bodyPr/>
          <a:lstStyle>
            <a:lvl1pPr marL="0" indent="0">
              <a:buNone/>
              <a:defRPr b="1">
                <a:solidFill>
                  <a:schemeClr val="tx2"/>
                </a:solidFill>
              </a:defRPr>
            </a:lvl1pPr>
          </a:lstStyle>
          <a:p>
            <a:pPr lvl="0"/>
            <a:r>
              <a:rPr lang="en-GB"/>
              <a:t>Click to edit Master text styles</a:t>
            </a:r>
          </a:p>
        </p:txBody>
      </p:sp>
      <p:sp>
        <p:nvSpPr>
          <p:cNvPr id="10" name="Picture Placeholder 9">
            <a:extLst>
              <a:ext uri="{FF2B5EF4-FFF2-40B4-BE49-F238E27FC236}">
                <a16:creationId xmlns:a16="http://schemas.microsoft.com/office/drawing/2014/main" id="{B6CE90EA-17CC-1BE8-C18A-10A5E4DA72CE}"/>
              </a:ext>
            </a:extLst>
          </p:cNvPr>
          <p:cNvSpPr>
            <a:spLocks noGrp="1"/>
          </p:cNvSpPr>
          <p:nvPr>
            <p:ph type="pic" sz="quarter" idx="12" hasCustomPrompt="1"/>
          </p:nvPr>
        </p:nvSpPr>
        <p:spPr>
          <a:xfrm>
            <a:off x="554038" y="2038806"/>
            <a:ext cx="969962" cy="968375"/>
          </a:xfrm>
        </p:spPr>
        <p:txBody>
          <a:bodyPr anchor="ctr"/>
          <a:lstStyle>
            <a:lvl1pPr marL="0" indent="0" algn="ctr">
              <a:buNone/>
              <a:defRPr/>
            </a:lvl1pPr>
          </a:lstStyle>
          <a:p>
            <a:r>
              <a:rPr lang="en-PL"/>
              <a:t>Icon</a:t>
            </a:r>
          </a:p>
        </p:txBody>
      </p:sp>
      <p:sp>
        <p:nvSpPr>
          <p:cNvPr id="11" name="Text Placeholder 6">
            <a:extLst>
              <a:ext uri="{FF2B5EF4-FFF2-40B4-BE49-F238E27FC236}">
                <a16:creationId xmlns:a16="http://schemas.microsoft.com/office/drawing/2014/main" id="{9EF02D6E-E8B2-4CB8-A223-00262EE2A4C3}"/>
              </a:ext>
            </a:extLst>
          </p:cNvPr>
          <p:cNvSpPr>
            <a:spLocks noGrp="1"/>
          </p:cNvSpPr>
          <p:nvPr>
            <p:ph idx="13"/>
          </p:nvPr>
        </p:nvSpPr>
        <p:spPr>
          <a:xfrm>
            <a:off x="6291261" y="3886859"/>
            <a:ext cx="5349876" cy="2421865"/>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2" name="Text Placeholder 7">
            <a:extLst>
              <a:ext uri="{FF2B5EF4-FFF2-40B4-BE49-F238E27FC236}">
                <a16:creationId xmlns:a16="http://schemas.microsoft.com/office/drawing/2014/main" id="{15DB5DD6-596D-DC7B-3A2D-A53F70C97208}"/>
              </a:ext>
            </a:extLst>
          </p:cNvPr>
          <p:cNvSpPr>
            <a:spLocks noGrp="1"/>
          </p:cNvSpPr>
          <p:nvPr>
            <p:ph type="body" sz="quarter" idx="14"/>
          </p:nvPr>
        </p:nvSpPr>
        <p:spPr>
          <a:xfrm>
            <a:off x="6291261" y="3257546"/>
            <a:ext cx="5349876" cy="444507"/>
          </a:xfrm>
        </p:spPr>
        <p:txBody>
          <a:bodyPr/>
          <a:lstStyle>
            <a:lvl1pPr marL="0" indent="0">
              <a:buNone/>
              <a:defRPr b="1">
                <a:solidFill>
                  <a:schemeClr val="tx2"/>
                </a:solidFill>
              </a:defRPr>
            </a:lvl1pPr>
          </a:lstStyle>
          <a:p>
            <a:pPr lvl="0"/>
            <a:r>
              <a:rPr lang="en-GB"/>
              <a:t>Click to edit Master text styles</a:t>
            </a:r>
          </a:p>
        </p:txBody>
      </p:sp>
      <p:sp>
        <p:nvSpPr>
          <p:cNvPr id="14" name="Picture Placeholder 9">
            <a:extLst>
              <a:ext uri="{FF2B5EF4-FFF2-40B4-BE49-F238E27FC236}">
                <a16:creationId xmlns:a16="http://schemas.microsoft.com/office/drawing/2014/main" id="{8386418A-527B-EDE4-B826-37C3E8C93760}"/>
              </a:ext>
            </a:extLst>
          </p:cNvPr>
          <p:cNvSpPr>
            <a:spLocks noGrp="1"/>
          </p:cNvSpPr>
          <p:nvPr>
            <p:ph type="pic" sz="quarter" idx="15" hasCustomPrompt="1"/>
          </p:nvPr>
        </p:nvSpPr>
        <p:spPr>
          <a:xfrm>
            <a:off x="6291262" y="2038806"/>
            <a:ext cx="969962" cy="968375"/>
          </a:xfrm>
        </p:spPr>
        <p:txBody>
          <a:bodyPr anchor="ctr"/>
          <a:lstStyle>
            <a:lvl1pPr marL="0" indent="0" algn="ctr">
              <a:buNone/>
              <a:defRPr/>
            </a:lvl1pPr>
          </a:lstStyle>
          <a:p>
            <a:r>
              <a:rPr lang="en-PL"/>
              <a:t>Icon</a:t>
            </a:r>
          </a:p>
        </p:txBody>
      </p:sp>
      <p:sp>
        <p:nvSpPr>
          <p:cNvPr id="7" name="Rectangle 6">
            <a:extLst>
              <a:ext uri="{FF2B5EF4-FFF2-40B4-BE49-F238E27FC236}">
                <a16:creationId xmlns:a16="http://schemas.microsoft.com/office/drawing/2014/main" id="{C01C6F15-A55D-CB9A-FA3D-FDF18B85343B}"/>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1344743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3 Columns">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8" y="549476"/>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554036" y="3881913"/>
            <a:ext cx="3468245" cy="2426811"/>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8" name="Text Placeholder 7">
            <a:extLst>
              <a:ext uri="{FF2B5EF4-FFF2-40B4-BE49-F238E27FC236}">
                <a16:creationId xmlns:a16="http://schemas.microsoft.com/office/drawing/2014/main" id="{9EB8DEF2-02A1-B7CD-158F-9813CFE2519E}"/>
              </a:ext>
            </a:extLst>
          </p:cNvPr>
          <p:cNvSpPr>
            <a:spLocks noGrp="1"/>
          </p:cNvSpPr>
          <p:nvPr>
            <p:ph type="body" sz="quarter" idx="11"/>
          </p:nvPr>
        </p:nvSpPr>
        <p:spPr>
          <a:xfrm>
            <a:off x="554036" y="3252600"/>
            <a:ext cx="3468245" cy="444507"/>
          </a:xfrm>
        </p:spPr>
        <p:txBody>
          <a:bodyPr/>
          <a:lstStyle>
            <a:lvl1pPr marL="0" indent="0">
              <a:buNone/>
              <a:defRPr b="1">
                <a:solidFill>
                  <a:schemeClr val="tx2"/>
                </a:solidFill>
              </a:defRPr>
            </a:lvl1pPr>
          </a:lstStyle>
          <a:p>
            <a:pPr lvl="0"/>
            <a:r>
              <a:rPr lang="en-GB"/>
              <a:t>Click to edit Master text styles</a:t>
            </a:r>
          </a:p>
        </p:txBody>
      </p:sp>
      <p:sp>
        <p:nvSpPr>
          <p:cNvPr id="10" name="Picture Placeholder 9">
            <a:extLst>
              <a:ext uri="{FF2B5EF4-FFF2-40B4-BE49-F238E27FC236}">
                <a16:creationId xmlns:a16="http://schemas.microsoft.com/office/drawing/2014/main" id="{B6CE90EA-17CC-1BE8-C18A-10A5E4DA72CE}"/>
              </a:ext>
            </a:extLst>
          </p:cNvPr>
          <p:cNvSpPr>
            <a:spLocks noGrp="1"/>
          </p:cNvSpPr>
          <p:nvPr>
            <p:ph type="pic" sz="quarter" idx="12" hasCustomPrompt="1"/>
          </p:nvPr>
        </p:nvSpPr>
        <p:spPr>
          <a:xfrm>
            <a:off x="554038" y="2038806"/>
            <a:ext cx="969962" cy="968375"/>
          </a:xfrm>
        </p:spPr>
        <p:txBody>
          <a:bodyPr anchor="ctr"/>
          <a:lstStyle>
            <a:lvl1pPr marL="0" indent="0" algn="ctr">
              <a:buNone/>
              <a:defRPr/>
            </a:lvl1pPr>
          </a:lstStyle>
          <a:p>
            <a:r>
              <a:rPr lang="en-PL"/>
              <a:t>Icon</a:t>
            </a:r>
          </a:p>
        </p:txBody>
      </p:sp>
      <p:sp>
        <p:nvSpPr>
          <p:cNvPr id="18" name="Text Placeholder 6">
            <a:extLst>
              <a:ext uri="{FF2B5EF4-FFF2-40B4-BE49-F238E27FC236}">
                <a16:creationId xmlns:a16="http://schemas.microsoft.com/office/drawing/2014/main" id="{30012B09-3C1E-4293-DD0A-226BE8AFA9D4}"/>
              </a:ext>
            </a:extLst>
          </p:cNvPr>
          <p:cNvSpPr>
            <a:spLocks noGrp="1"/>
          </p:cNvSpPr>
          <p:nvPr>
            <p:ph idx="13"/>
          </p:nvPr>
        </p:nvSpPr>
        <p:spPr>
          <a:xfrm>
            <a:off x="8172894" y="3881914"/>
            <a:ext cx="3468245" cy="2426610"/>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20" name="Text Placeholder 7">
            <a:extLst>
              <a:ext uri="{FF2B5EF4-FFF2-40B4-BE49-F238E27FC236}">
                <a16:creationId xmlns:a16="http://schemas.microsoft.com/office/drawing/2014/main" id="{66B12A68-F898-618D-32AA-9FE63A3E9823}"/>
              </a:ext>
            </a:extLst>
          </p:cNvPr>
          <p:cNvSpPr>
            <a:spLocks noGrp="1"/>
          </p:cNvSpPr>
          <p:nvPr>
            <p:ph type="body" sz="quarter" idx="14"/>
          </p:nvPr>
        </p:nvSpPr>
        <p:spPr>
          <a:xfrm>
            <a:off x="8172894" y="3252600"/>
            <a:ext cx="3468245" cy="444507"/>
          </a:xfrm>
        </p:spPr>
        <p:txBody>
          <a:bodyPr/>
          <a:lstStyle>
            <a:lvl1pPr marL="0" indent="0">
              <a:buNone/>
              <a:defRPr b="1">
                <a:solidFill>
                  <a:schemeClr val="tx2"/>
                </a:solidFill>
              </a:defRPr>
            </a:lvl1pPr>
          </a:lstStyle>
          <a:p>
            <a:pPr lvl="0"/>
            <a:r>
              <a:rPr lang="en-GB"/>
              <a:t>Click to edit Master text styles</a:t>
            </a:r>
          </a:p>
        </p:txBody>
      </p:sp>
      <p:sp>
        <p:nvSpPr>
          <p:cNvPr id="21" name="Picture Placeholder 9">
            <a:extLst>
              <a:ext uri="{FF2B5EF4-FFF2-40B4-BE49-F238E27FC236}">
                <a16:creationId xmlns:a16="http://schemas.microsoft.com/office/drawing/2014/main" id="{901340AB-6727-BD78-1C0C-A8649882F375}"/>
              </a:ext>
            </a:extLst>
          </p:cNvPr>
          <p:cNvSpPr>
            <a:spLocks noGrp="1"/>
          </p:cNvSpPr>
          <p:nvPr>
            <p:ph type="pic" sz="quarter" idx="15" hasCustomPrompt="1"/>
          </p:nvPr>
        </p:nvSpPr>
        <p:spPr>
          <a:xfrm>
            <a:off x="8172896" y="2038806"/>
            <a:ext cx="969962" cy="968375"/>
          </a:xfrm>
        </p:spPr>
        <p:txBody>
          <a:bodyPr anchor="ctr"/>
          <a:lstStyle>
            <a:lvl1pPr marL="0" indent="0" algn="ctr">
              <a:buNone/>
              <a:defRPr/>
            </a:lvl1pPr>
          </a:lstStyle>
          <a:p>
            <a:r>
              <a:rPr lang="en-PL"/>
              <a:t>Icon</a:t>
            </a:r>
          </a:p>
        </p:txBody>
      </p:sp>
      <p:sp>
        <p:nvSpPr>
          <p:cNvPr id="22" name="Text Placeholder 6">
            <a:extLst>
              <a:ext uri="{FF2B5EF4-FFF2-40B4-BE49-F238E27FC236}">
                <a16:creationId xmlns:a16="http://schemas.microsoft.com/office/drawing/2014/main" id="{6D2911BD-AC57-F3C1-CDA2-0B90A1677FD1}"/>
              </a:ext>
            </a:extLst>
          </p:cNvPr>
          <p:cNvSpPr>
            <a:spLocks noGrp="1"/>
          </p:cNvSpPr>
          <p:nvPr>
            <p:ph idx="16"/>
          </p:nvPr>
        </p:nvSpPr>
        <p:spPr>
          <a:xfrm>
            <a:off x="4361875" y="3881913"/>
            <a:ext cx="3468245" cy="2426811"/>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23" name="Text Placeholder 7">
            <a:extLst>
              <a:ext uri="{FF2B5EF4-FFF2-40B4-BE49-F238E27FC236}">
                <a16:creationId xmlns:a16="http://schemas.microsoft.com/office/drawing/2014/main" id="{F2218111-F043-D631-57EE-2E2E8F94EA7E}"/>
              </a:ext>
            </a:extLst>
          </p:cNvPr>
          <p:cNvSpPr>
            <a:spLocks noGrp="1"/>
          </p:cNvSpPr>
          <p:nvPr>
            <p:ph type="body" sz="quarter" idx="17"/>
          </p:nvPr>
        </p:nvSpPr>
        <p:spPr>
          <a:xfrm>
            <a:off x="4361875" y="3252600"/>
            <a:ext cx="3468245" cy="444507"/>
          </a:xfrm>
        </p:spPr>
        <p:txBody>
          <a:bodyPr/>
          <a:lstStyle>
            <a:lvl1pPr marL="0" indent="0">
              <a:buNone/>
              <a:defRPr b="1">
                <a:solidFill>
                  <a:schemeClr val="tx2"/>
                </a:solidFill>
              </a:defRPr>
            </a:lvl1pPr>
          </a:lstStyle>
          <a:p>
            <a:pPr lvl="0"/>
            <a:r>
              <a:rPr lang="en-GB"/>
              <a:t>Click to edit Master text styles</a:t>
            </a:r>
          </a:p>
        </p:txBody>
      </p:sp>
      <p:sp>
        <p:nvSpPr>
          <p:cNvPr id="24" name="Picture Placeholder 9">
            <a:extLst>
              <a:ext uri="{FF2B5EF4-FFF2-40B4-BE49-F238E27FC236}">
                <a16:creationId xmlns:a16="http://schemas.microsoft.com/office/drawing/2014/main" id="{73FE9BFF-228F-7329-1BFD-11E7B83971D1}"/>
              </a:ext>
            </a:extLst>
          </p:cNvPr>
          <p:cNvSpPr>
            <a:spLocks noGrp="1"/>
          </p:cNvSpPr>
          <p:nvPr>
            <p:ph type="pic" sz="quarter" idx="18" hasCustomPrompt="1"/>
          </p:nvPr>
        </p:nvSpPr>
        <p:spPr>
          <a:xfrm>
            <a:off x="4361877" y="2033860"/>
            <a:ext cx="969962" cy="968375"/>
          </a:xfrm>
        </p:spPr>
        <p:txBody>
          <a:bodyPr anchor="ctr"/>
          <a:lstStyle>
            <a:lvl1pPr marL="0" indent="0" algn="ctr">
              <a:buNone/>
              <a:defRPr/>
            </a:lvl1pPr>
          </a:lstStyle>
          <a:p>
            <a:r>
              <a:rPr lang="en-PL"/>
              <a:t>Icon</a:t>
            </a:r>
          </a:p>
        </p:txBody>
      </p:sp>
      <p:sp>
        <p:nvSpPr>
          <p:cNvPr id="5" name="Freeform 5">
            <a:extLst>
              <a:ext uri="{FF2B5EF4-FFF2-40B4-BE49-F238E27FC236}">
                <a16:creationId xmlns:a16="http://schemas.microsoft.com/office/drawing/2014/main" id="{788DD011-E280-D428-7E53-FEBBC68890C3}"/>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6" name="Rectangle 6">
            <a:extLst>
              <a:ext uri="{FF2B5EF4-FFF2-40B4-BE49-F238E27FC236}">
                <a16:creationId xmlns:a16="http://schemas.microsoft.com/office/drawing/2014/main" id="{CC04078F-39F5-EBE8-5600-F6EC1534D43D}"/>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3889887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4 Columns">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164" y="549098"/>
            <a:ext cx="11086973"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554163" y="3881914"/>
            <a:ext cx="2479418" cy="2426988"/>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8" name="Text Placeholder 7">
            <a:extLst>
              <a:ext uri="{FF2B5EF4-FFF2-40B4-BE49-F238E27FC236}">
                <a16:creationId xmlns:a16="http://schemas.microsoft.com/office/drawing/2014/main" id="{9EB8DEF2-02A1-B7CD-158F-9813CFE2519E}"/>
              </a:ext>
            </a:extLst>
          </p:cNvPr>
          <p:cNvSpPr>
            <a:spLocks noGrp="1"/>
          </p:cNvSpPr>
          <p:nvPr>
            <p:ph type="body" sz="quarter" idx="11"/>
          </p:nvPr>
        </p:nvSpPr>
        <p:spPr>
          <a:xfrm>
            <a:off x="554163" y="3252600"/>
            <a:ext cx="2479418" cy="444507"/>
          </a:xfrm>
        </p:spPr>
        <p:txBody>
          <a:bodyPr/>
          <a:lstStyle>
            <a:lvl1pPr marL="0" indent="0">
              <a:buNone/>
              <a:defRPr b="1">
                <a:solidFill>
                  <a:schemeClr val="tx2"/>
                </a:solidFill>
              </a:defRPr>
            </a:lvl1pPr>
          </a:lstStyle>
          <a:p>
            <a:pPr lvl="0"/>
            <a:r>
              <a:rPr lang="en-GB"/>
              <a:t>Click to edit Master text styles</a:t>
            </a:r>
          </a:p>
        </p:txBody>
      </p:sp>
      <p:sp>
        <p:nvSpPr>
          <p:cNvPr id="10" name="Picture Placeholder 9">
            <a:extLst>
              <a:ext uri="{FF2B5EF4-FFF2-40B4-BE49-F238E27FC236}">
                <a16:creationId xmlns:a16="http://schemas.microsoft.com/office/drawing/2014/main" id="{B6CE90EA-17CC-1BE8-C18A-10A5E4DA72CE}"/>
              </a:ext>
            </a:extLst>
          </p:cNvPr>
          <p:cNvSpPr>
            <a:spLocks noGrp="1"/>
          </p:cNvSpPr>
          <p:nvPr>
            <p:ph type="pic" sz="quarter" idx="12" hasCustomPrompt="1"/>
          </p:nvPr>
        </p:nvSpPr>
        <p:spPr>
          <a:xfrm>
            <a:off x="554164" y="2038806"/>
            <a:ext cx="969962" cy="968375"/>
          </a:xfrm>
        </p:spPr>
        <p:txBody>
          <a:bodyPr anchor="ctr"/>
          <a:lstStyle>
            <a:lvl1pPr marL="0" indent="0" algn="ctr">
              <a:buNone/>
              <a:defRPr/>
            </a:lvl1pPr>
          </a:lstStyle>
          <a:p>
            <a:r>
              <a:rPr lang="en-PL"/>
              <a:t>Icon</a:t>
            </a:r>
          </a:p>
        </p:txBody>
      </p:sp>
      <p:sp>
        <p:nvSpPr>
          <p:cNvPr id="7" name="Text Placeholder 6">
            <a:extLst>
              <a:ext uri="{FF2B5EF4-FFF2-40B4-BE49-F238E27FC236}">
                <a16:creationId xmlns:a16="http://schemas.microsoft.com/office/drawing/2014/main" id="{E0A414AA-9283-8D61-A1CA-63514B97674A}"/>
              </a:ext>
            </a:extLst>
          </p:cNvPr>
          <p:cNvSpPr>
            <a:spLocks noGrp="1"/>
          </p:cNvSpPr>
          <p:nvPr>
            <p:ph idx="13"/>
          </p:nvPr>
        </p:nvSpPr>
        <p:spPr>
          <a:xfrm>
            <a:off x="9161719" y="3880635"/>
            <a:ext cx="2479418" cy="2428089"/>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9" name="Text Placeholder 7">
            <a:extLst>
              <a:ext uri="{FF2B5EF4-FFF2-40B4-BE49-F238E27FC236}">
                <a16:creationId xmlns:a16="http://schemas.microsoft.com/office/drawing/2014/main" id="{30341295-578E-2495-BE17-ED58E52BD051}"/>
              </a:ext>
            </a:extLst>
          </p:cNvPr>
          <p:cNvSpPr>
            <a:spLocks noGrp="1"/>
          </p:cNvSpPr>
          <p:nvPr>
            <p:ph type="body" sz="quarter" idx="14"/>
          </p:nvPr>
        </p:nvSpPr>
        <p:spPr>
          <a:xfrm>
            <a:off x="9161719" y="3251322"/>
            <a:ext cx="2479418" cy="444507"/>
          </a:xfrm>
        </p:spPr>
        <p:txBody>
          <a:bodyPr/>
          <a:lstStyle>
            <a:lvl1pPr marL="0" indent="0">
              <a:buNone/>
              <a:defRPr b="1">
                <a:solidFill>
                  <a:schemeClr val="tx2"/>
                </a:solidFill>
              </a:defRPr>
            </a:lvl1pPr>
          </a:lstStyle>
          <a:p>
            <a:pPr lvl="0"/>
            <a:r>
              <a:rPr lang="en-GB"/>
              <a:t>Click to edit Master text styles</a:t>
            </a:r>
          </a:p>
        </p:txBody>
      </p:sp>
      <p:sp>
        <p:nvSpPr>
          <p:cNvPr id="11" name="Picture Placeholder 9">
            <a:extLst>
              <a:ext uri="{FF2B5EF4-FFF2-40B4-BE49-F238E27FC236}">
                <a16:creationId xmlns:a16="http://schemas.microsoft.com/office/drawing/2014/main" id="{DFC18901-31E1-68C4-8FD1-EEBA01BCCE75}"/>
              </a:ext>
            </a:extLst>
          </p:cNvPr>
          <p:cNvSpPr>
            <a:spLocks noGrp="1"/>
          </p:cNvSpPr>
          <p:nvPr>
            <p:ph type="pic" sz="quarter" idx="15" hasCustomPrompt="1"/>
          </p:nvPr>
        </p:nvSpPr>
        <p:spPr>
          <a:xfrm>
            <a:off x="9161720" y="2037528"/>
            <a:ext cx="969962" cy="968375"/>
          </a:xfrm>
        </p:spPr>
        <p:txBody>
          <a:bodyPr anchor="ctr"/>
          <a:lstStyle>
            <a:lvl1pPr marL="0" indent="0" algn="ctr">
              <a:buNone/>
              <a:defRPr/>
            </a:lvl1pPr>
          </a:lstStyle>
          <a:p>
            <a:r>
              <a:rPr lang="en-PL"/>
              <a:t>Icon</a:t>
            </a:r>
          </a:p>
        </p:txBody>
      </p:sp>
      <p:sp>
        <p:nvSpPr>
          <p:cNvPr id="12" name="Text Placeholder 6">
            <a:extLst>
              <a:ext uri="{FF2B5EF4-FFF2-40B4-BE49-F238E27FC236}">
                <a16:creationId xmlns:a16="http://schemas.microsoft.com/office/drawing/2014/main" id="{4C7C58ED-5700-2A0E-B164-2C2FD51225C6}"/>
              </a:ext>
            </a:extLst>
          </p:cNvPr>
          <p:cNvSpPr>
            <a:spLocks noGrp="1"/>
          </p:cNvSpPr>
          <p:nvPr>
            <p:ph idx="16"/>
          </p:nvPr>
        </p:nvSpPr>
        <p:spPr>
          <a:xfrm>
            <a:off x="3421148" y="3883006"/>
            <a:ext cx="2479418" cy="2425895"/>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3" name="Text Placeholder 7">
            <a:extLst>
              <a:ext uri="{FF2B5EF4-FFF2-40B4-BE49-F238E27FC236}">
                <a16:creationId xmlns:a16="http://schemas.microsoft.com/office/drawing/2014/main" id="{CC8F57A7-616A-0877-A95F-697CDF8044EC}"/>
              </a:ext>
            </a:extLst>
          </p:cNvPr>
          <p:cNvSpPr>
            <a:spLocks noGrp="1"/>
          </p:cNvSpPr>
          <p:nvPr>
            <p:ph type="body" sz="quarter" idx="17"/>
          </p:nvPr>
        </p:nvSpPr>
        <p:spPr>
          <a:xfrm>
            <a:off x="3421148" y="3253693"/>
            <a:ext cx="2479418" cy="444507"/>
          </a:xfrm>
        </p:spPr>
        <p:txBody>
          <a:bodyPr/>
          <a:lstStyle>
            <a:lvl1pPr marL="0" indent="0">
              <a:buNone/>
              <a:defRPr b="1">
                <a:solidFill>
                  <a:schemeClr val="tx2"/>
                </a:solidFill>
              </a:defRPr>
            </a:lvl1pPr>
          </a:lstStyle>
          <a:p>
            <a:pPr lvl="0"/>
            <a:r>
              <a:rPr lang="en-GB"/>
              <a:t>Click to edit Master text styles</a:t>
            </a:r>
          </a:p>
        </p:txBody>
      </p:sp>
      <p:sp>
        <p:nvSpPr>
          <p:cNvPr id="14" name="Picture Placeholder 9">
            <a:extLst>
              <a:ext uri="{FF2B5EF4-FFF2-40B4-BE49-F238E27FC236}">
                <a16:creationId xmlns:a16="http://schemas.microsoft.com/office/drawing/2014/main" id="{6C89A7D9-92F6-0FCA-1B2E-B673F5F70BC6}"/>
              </a:ext>
            </a:extLst>
          </p:cNvPr>
          <p:cNvSpPr>
            <a:spLocks noGrp="1"/>
          </p:cNvSpPr>
          <p:nvPr>
            <p:ph type="pic" sz="quarter" idx="18" hasCustomPrompt="1"/>
          </p:nvPr>
        </p:nvSpPr>
        <p:spPr>
          <a:xfrm>
            <a:off x="3421149" y="2039899"/>
            <a:ext cx="969962" cy="968375"/>
          </a:xfrm>
        </p:spPr>
        <p:txBody>
          <a:bodyPr anchor="ctr"/>
          <a:lstStyle>
            <a:lvl1pPr marL="0" indent="0" algn="ctr">
              <a:buNone/>
              <a:defRPr/>
            </a:lvl1pPr>
          </a:lstStyle>
          <a:p>
            <a:r>
              <a:rPr lang="en-PL"/>
              <a:t>Icon</a:t>
            </a:r>
          </a:p>
        </p:txBody>
      </p:sp>
      <p:sp>
        <p:nvSpPr>
          <p:cNvPr id="15" name="Text Placeholder 6">
            <a:extLst>
              <a:ext uri="{FF2B5EF4-FFF2-40B4-BE49-F238E27FC236}">
                <a16:creationId xmlns:a16="http://schemas.microsoft.com/office/drawing/2014/main" id="{2F49B1DC-1B91-85AC-AF4C-216C37D8409C}"/>
              </a:ext>
            </a:extLst>
          </p:cNvPr>
          <p:cNvSpPr>
            <a:spLocks noGrp="1"/>
          </p:cNvSpPr>
          <p:nvPr>
            <p:ph idx="19"/>
          </p:nvPr>
        </p:nvSpPr>
        <p:spPr>
          <a:xfrm>
            <a:off x="6291434" y="3880635"/>
            <a:ext cx="2479418" cy="2428089"/>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6" name="Text Placeholder 7">
            <a:extLst>
              <a:ext uri="{FF2B5EF4-FFF2-40B4-BE49-F238E27FC236}">
                <a16:creationId xmlns:a16="http://schemas.microsoft.com/office/drawing/2014/main" id="{802C5C76-FF85-8B08-708C-942AB726AE71}"/>
              </a:ext>
            </a:extLst>
          </p:cNvPr>
          <p:cNvSpPr>
            <a:spLocks noGrp="1"/>
          </p:cNvSpPr>
          <p:nvPr>
            <p:ph type="body" sz="quarter" idx="20"/>
          </p:nvPr>
        </p:nvSpPr>
        <p:spPr>
          <a:xfrm>
            <a:off x="6291434" y="3251322"/>
            <a:ext cx="2479418" cy="444507"/>
          </a:xfrm>
        </p:spPr>
        <p:txBody>
          <a:bodyPr/>
          <a:lstStyle>
            <a:lvl1pPr marL="0" indent="0">
              <a:buNone/>
              <a:defRPr b="1">
                <a:solidFill>
                  <a:schemeClr val="tx2"/>
                </a:solidFill>
              </a:defRPr>
            </a:lvl1pPr>
          </a:lstStyle>
          <a:p>
            <a:pPr lvl="0"/>
            <a:r>
              <a:rPr lang="en-GB"/>
              <a:t>Click to edit Master text styles</a:t>
            </a:r>
          </a:p>
        </p:txBody>
      </p:sp>
      <p:sp>
        <p:nvSpPr>
          <p:cNvPr id="17" name="Picture Placeholder 9">
            <a:extLst>
              <a:ext uri="{FF2B5EF4-FFF2-40B4-BE49-F238E27FC236}">
                <a16:creationId xmlns:a16="http://schemas.microsoft.com/office/drawing/2014/main" id="{E6BAA978-8D38-FD4D-A0AE-6D287281FAE1}"/>
              </a:ext>
            </a:extLst>
          </p:cNvPr>
          <p:cNvSpPr>
            <a:spLocks noGrp="1"/>
          </p:cNvSpPr>
          <p:nvPr>
            <p:ph type="pic" sz="quarter" idx="21" hasCustomPrompt="1"/>
          </p:nvPr>
        </p:nvSpPr>
        <p:spPr>
          <a:xfrm>
            <a:off x="6291435" y="2037528"/>
            <a:ext cx="969962" cy="968375"/>
          </a:xfrm>
        </p:spPr>
        <p:txBody>
          <a:bodyPr anchor="ctr"/>
          <a:lstStyle>
            <a:lvl1pPr marL="0" indent="0" algn="ctr">
              <a:buNone/>
              <a:defRPr/>
            </a:lvl1pPr>
          </a:lstStyle>
          <a:p>
            <a:r>
              <a:rPr lang="en-PL"/>
              <a:t>Icon</a:t>
            </a:r>
          </a:p>
        </p:txBody>
      </p:sp>
      <p:sp>
        <p:nvSpPr>
          <p:cNvPr id="5" name="Freeform 5">
            <a:extLst>
              <a:ext uri="{FF2B5EF4-FFF2-40B4-BE49-F238E27FC236}">
                <a16:creationId xmlns:a16="http://schemas.microsoft.com/office/drawing/2014/main" id="{4876ED61-BE49-61FA-F9F8-DB5DFBC14D7B}"/>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6" name="Rectangle 6">
            <a:extLst>
              <a:ext uri="{FF2B5EF4-FFF2-40B4-BE49-F238E27FC236}">
                <a16:creationId xmlns:a16="http://schemas.microsoft.com/office/drawing/2014/main" id="{2B06D720-C5C4-0965-DD30-E01114873BC7}"/>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2011633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4 Columns_Horizontal">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165" y="549098"/>
            <a:ext cx="11086974"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1762973" y="3075025"/>
            <a:ext cx="4169994" cy="1029138"/>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8" name="Text Placeholder 7">
            <a:extLst>
              <a:ext uri="{FF2B5EF4-FFF2-40B4-BE49-F238E27FC236}">
                <a16:creationId xmlns:a16="http://schemas.microsoft.com/office/drawing/2014/main" id="{9EB8DEF2-02A1-B7CD-158F-9813CFE2519E}"/>
              </a:ext>
            </a:extLst>
          </p:cNvPr>
          <p:cNvSpPr>
            <a:spLocks noGrp="1"/>
          </p:cNvSpPr>
          <p:nvPr>
            <p:ph type="body" sz="quarter" idx="11"/>
          </p:nvPr>
        </p:nvSpPr>
        <p:spPr>
          <a:xfrm>
            <a:off x="1762973" y="2562674"/>
            <a:ext cx="4169994" cy="444507"/>
          </a:xfrm>
        </p:spPr>
        <p:txBody>
          <a:bodyPr/>
          <a:lstStyle>
            <a:lvl1pPr marL="0" indent="0">
              <a:buNone/>
              <a:defRPr b="1">
                <a:solidFill>
                  <a:schemeClr val="tx2"/>
                </a:solidFill>
              </a:defRPr>
            </a:lvl1pPr>
          </a:lstStyle>
          <a:p>
            <a:pPr lvl="0"/>
            <a:r>
              <a:rPr lang="en-GB"/>
              <a:t>Click to edit Master text styles</a:t>
            </a:r>
          </a:p>
        </p:txBody>
      </p:sp>
      <p:sp>
        <p:nvSpPr>
          <p:cNvPr id="10" name="Picture Placeholder 9">
            <a:extLst>
              <a:ext uri="{FF2B5EF4-FFF2-40B4-BE49-F238E27FC236}">
                <a16:creationId xmlns:a16="http://schemas.microsoft.com/office/drawing/2014/main" id="{B6CE90EA-17CC-1BE8-C18A-10A5E4DA72CE}"/>
              </a:ext>
            </a:extLst>
          </p:cNvPr>
          <p:cNvSpPr>
            <a:spLocks noGrp="1"/>
          </p:cNvSpPr>
          <p:nvPr>
            <p:ph type="pic" sz="quarter" idx="12" hasCustomPrompt="1"/>
          </p:nvPr>
        </p:nvSpPr>
        <p:spPr>
          <a:xfrm>
            <a:off x="554877" y="2038806"/>
            <a:ext cx="969962" cy="968375"/>
          </a:xfrm>
        </p:spPr>
        <p:txBody>
          <a:bodyPr anchor="ctr"/>
          <a:lstStyle>
            <a:lvl1pPr marL="0" indent="0" algn="ctr">
              <a:buNone/>
              <a:defRPr/>
            </a:lvl1pPr>
          </a:lstStyle>
          <a:p>
            <a:r>
              <a:rPr lang="en-PL"/>
              <a:t>Icon</a:t>
            </a:r>
          </a:p>
        </p:txBody>
      </p:sp>
      <p:sp>
        <p:nvSpPr>
          <p:cNvPr id="18" name="Text Placeholder 6">
            <a:extLst>
              <a:ext uri="{FF2B5EF4-FFF2-40B4-BE49-F238E27FC236}">
                <a16:creationId xmlns:a16="http://schemas.microsoft.com/office/drawing/2014/main" id="{C39A1A95-B810-1F4D-6914-2103EFDC1521}"/>
              </a:ext>
            </a:extLst>
          </p:cNvPr>
          <p:cNvSpPr>
            <a:spLocks noGrp="1"/>
          </p:cNvSpPr>
          <p:nvPr>
            <p:ph idx="13"/>
          </p:nvPr>
        </p:nvSpPr>
        <p:spPr>
          <a:xfrm>
            <a:off x="7470206" y="3075025"/>
            <a:ext cx="4169994" cy="1029138"/>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20" name="Text Placeholder 7">
            <a:extLst>
              <a:ext uri="{FF2B5EF4-FFF2-40B4-BE49-F238E27FC236}">
                <a16:creationId xmlns:a16="http://schemas.microsoft.com/office/drawing/2014/main" id="{9D87E0A3-9059-7636-85FF-92E6E36DE71B}"/>
              </a:ext>
            </a:extLst>
          </p:cNvPr>
          <p:cNvSpPr>
            <a:spLocks noGrp="1"/>
          </p:cNvSpPr>
          <p:nvPr>
            <p:ph type="body" sz="quarter" idx="14"/>
          </p:nvPr>
        </p:nvSpPr>
        <p:spPr>
          <a:xfrm>
            <a:off x="7470206" y="2562674"/>
            <a:ext cx="4169994" cy="444507"/>
          </a:xfrm>
        </p:spPr>
        <p:txBody>
          <a:bodyPr/>
          <a:lstStyle>
            <a:lvl1pPr marL="0" indent="0">
              <a:buNone/>
              <a:defRPr b="1">
                <a:solidFill>
                  <a:schemeClr val="tx2"/>
                </a:solidFill>
              </a:defRPr>
            </a:lvl1pPr>
          </a:lstStyle>
          <a:p>
            <a:pPr lvl="0"/>
            <a:r>
              <a:rPr lang="en-GB"/>
              <a:t>Click to edit Master text styles</a:t>
            </a:r>
          </a:p>
        </p:txBody>
      </p:sp>
      <p:sp>
        <p:nvSpPr>
          <p:cNvPr id="21" name="Picture Placeholder 9">
            <a:extLst>
              <a:ext uri="{FF2B5EF4-FFF2-40B4-BE49-F238E27FC236}">
                <a16:creationId xmlns:a16="http://schemas.microsoft.com/office/drawing/2014/main" id="{39F59F56-4B57-CC91-9286-E42C148DEBD0}"/>
              </a:ext>
            </a:extLst>
          </p:cNvPr>
          <p:cNvSpPr>
            <a:spLocks noGrp="1"/>
          </p:cNvSpPr>
          <p:nvPr>
            <p:ph type="pic" sz="quarter" idx="15" hasCustomPrompt="1"/>
          </p:nvPr>
        </p:nvSpPr>
        <p:spPr>
          <a:xfrm>
            <a:off x="6259033" y="2038806"/>
            <a:ext cx="969962" cy="968375"/>
          </a:xfrm>
        </p:spPr>
        <p:txBody>
          <a:bodyPr anchor="ctr"/>
          <a:lstStyle>
            <a:lvl1pPr marL="0" indent="0" algn="ctr">
              <a:buNone/>
              <a:defRPr/>
            </a:lvl1pPr>
          </a:lstStyle>
          <a:p>
            <a:r>
              <a:rPr lang="en-PL"/>
              <a:t>Icon</a:t>
            </a:r>
          </a:p>
        </p:txBody>
      </p:sp>
      <p:sp>
        <p:nvSpPr>
          <p:cNvPr id="22" name="Text Placeholder 6">
            <a:extLst>
              <a:ext uri="{FF2B5EF4-FFF2-40B4-BE49-F238E27FC236}">
                <a16:creationId xmlns:a16="http://schemas.microsoft.com/office/drawing/2014/main" id="{CB046625-59B2-2C15-CD97-AF951ED78D8B}"/>
              </a:ext>
            </a:extLst>
          </p:cNvPr>
          <p:cNvSpPr>
            <a:spLocks noGrp="1"/>
          </p:cNvSpPr>
          <p:nvPr>
            <p:ph idx="16"/>
          </p:nvPr>
        </p:nvSpPr>
        <p:spPr>
          <a:xfrm>
            <a:off x="1751196" y="5279587"/>
            <a:ext cx="4169994" cy="1029138"/>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23" name="Text Placeholder 7">
            <a:extLst>
              <a:ext uri="{FF2B5EF4-FFF2-40B4-BE49-F238E27FC236}">
                <a16:creationId xmlns:a16="http://schemas.microsoft.com/office/drawing/2014/main" id="{AF9FA328-7538-92B0-728F-691A0926E7A5}"/>
              </a:ext>
            </a:extLst>
          </p:cNvPr>
          <p:cNvSpPr>
            <a:spLocks noGrp="1"/>
          </p:cNvSpPr>
          <p:nvPr>
            <p:ph type="body" sz="quarter" idx="17"/>
          </p:nvPr>
        </p:nvSpPr>
        <p:spPr>
          <a:xfrm>
            <a:off x="1751196" y="4767236"/>
            <a:ext cx="4169994" cy="444507"/>
          </a:xfrm>
        </p:spPr>
        <p:txBody>
          <a:bodyPr/>
          <a:lstStyle>
            <a:lvl1pPr marL="0" indent="0">
              <a:buNone/>
              <a:defRPr b="1">
                <a:solidFill>
                  <a:schemeClr val="tx2"/>
                </a:solidFill>
              </a:defRPr>
            </a:lvl1pPr>
          </a:lstStyle>
          <a:p>
            <a:pPr lvl="0"/>
            <a:r>
              <a:rPr lang="en-GB"/>
              <a:t>Click to edit Master text styles</a:t>
            </a:r>
          </a:p>
        </p:txBody>
      </p:sp>
      <p:sp>
        <p:nvSpPr>
          <p:cNvPr id="24" name="Picture Placeholder 9">
            <a:extLst>
              <a:ext uri="{FF2B5EF4-FFF2-40B4-BE49-F238E27FC236}">
                <a16:creationId xmlns:a16="http://schemas.microsoft.com/office/drawing/2014/main" id="{82FB5ED6-9A3F-B5A8-B624-042CC9B0119D}"/>
              </a:ext>
            </a:extLst>
          </p:cNvPr>
          <p:cNvSpPr>
            <a:spLocks noGrp="1"/>
          </p:cNvSpPr>
          <p:nvPr>
            <p:ph type="pic" sz="quarter" idx="18" hasCustomPrompt="1"/>
          </p:nvPr>
        </p:nvSpPr>
        <p:spPr>
          <a:xfrm>
            <a:off x="554877" y="4243368"/>
            <a:ext cx="969962" cy="968375"/>
          </a:xfrm>
        </p:spPr>
        <p:txBody>
          <a:bodyPr anchor="ctr"/>
          <a:lstStyle>
            <a:lvl1pPr marL="0" indent="0" algn="ctr">
              <a:buNone/>
              <a:defRPr/>
            </a:lvl1pPr>
          </a:lstStyle>
          <a:p>
            <a:r>
              <a:rPr lang="en-PL"/>
              <a:t>Icon</a:t>
            </a:r>
          </a:p>
        </p:txBody>
      </p:sp>
      <p:sp>
        <p:nvSpPr>
          <p:cNvPr id="25" name="Text Placeholder 6">
            <a:extLst>
              <a:ext uri="{FF2B5EF4-FFF2-40B4-BE49-F238E27FC236}">
                <a16:creationId xmlns:a16="http://schemas.microsoft.com/office/drawing/2014/main" id="{B03CB461-8560-9B20-7934-9714D934C9DE}"/>
              </a:ext>
            </a:extLst>
          </p:cNvPr>
          <p:cNvSpPr>
            <a:spLocks noGrp="1"/>
          </p:cNvSpPr>
          <p:nvPr>
            <p:ph idx="19"/>
          </p:nvPr>
        </p:nvSpPr>
        <p:spPr>
          <a:xfrm>
            <a:off x="7470206" y="5279587"/>
            <a:ext cx="4169994" cy="1029138"/>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26" name="Text Placeholder 7">
            <a:extLst>
              <a:ext uri="{FF2B5EF4-FFF2-40B4-BE49-F238E27FC236}">
                <a16:creationId xmlns:a16="http://schemas.microsoft.com/office/drawing/2014/main" id="{87DE8F08-72E4-4788-507D-7C784566D59A}"/>
              </a:ext>
            </a:extLst>
          </p:cNvPr>
          <p:cNvSpPr>
            <a:spLocks noGrp="1"/>
          </p:cNvSpPr>
          <p:nvPr>
            <p:ph type="body" sz="quarter" idx="20"/>
          </p:nvPr>
        </p:nvSpPr>
        <p:spPr>
          <a:xfrm>
            <a:off x="7470206" y="4767236"/>
            <a:ext cx="4169994" cy="444507"/>
          </a:xfrm>
        </p:spPr>
        <p:txBody>
          <a:bodyPr/>
          <a:lstStyle>
            <a:lvl1pPr marL="0" indent="0">
              <a:buNone/>
              <a:defRPr b="1">
                <a:solidFill>
                  <a:schemeClr val="tx2"/>
                </a:solidFill>
              </a:defRPr>
            </a:lvl1pPr>
          </a:lstStyle>
          <a:p>
            <a:pPr lvl="0"/>
            <a:r>
              <a:rPr lang="en-GB"/>
              <a:t>Click to edit Master text styles</a:t>
            </a:r>
          </a:p>
        </p:txBody>
      </p:sp>
      <p:sp>
        <p:nvSpPr>
          <p:cNvPr id="27" name="Picture Placeholder 9">
            <a:extLst>
              <a:ext uri="{FF2B5EF4-FFF2-40B4-BE49-F238E27FC236}">
                <a16:creationId xmlns:a16="http://schemas.microsoft.com/office/drawing/2014/main" id="{BBDB54C5-D56D-48C5-8D32-36C2D95E990C}"/>
              </a:ext>
            </a:extLst>
          </p:cNvPr>
          <p:cNvSpPr>
            <a:spLocks noGrp="1"/>
          </p:cNvSpPr>
          <p:nvPr>
            <p:ph type="pic" sz="quarter" idx="21" hasCustomPrompt="1"/>
          </p:nvPr>
        </p:nvSpPr>
        <p:spPr>
          <a:xfrm>
            <a:off x="6259033" y="4243368"/>
            <a:ext cx="969962" cy="968375"/>
          </a:xfrm>
        </p:spPr>
        <p:txBody>
          <a:bodyPr anchor="ctr"/>
          <a:lstStyle>
            <a:lvl1pPr marL="0" indent="0" algn="ctr">
              <a:buNone/>
              <a:defRPr/>
            </a:lvl1pPr>
          </a:lstStyle>
          <a:p>
            <a:r>
              <a:rPr lang="en-PL"/>
              <a:t>Icon</a:t>
            </a:r>
          </a:p>
        </p:txBody>
      </p:sp>
      <p:sp>
        <p:nvSpPr>
          <p:cNvPr id="7" name="Rectangle 6">
            <a:extLst>
              <a:ext uri="{FF2B5EF4-FFF2-40B4-BE49-F238E27FC236}">
                <a16:creationId xmlns:a16="http://schemas.microsoft.com/office/drawing/2014/main" id="{FF6D5ACD-7B4A-5E9E-1941-F2C920E57DA6}"/>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1245601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2 Columns_Photo">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165" y="549098"/>
            <a:ext cx="11086974"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554163" y="4859865"/>
            <a:ext cx="5349876" cy="1449037"/>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8" name="Text Placeholder 7">
            <a:extLst>
              <a:ext uri="{FF2B5EF4-FFF2-40B4-BE49-F238E27FC236}">
                <a16:creationId xmlns:a16="http://schemas.microsoft.com/office/drawing/2014/main" id="{9EB8DEF2-02A1-B7CD-158F-9813CFE2519E}"/>
              </a:ext>
            </a:extLst>
          </p:cNvPr>
          <p:cNvSpPr>
            <a:spLocks noGrp="1"/>
          </p:cNvSpPr>
          <p:nvPr>
            <p:ph type="body" sz="quarter" idx="11"/>
          </p:nvPr>
        </p:nvSpPr>
        <p:spPr>
          <a:xfrm>
            <a:off x="554163" y="4230552"/>
            <a:ext cx="5349876" cy="444507"/>
          </a:xfrm>
        </p:spPr>
        <p:txBody>
          <a:bodyPr/>
          <a:lstStyle>
            <a:lvl1pPr marL="0" indent="0">
              <a:buNone/>
              <a:defRPr b="1">
                <a:solidFill>
                  <a:schemeClr val="tx2"/>
                </a:solidFill>
              </a:defRPr>
            </a:lvl1pPr>
          </a:lstStyle>
          <a:p>
            <a:pPr lvl="0"/>
            <a:r>
              <a:rPr lang="en-GB"/>
              <a:t>Click to edit Master text styles</a:t>
            </a:r>
          </a:p>
        </p:txBody>
      </p:sp>
      <p:sp>
        <p:nvSpPr>
          <p:cNvPr id="11" name="Text Placeholder 6">
            <a:extLst>
              <a:ext uri="{FF2B5EF4-FFF2-40B4-BE49-F238E27FC236}">
                <a16:creationId xmlns:a16="http://schemas.microsoft.com/office/drawing/2014/main" id="{9EF02D6E-E8B2-4CB8-A223-00262EE2A4C3}"/>
              </a:ext>
            </a:extLst>
          </p:cNvPr>
          <p:cNvSpPr>
            <a:spLocks noGrp="1"/>
          </p:cNvSpPr>
          <p:nvPr>
            <p:ph idx="13"/>
          </p:nvPr>
        </p:nvSpPr>
        <p:spPr>
          <a:xfrm>
            <a:off x="6291261" y="4859865"/>
            <a:ext cx="5349876" cy="1449037"/>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2" name="Text Placeholder 7">
            <a:extLst>
              <a:ext uri="{FF2B5EF4-FFF2-40B4-BE49-F238E27FC236}">
                <a16:creationId xmlns:a16="http://schemas.microsoft.com/office/drawing/2014/main" id="{15DB5DD6-596D-DC7B-3A2D-A53F70C97208}"/>
              </a:ext>
            </a:extLst>
          </p:cNvPr>
          <p:cNvSpPr>
            <a:spLocks noGrp="1"/>
          </p:cNvSpPr>
          <p:nvPr>
            <p:ph type="body" sz="quarter" idx="14"/>
          </p:nvPr>
        </p:nvSpPr>
        <p:spPr>
          <a:xfrm>
            <a:off x="6291261" y="4230552"/>
            <a:ext cx="5349876" cy="444507"/>
          </a:xfrm>
        </p:spPr>
        <p:txBody>
          <a:bodyPr/>
          <a:lstStyle>
            <a:lvl1pPr marL="0" indent="0">
              <a:buNone/>
              <a:defRPr b="1">
                <a:solidFill>
                  <a:schemeClr val="tx2"/>
                </a:solidFill>
              </a:defRPr>
            </a:lvl1pPr>
          </a:lstStyle>
          <a:p>
            <a:pPr lvl="0"/>
            <a:r>
              <a:rPr lang="en-GB"/>
              <a:t>Click to edit Master text styles</a:t>
            </a:r>
          </a:p>
        </p:txBody>
      </p:sp>
      <p:sp>
        <p:nvSpPr>
          <p:cNvPr id="18" name="Picture Placeholder 17">
            <a:extLst>
              <a:ext uri="{FF2B5EF4-FFF2-40B4-BE49-F238E27FC236}">
                <a16:creationId xmlns:a16="http://schemas.microsoft.com/office/drawing/2014/main" id="{646C5585-BFB2-5295-8DA7-CC59F7C8776D}"/>
              </a:ext>
            </a:extLst>
          </p:cNvPr>
          <p:cNvSpPr>
            <a:spLocks noGrp="1"/>
          </p:cNvSpPr>
          <p:nvPr>
            <p:ph type="pic" sz="quarter" idx="15"/>
          </p:nvPr>
        </p:nvSpPr>
        <p:spPr>
          <a:xfrm>
            <a:off x="554165" y="1892595"/>
            <a:ext cx="5349875" cy="2088274"/>
          </a:xfrm>
          <a:custGeom>
            <a:avLst/>
            <a:gdLst>
              <a:gd name="connsiteX0" fmla="*/ 60978 w 5349875"/>
              <a:gd name="connsiteY0" fmla="*/ 0 h 2088274"/>
              <a:gd name="connsiteX1" fmla="*/ 5288897 w 5349875"/>
              <a:gd name="connsiteY1" fmla="*/ 0 h 2088274"/>
              <a:gd name="connsiteX2" fmla="*/ 5349875 w 5349875"/>
              <a:gd name="connsiteY2" fmla="*/ 60978 h 2088274"/>
              <a:gd name="connsiteX3" fmla="*/ 5349875 w 5349875"/>
              <a:gd name="connsiteY3" fmla="*/ 2027296 h 2088274"/>
              <a:gd name="connsiteX4" fmla="*/ 5288897 w 5349875"/>
              <a:gd name="connsiteY4" fmla="*/ 2088274 h 2088274"/>
              <a:gd name="connsiteX5" fmla="*/ 60978 w 5349875"/>
              <a:gd name="connsiteY5" fmla="*/ 2088274 h 2088274"/>
              <a:gd name="connsiteX6" fmla="*/ 0 w 5349875"/>
              <a:gd name="connsiteY6" fmla="*/ 2027296 h 2088274"/>
              <a:gd name="connsiteX7" fmla="*/ 0 w 5349875"/>
              <a:gd name="connsiteY7" fmla="*/ 60978 h 2088274"/>
              <a:gd name="connsiteX8" fmla="*/ 60978 w 5349875"/>
              <a:gd name="connsiteY8" fmla="*/ 0 h 208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9875" h="2088274">
                <a:moveTo>
                  <a:pt x="60978" y="0"/>
                </a:moveTo>
                <a:lnTo>
                  <a:pt x="5288897" y="0"/>
                </a:lnTo>
                <a:cubicBezTo>
                  <a:pt x="5322574" y="0"/>
                  <a:pt x="5349875" y="27301"/>
                  <a:pt x="5349875" y="60978"/>
                </a:cubicBezTo>
                <a:lnTo>
                  <a:pt x="5349875" y="2027296"/>
                </a:lnTo>
                <a:cubicBezTo>
                  <a:pt x="5349875" y="2060973"/>
                  <a:pt x="5322574" y="2088274"/>
                  <a:pt x="5288897" y="2088274"/>
                </a:cubicBezTo>
                <a:lnTo>
                  <a:pt x="60978" y="2088274"/>
                </a:lnTo>
                <a:cubicBezTo>
                  <a:pt x="27301" y="2088274"/>
                  <a:pt x="0" y="2060973"/>
                  <a:pt x="0" y="2027296"/>
                </a:cubicBezTo>
                <a:lnTo>
                  <a:pt x="0" y="60978"/>
                </a:lnTo>
                <a:cubicBezTo>
                  <a:pt x="0" y="27301"/>
                  <a:pt x="27301" y="0"/>
                  <a:pt x="60978" y="0"/>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20" name="Picture Placeholder 19">
            <a:extLst>
              <a:ext uri="{FF2B5EF4-FFF2-40B4-BE49-F238E27FC236}">
                <a16:creationId xmlns:a16="http://schemas.microsoft.com/office/drawing/2014/main" id="{A15BF100-B52B-AC8D-5F0F-B2AA1840EFA0}"/>
              </a:ext>
            </a:extLst>
          </p:cNvPr>
          <p:cNvSpPr>
            <a:spLocks noGrp="1"/>
          </p:cNvSpPr>
          <p:nvPr>
            <p:ph type="pic" sz="quarter" idx="16"/>
          </p:nvPr>
        </p:nvSpPr>
        <p:spPr>
          <a:xfrm>
            <a:off x="6291261" y="1892595"/>
            <a:ext cx="5349875" cy="2088274"/>
          </a:xfrm>
          <a:custGeom>
            <a:avLst/>
            <a:gdLst>
              <a:gd name="connsiteX0" fmla="*/ 60978 w 5349875"/>
              <a:gd name="connsiteY0" fmla="*/ 0 h 2088274"/>
              <a:gd name="connsiteX1" fmla="*/ 5288897 w 5349875"/>
              <a:gd name="connsiteY1" fmla="*/ 0 h 2088274"/>
              <a:gd name="connsiteX2" fmla="*/ 5349875 w 5349875"/>
              <a:gd name="connsiteY2" fmla="*/ 60978 h 2088274"/>
              <a:gd name="connsiteX3" fmla="*/ 5349875 w 5349875"/>
              <a:gd name="connsiteY3" fmla="*/ 2027296 h 2088274"/>
              <a:gd name="connsiteX4" fmla="*/ 5288897 w 5349875"/>
              <a:gd name="connsiteY4" fmla="*/ 2088274 h 2088274"/>
              <a:gd name="connsiteX5" fmla="*/ 60978 w 5349875"/>
              <a:gd name="connsiteY5" fmla="*/ 2088274 h 2088274"/>
              <a:gd name="connsiteX6" fmla="*/ 0 w 5349875"/>
              <a:gd name="connsiteY6" fmla="*/ 2027296 h 2088274"/>
              <a:gd name="connsiteX7" fmla="*/ 0 w 5349875"/>
              <a:gd name="connsiteY7" fmla="*/ 60978 h 2088274"/>
              <a:gd name="connsiteX8" fmla="*/ 60978 w 5349875"/>
              <a:gd name="connsiteY8" fmla="*/ 0 h 208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9875" h="2088274">
                <a:moveTo>
                  <a:pt x="60978" y="0"/>
                </a:moveTo>
                <a:lnTo>
                  <a:pt x="5288897" y="0"/>
                </a:lnTo>
                <a:cubicBezTo>
                  <a:pt x="5322574" y="0"/>
                  <a:pt x="5349875" y="27301"/>
                  <a:pt x="5349875" y="60978"/>
                </a:cubicBezTo>
                <a:lnTo>
                  <a:pt x="5349875" y="2027296"/>
                </a:lnTo>
                <a:cubicBezTo>
                  <a:pt x="5349875" y="2060973"/>
                  <a:pt x="5322574" y="2088274"/>
                  <a:pt x="5288897" y="2088274"/>
                </a:cubicBezTo>
                <a:lnTo>
                  <a:pt x="60978" y="2088274"/>
                </a:lnTo>
                <a:cubicBezTo>
                  <a:pt x="27301" y="2088274"/>
                  <a:pt x="0" y="2060973"/>
                  <a:pt x="0" y="2027296"/>
                </a:cubicBezTo>
                <a:lnTo>
                  <a:pt x="0" y="60978"/>
                </a:lnTo>
                <a:cubicBezTo>
                  <a:pt x="0" y="27301"/>
                  <a:pt x="27301" y="0"/>
                  <a:pt x="60978" y="0"/>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7" name="Rectangle 6">
            <a:extLst>
              <a:ext uri="{FF2B5EF4-FFF2-40B4-BE49-F238E27FC236}">
                <a16:creationId xmlns:a16="http://schemas.microsoft.com/office/drawing/2014/main" id="{813B98D7-E358-C9AC-31B4-6F5F0530F15F}"/>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1629548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3 Columns_Photo">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164" y="549098"/>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14" name="Picture Placeholder 13">
            <a:extLst>
              <a:ext uri="{FF2B5EF4-FFF2-40B4-BE49-F238E27FC236}">
                <a16:creationId xmlns:a16="http://schemas.microsoft.com/office/drawing/2014/main" id="{C4B63A24-445D-FCB7-15FF-C986A81041FF}"/>
              </a:ext>
            </a:extLst>
          </p:cNvPr>
          <p:cNvSpPr>
            <a:spLocks noGrp="1"/>
          </p:cNvSpPr>
          <p:nvPr>
            <p:ph type="pic" sz="quarter" idx="19"/>
          </p:nvPr>
        </p:nvSpPr>
        <p:spPr>
          <a:xfrm>
            <a:off x="554167" y="1904539"/>
            <a:ext cx="3468241" cy="2088274"/>
          </a:xfrm>
          <a:custGeom>
            <a:avLst/>
            <a:gdLst>
              <a:gd name="connsiteX0" fmla="*/ 60978 w 3468241"/>
              <a:gd name="connsiteY0" fmla="*/ 0 h 2088274"/>
              <a:gd name="connsiteX1" fmla="*/ 3407263 w 3468241"/>
              <a:gd name="connsiteY1" fmla="*/ 0 h 2088274"/>
              <a:gd name="connsiteX2" fmla="*/ 3468241 w 3468241"/>
              <a:gd name="connsiteY2" fmla="*/ 60978 h 2088274"/>
              <a:gd name="connsiteX3" fmla="*/ 3468241 w 3468241"/>
              <a:gd name="connsiteY3" fmla="*/ 2027296 h 2088274"/>
              <a:gd name="connsiteX4" fmla="*/ 3407263 w 3468241"/>
              <a:gd name="connsiteY4" fmla="*/ 2088274 h 2088274"/>
              <a:gd name="connsiteX5" fmla="*/ 60978 w 3468241"/>
              <a:gd name="connsiteY5" fmla="*/ 2088274 h 2088274"/>
              <a:gd name="connsiteX6" fmla="*/ 0 w 3468241"/>
              <a:gd name="connsiteY6" fmla="*/ 2027296 h 2088274"/>
              <a:gd name="connsiteX7" fmla="*/ 0 w 3468241"/>
              <a:gd name="connsiteY7" fmla="*/ 60978 h 2088274"/>
              <a:gd name="connsiteX8" fmla="*/ 60978 w 3468241"/>
              <a:gd name="connsiteY8" fmla="*/ 0 h 208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8241" h="2088274">
                <a:moveTo>
                  <a:pt x="60978" y="0"/>
                </a:moveTo>
                <a:lnTo>
                  <a:pt x="3407263" y="0"/>
                </a:lnTo>
                <a:cubicBezTo>
                  <a:pt x="3440940" y="0"/>
                  <a:pt x="3468241" y="27301"/>
                  <a:pt x="3468241" y="60978"/>
                </a:cubicBezTo>
                <a:lnTo>
                  <a:pt x="3468241" y="2027296"/>
                </a:lnTo>
                <a:cubicBezTo>
                  <a:pt x="3468241" y="2060973"/>
                  <a:pt x="3440940" y="2088274"/>
                  <a:pt x="3407263" y="2088274"/>
                </a:cubicBezTo>
                <a:lnTo>
                  <a:pt x="60978" y="2088274"/>
                </a:lnTo>
                <a:cubicBezTo>
                  <a:pt x="27301" y="2088274"/>
                  <a:pt x="0" y="2060973"/>
                  <a:pt x="0" y="2027296"/>
                </a:cubicBezTo>
                <a:lnTo>
                  <a:pt x="0" y="60978"/>
                </a:lnTo>
                <a:cubicBezTo>
                  <a:pt x="0" y="27301"/>
                  <a:pt x="27301" y="0"/>
                  <a:pt x="60978" y="0"/>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4" name="Text Placeholder 6">
            <a:extLst>
              <a:ext uri="{FF2B5EF4-FFF2-40B4-BE49-F238E27FC236}">
                <a16:creationId xmlns:a16="http://schemas.microsoft.com/office/drawing/2014/main" id="{151D2AC7-BB8D-E36B-EF33-A57E03B9B4F0}"/>
              </a:ext>
            </a:extLst>
          </p:cNvPr>
          <p:cNvSpPr>
            <a:spLocks noGrp="1"/>
          </p:cNvSpPr>
          <p:nvPr>
            <p:ph idx="1"/>
          </p:nvPr>
        </p:nvSpPr>
        <p:spPr>
          <a:xfrm>
            <a:off x="554162" y="4851129"/>
            <a:ext cx="3468245" cy="1457596"/>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8" name="Text Placeholder 7">
            <a:extLst>
              <a:ext uri="{FF2B5EF4-FFF2-40B4-BE49-F238E27FC236}">
                <a16:creationId xmlns:a16="http://schemas.microsoft.com/office/drawing/2014/main" id="{F6E9F23E-DC2B-A56B-B5FA-839AF3E2CA96}"/>
              </a:ext>
            </a:extLst>
          </p:cNvPr>
          <p:cNvSpPr>
            <a:spLocks noGrp="1"/>
          </p:cNvSpPr>
          <p:nvPr>
            <p:ph type="body" sz="quarter" idx="11"/>
          </p:nvPr>
        </p:nvSpPr>
        <p:spPr>
          <a:xfrm>
            <a:off x="554162" y="4221815"/>
            <a:ext cx="3468245" cy="444507"/>
          </a:xfrm>
        </p:spPr>
        <p:txBody>
          <a:bodyPr/>
          <a:lstStyle>
            <a:lvl1pPr marL="0" indent="0">
              <a:buNone/>
              <a:defRPr b="1">
                <a:solidFill>
                  <a:schemeClr val="tx2"/>
                </a:solidFill>
              </a:defRPr>
            </a:lvl1pPr>
          </a:lstStyle>
          <a:p>
            <a:pPr lvl="0"/>
            <a:r>
              <a:rPr lang="en-GB"/>
              <a:t>Click to edit Master text styles</a:t>
            </a:r>
          </a:p>
        </p:txBody>
      </p:sp>
      <p:sp>
        <p:nvSpPr>
          <p:cNvPr id="10" name="Picture Placeholder 13">
            <a:extLst>
              <a:ext uri="{FF2B5EF4-FFF2-40B4-BE49-F238E27FC236}">
                <a16:creationId xmlns:a16="http://schemas.microsoft.com/office/drawing/2014/main" id="{D61E2653-BB8A-C31C-AD38-3C43142FA8C3}"/>
              </a:ext>
            </a:extLst>
          </p:cNvPr>
          <p:cNvSpPr>
            <a:spLocks noGrp="1"/>
          </p:cNvSpPr>
          <p:nvPr>
            <p:ph type="pic" sz="quarter" idx="20"/>
          </p:nvPr>
        </p:nvSpPr>
        <p:spPr>
          <a:xfrm>
            <a:off x="8172900" y="1904539"/>
            <a:ext cx="3468241" cy="2088274"/>
          </a:xfrm>
          <a:custGeom>
            <a:avLst/>
            <a:gdLst>
              <a:gd name="connsiteX0" fmla="*/ 60978 w 3468241"/>
              <a:gd name="connsiteY0" fmla="*/ 0 h 2088274"/>
              <a:gd name="connsiteX1" fmla="*/ 3407263 w 3468241"/>
              <a:gd name="connsiteY1" fmla="*/ 0 h 2088274"/>
              <a:gd name="connsiteX2" fmla="*/ 3468241 w 3468241"/>
              <a:gd name="connsiteY2" fmla="*/ 60978 h 2088274"/>
              <a:gd name="connsiteX3" fmla="*/ 3468241 w 3468241"/>
              <a:gd name="connsiteY3" fmla="*/ 2027296 h 2088274"/>
              <a:gd name="connsiteX4" fmla="*/ 3407263 w 3468241"/>
              <a:gd name="connsiteY4" fmla="*/ 2088274 h 2088274"/>
              <a:gd name="connsiteX5" fmla="*/ 60978 w 3468241"/>
              <a:gd name="connsiteY5" fmla="*/ 2088274 h 2088274"/>
              <a:gd name="connsiteX6" fmla="*/ 0 w 3468241"/>
              <a:gd name="connsiteY6" fmla="*/ 2027296 h 2088274"/>
              <a:gd name="connsiteX7" fmla="*/ 0 w 3468241"/>
              <a:gd name="connsiteY7" fmla="*/ 60978 h 2088274"/>
              <a:gd name="connsiteX8" fmla="*/ 60978 w 3468241"/>
              <a:gd name="connsiteY8" fmla="*/ 0 h 208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8241" h="2088274">
                <a:moveTo>
                  <a:pt x="60978" y="0"/>
                </a:moveTo>
                <a:lnTo>
                  <a:pt x="3407263" y="0"/>
                </a:lnTo>
                <a:cubicBezTo>
                  <a:pt x="3440940" y="0"/>
                  <a:pt x="3468241" y="27301"/>
                  <a:pt x="3468241" y="60978"/>
                </a:cubicBezTo>
                <a:lnTo>
                  <a:pt x="3468241" y="2027296"/>
                </a:lnTo>
                <a:cubicBezTo>
                  <a:pt x="3468241" y="2060973"/>
                  <a:pt x="3440940" y="2088274"/>
                  <a:pt x="3407263" y="2088274"/>
                </a:cubicBezTo>
                <a:lnTo>
                  <a:pt x="60978" y="2088274"/>
                </a:lnTo>
                <a:cubicBezTo>
                  <a:pt x="27301" y="2088274"/>
                  <a:pt x="0" y="2060973"/>
                  <a:pt x="0" y="2027296"/>
                </a:cubicBezTo>
                <a:lnTo>
                  <a:pt x="0" y="60978"/>
                </a:lnTo>
                <a:cubicBezTo>
                  <a:pt x="0" y="27301"/>
                  <a:pt x="27301" y="0"/>
                  <a:pt x="60978" y="0"/>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13" name="Text Placeholder 6">
            <a:extLst>
              <a:ext uri="{FF2B5EF4-FFF2-40B4-BE49-F238E27FC236}">
                <a16:creationId xmlns:a16="http://schemas.microsoft.com/office/drawing/2014/main" id="{BEFC013F-42AA-4361-D6D8-193E74F7A27B}"/>
              </a:ext>
            </a:extLst>
          </p:cNvPr>
          <p:cNvSpPr>
            <a:spLocks noGrp="1"/>
          </p:cNvSpPr>
          <p:nvPr>
            <p:ph idx="21"/>
          </p:nvPr>
        </p:nvSpPr>
        <p:spPr>
          <a:xfrm>
            <a:off x="8172895" y="4851129"/>
            <a:ext cx="3468245" cy="1457596"/>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5" name="Text Placeholder 7">
            <a:extLst>
              <a:ext uri="{FF2B5EF4-FFF2-40B4-BE49-F238E27FC236}">
                <a16:creationId xmlns:a16="http://schemas.microsoft.com/office/drawing/2014/main" id="{E279D1ED-4A4E-330F-B961-CDE713EF3E18}"/>
              </a:ext>
            </a:extLst>
          </p:cNvPr>
          <p:cNvSpPr>
            <a:spLocks noGrp="1"/>
          </p:cNvSpPr>
          <p:nvPr>
            <p:ph type="body" sz="quarter" idx="22"/>
          </p:nvPr>
        </p:nvSpPr>
        <p:spPr>
          <a:xfrm>
            <a:off x="8172895" y="4221815"/>
            <a:ext cx="3468245" cy="444507"/>
          </a:xfrm>
        </p:spPr>
        <p:txBody>
          <a:bodyPr/>
          <a:lstStyle>
            <a:lvl1pPr marL="0" indent="0">
              <a:buNone/>
              <a:defRPr b="1">
                <a:solidFill>
                  <a:schemeClr val="tx2"/>
                </a:solidFill>
              </a:defRPr>
            </a:lvl1pPr>
          </a:lstStyle>
          <a:p>
            <a:pPr lvl="0"/>
            <a:r>
              <a:rPr lang="en-GB"/>
              <a:t>Click to edit Master text styles</a:t>
            </a:r>
          </a:p>
        </p:txBody>
      </p:sp>
      <p:sp>
        <p:nvSpPr>
          <p:cNvPr id="16" name="Picture Placeholder 13">
            <a:extLst>
              <a:ext uri="{FF2B5EF4-FFF2-40B4-BE49-F238E27FC236}">
                <a16:creationId xmlns:a16="http://schemas.microsoft.com/office/drawing/2014/main" id="{B4C06C48-CC71-79CC-E419-FFF4B0DD89E1}"/>
              </a:ext>
            </a:extLst>
          </p:cNvPr>
          <p:cNvSpPr>
            <a:spLocks noGrp="1"/>
          </p:cNvSpPr>
          <p:nvPr>
            <p:ph type="pic" sz="quarter" idx="23"/>
          </p:nvPr>
        </p:nvSpPr>
        <p:spPr>
          <a:xfrm>
            <a:off x="4361881" y="1904539"/>
            <a:ext cx="3468241" cy="2088274"/>
          </a:xfrm>
          <a:custGeom>
            <a:avLst/>
            <a:gdLst>
              <a:gd name="connsiteX0" fmla="*/ 60978 w 3468241"/>
              <a:gd name="connsiteY0" fmla="*/ 0 h 2088274"/>
              <a:gd name="connsiteX1" fmla="*/ 3407263 w 3468241"/>
              <a:gd name="connsiteY1" fmla="*/ 0 h 2088274"/>
              <a:gd name="connsiteX2" fmla="*/ 3468241 w 3468241"/>
              <a:gd name="connsiteY2" fmla="*/ 60978 h 2088274"/>
              <a:gd name="connsiteX3" fmla="*/ 3468241 w 3468241"/>
              <a:gd name="connsiteY3" fmla="*/ 2027296 h 2088274"/>
              <a:gd name="connsiteX4" fmla="*/ 3407263 w 3468241"/>
              <a:gd name="connsiteY4" fmla="*/ 2088274 h 2088274"/>
              <a:gd name="connsiteX5" fmla="*/ 60978 w 3468241"/>
              <a:gd name="connsiteY5" fmla="*/ 2088274 h 2088274"/>
              <a:gd name="connsiteX6" fmla="*/ 0 w 3468241"/>
              <a:gd name="connsiteY6" fmla="*/ 2027296 h 2088274"/>
              <a:gd name="connsiteX7" fmla="*/ 0 w 3468241"/>
              <a:gd name="connsiteY7" fmla="*/ 60978 h 2088274"/>
              <a:gd name="connsiteX8" fmla="*/ 60978 w 3468241"/>
              <a:gd name="connsiteY8" fmla="*/ 0 h 208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8241" h="2088274">
                <a:moveTo>
                  <a:pt x="60978" y="0"/>
                </a:moveTo>
                <a:lnTo>
                  <a:pt x="3407263" y="0"/>
                </a:lnTo>
                <a:cubicBezTo>
                  <a:pt x="3440940" y="0"/>
                  <a:pt x="3468241" y="27301"/>
                  <a:pt x="3468241" y="60978"/>
                </a:cubicBezTo>
                <a:lnTo>
                  <a:pt x="3468241" y="2027296"/>
                </a:lnTo>
                <a:cubicBezTo>
                  <a:pt x="3468241" y="2060973"/>
                  <a:pt x="3440940" y="2088274"/>
                  <a:pt x="3407263" y="2088274"/>
                </a:cubicBezTo>
                <a:lnTo>
                  <a:pt x="60978" y="2088274"/>
                </a:lnTo>
                <a:cubicBezTo>
                  <a:pt x="27301" y="2088274"/>
                  <a:pt x="0" y="2060973"/>
                  <a:pt x="0" y="2027296"/>
                </a:cubicBezTo>
                <a:lnTo>
                  <a:pt x="0" y="60978"/>
                </a:lnTo>
                <a:cubicBezTo>
                  <a:pt x="0" y="27301"/>
                  <a:pt x="27301" y="0"/>
                  <a:pt x="60978" y="0"/>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17" name="Text Placeholder 6">
            <a:extLst>
              <a:ext uri="{FF2B5EF4-FFF2-40B4-BE49-F238E27FC236}">
                <a16:creationId xmlns:a16="http://schemas.microsoft.com/office/drawing/2014/main" id="{B64EF92C-E96B-4FA9-DD85-43C266CD5F49}"/>
              </a:ext>
            </a:extLst>
          </p:cNvPr>
          <p:cNvSpPr>
            <a:spLocks noGrp="1"/>
          </p:cNvSpPr>
          <p:nvPr>
            <p:ph idx="24"/>
          </p:nvPr>
        </p:nvSpPr>
        <p:spPr>
          <a:xfrm>
            <a:off x="4361878" y="4851129"/>
            <a:ext cx="3468245" cy="1457596"/>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8" name="Text Placeholder 7">
            <a:extLst>
              <a:ext uri="{FF2B5EF4-FFF2-40B4-BE49-F238E27FC236}">
                <a16:creationId xmlns:a16="http://schemas.microsoft.com/office/drawing/2014/main" id="{BD429EFF-4276-75F2-759E-AC723CCC9AD6}"/>
              </a:ext>
            </a:extLst>
          </p:cNvPr>
          <p:cNvSpPr>
            <a:spLocks noGrp="1"/>
          </p:cNvSpPr>
          <p:nvPr>
            <p:ph type="body" sz="quarter" idx="25"/>
          </p:nvPr>
        </p:nvSpPr>
        <p:spPr>
          <a:xfrm>
            <a:off x="4361876" y="4221815"/>
            <a:ext cx="3468245" cy="444507"/>
          </a:xfrm>
        </p:spPr>
        <p:txBody>
          <a:bodyPr/>
          <a:lstStyle>
            <a:lvl1pPr marL="0" indent="0">
              <a:buNone/>
              <a:defRPr b="1">
                <a:solidFill>
                  <a:schemeClr val="tx2"/>
                </a:solidFill>
              </a:defRPr>
            </a:lvl1pPr>
          </a:lstStyle>
          <a:p>
            <a:pPr lvl="0"/>
            <a:r>
              <a:rPr lang="en-GB"/>
              <a:t>Click to edit Master text styles</a:t>
            </a:r>
          </a:p>
        </p:txBody>
      </p:sp>
      <p:sp>
        <p:nvSpPr>
          <p:cNvPr id="7" name="Rectangle 6">
            <a:extLst>
              <a:ext uri="{FF2B5EF4-FFF2-40B4-BE49-F238E27FC236}">
                <a16:creationId xmlns:a16="http://schemas.microsoft.com/office/drawing/2014/main" id="{8C5FA838-DB61-536E-EB14-6328D1AE0558}"/>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364377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4 Columns_Photo">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500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8" y="552651"/>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554037" y="3898955"/>
            <a:ext cx="2479418" cy="2409769"/>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554037" y="3261121"/>
            <a:ext cx="2479418" cy="444507"/>
          </a:xfrm>
        </p:spPr>
        <p:txBody>
          <a:bodyPr/>
          <a:lstStyle>
            <a:lvl1pPr marL="0" indent="0">
              <a:buNone/>
              <a:defRPr b="1">
                <a:solidFill>
                  <a:schemeClr val="tx2"/>
                </a:solidFill>
              </a:defRPr>
            </a:lvl1pPr>
          </a:lstStyle>
          <a:p>
            <a:pPr lvl="0"/>
            <a:r>
              <a:rPr lang="en-GB"/>
              <a:t>Click to edit Master text styles</a:t>
            </a:r>
          </a:p>
        </p:txBody>
      </p:sp>
      <p:sp>
        <p:nvSpPr>
          <p:cNvPr id="21" name="Picture Placeholder 20">
            <a:extLst>
              <a:ext uri="{FF2B5EF4-FFF2-40B4-BE49-F238E27FC236}">
                <a16:creationId xmlns:a16="http://schemas.microsoft.com/office/drawing/2014/main" id="{9EB4F83A-A12A-A3D4-3F35-3B8B87F518F3}"/>
              </a:ext>
            </a:extLst>
          </p:cNvPr>
          <p:cNvSpPr>
            <a:spLocks noGrp="1"/>
          </p:cNvSpPr>
          <p:nvPr>
            <p:ph type="pic" sz="quarter" idx="12"/>
          </p:nvPr>
        </p:nvSpPr>
        <p:spPr>
          <a:xfrm>
            <a:off x="554038" y="1690689"/>
            <a:ext cx="2479417" cy="1291051"/>
          </a:xfrm>
          <a:custGeom>
            <a:avLst/>
            <a:gdLst>
              <a:gd name="connsiteX0" fmla="*/ 37699 w 2479417"/>
              <a:gd name="connsiteY0" fmla="*/ 0 h 1291051"/>
              <a:gd name="connsiteX1" fmla="*/ 2441718 w 2479417"/>
              <a:gd name="connsiteY1" fmla="*/ 0 h 1291051"/>
              <a:gd name="connsiteX2" fmla="*/ 2479417 w 2479417"/>
              <a:gd name="connsiteY2" fmla="*/ 37699 h 1291051"/>
              <a:gd name="connsiteX3" fmla="*/ 2479417 w 2479417"/>
              <a:gd name="connsiteY3" fmla="*/ 1253352 h 1291051"/>
              <a:gd name="connsiteX4" fmla="*/ 2441718 w 2479417"/>
              <a:gd name="connsiteY4" fmla="*/ 1291051 h 1291051"/>
              <a:gd name="connsiteX5" fmla="*/ 37699 w 2479417"/>
              <a:gd name="connsiteY5" fmla="*/ 1291051 h 1291051"/>
              <a:gd name="connsiteX6" fmla="*/ 0 w 2479417"/>
              <a:gd name="connsiteY6" fmla="*/ 1253352 h 1291051"/>
              <a:gd name="connsiteX7" fmla="*/ 0 w 2479417"/>
              <a:gd name="connsiteY7" fmla="*/ 37699 h 1291051"/>
              <a:gd name="connsiteX8" fmla="*/ 37699 w 2479417"/>
              <a:gd name="connsiteY8" fmla="*/ 0 h 129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417" h="1291051">
                <a:moveTo>
                  <a:pt x="37699" y="0"/>
                </a:moveTo>
                <a:lnTo>
                  <a:pt x="2441718" y="0"/>
                </a:lnTo>
                <a:cubicBezTo>
                  <a:pt x="2462539" y="0"/>
                  <a:pt x="2479417" y="16878"/>
                  <a:pt x="2479417" y="37699"/>
                </a:cubicBezTo>
                <a:lnTo>
                  <a:pt x="2479417" y="1253352"/>
                </a:lnTo>
                <a:cubicBezTo>
                  <a:pt x="2479417" y="1274173"/>
                  <a:pt x="2462539" y="1291051"/>
                  <a:pt x="2441718" y="1291051"/>
                </a:cubicBezTo>
                <a:lnTo>
                  <a:pt x="37699" y="1291051"/>
                </a:lnTo>
                <a:cubicBezTo>
                  <a:pt x="16878" y="1291051"/>
                  <a:pt x="0" y="1274173"/>
                  <a:pt x="0" y="1253352"/>
                </a:cubicBezTo>
                <a:lnTo>
                  <a:pt x="0" y="37699"/>
                </a:lnTo>
                <a:cubicBezTo>
                  <a:pt x="0" y="16878"/>
                  <a:pt x="16878" y="0"/>
                  <a:pt x="37699" y="0"/>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22" name="Text Placeholder 6">
            <a:extLst>
              <a:ext uri="{FF2B5EF4-FFF2-40B4-BE49-F238E27FC236}">
                <a16:creationId xmlns:a16="http://schemas.microsoft.com/office/drawing/2014/main" id="{4C336369-4672-25EF-0D52-0AA63F40213E}"/>
              </a:ext>
            </a:extLst>
          </p:cNvPr>
          <p:cNvSpPr>
            <a:spLocks noGrp="1"/>
          </p:cNvSpPr>
          <p:nvPr>
            <p:ph idx="13"/>
          </p:nvPr>
        </p:nvSpPr>
        <p:spPr>
          <a:xfrm>
            <a:off x="9161720" y="3898956"/>
            <a:ext cx="2479418" cy="2409769"/>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23" name="Text Placeholder 7">
            <a:extLst>
              <a:ext uri="{FF2B5EF4-FFF2-40B4-BE49-F238E27FC236}">
                <a16:creationId xmlns:a16="http://schemas.microsoft.com/office/drawing/2014/main" id="{191F6897-4FBF-34C3-8D07-17047C52251B}"/>
              </a:ext>
            </a:extLst>
          </p:cNvPr>
          <p:cNvSpPr>
            <a:spLocks noGrp="1"/>
          </p:cNvSpPr>
          <p:nvPr>
            <p:ph type="body" sz="quarter" idx="14"/>
          </p:nvPr>
        </p:nvSpPr>
        <p:spPr>
          <a:xfrm>
            <a:off x="9161720" y="3269642"/>
            <a:ext cx="2479418" cy="444507"/>
          </a:xfrm>
        </p:spPr>
        <p:txBody>
          <a:bodyPr/>
          <a:lstStyle>
            <a:lvl1pPr marL="0" indent="0">
              <a:buNone/>
              <a:defRPr b="1">
                <a:solidFill>
                  <a:schemeClr val="tx2"/>
                </a:solidFill>
              </a:defRPr>
            </a:lvl1pPr>
          </a:lstStyle>
          <a:p>
            <a:pPr lvl="0"/>
            <a:r>
              <a:rPr lang="en-GB"/>
              <a:t>Click to edit Master text styles</a:t>
            </a:r>
          </a:p>
        </p:txBody>
      </p:sp>
      <p:sp>
        <p:nvSpPr>
          <p:cNvPr id="24" name="Picture Placeholder 23">
            <a:extLst>
              <a:ext uri="{FF2B5EF4-FFF2-40B4-BE49-F238E27FC236}">
                <a16:creationId xmlns:a16="http://schemas.microsoft.com/office/drawing/2014/main" id="{746B1D23-3F88-94EB-2D20-2DDAE7E339C8}"/>
              </a:ext>
            </a:extLst>
          </p:cNvPr>
          <p:cNvSpPr>
            <a:spLocks noGrp="1"/>
          </p:cNvSpPr>
          <p:nvPr>
            <p:ph type="pic" sz="quarter" idx="15"/>
          </p:nvPr>
        </p:nvSpPr>
        <p:spPr>
          <a:xfrm>
            <a:off x="9161721" y="1688681"/>
            <a:ext cx="2479417" cy="1291051"/>
          </a:xfrm>
          <a:custGeom>
            <a:avLst/>
            <a:gdLst>
              <a:gd name="connsiteX0" fmla="*/ 37699 w 2479417"/>
              <a:gd name="connsiteY0" fmla="*/ 0 h 1291051"/>
              <a:gd name="connsiteX1" fmla="*/ 2441718 w 2479417"/>
              <a:gd name="connsiteY1" fmla="*/ 0 h 1291051"/>
              <a:gd name="connsiteX2" fmla="*/ 2479417 w 2479417"/>
              <a:gd name="connsiteY2" fmla="*/ 37699 h 1291051"/>
              <a:gd name="connsiteX3" fmla="*/ 2479417 w 2479417"/>
              <a:gd name="connsiteY3" fmla="*/ 1253352 h 1291051"/>
              <a:gd name="connsiteX4" fmla="*/ 2441718 w 2479417"/>
              <a:gd name="connsiteY4" fmla="*/ 1291051 h 1291051"/>
              <a:gd name="connsiteX5" fmla="*/ 37699 w 2479417"/>
              <a:gd name="connsiteY5" fmla="*/ 1291051 h 1291051"/>
              <a:gd name="connsiteX6" fmla="*/ 0 w 2479417"/>
              <a:gd name="connsiteY6" fmla="*/ 1253352 h 1291051"/>
              <a:gd name="connsiteX7" fmla="*/ 0 w 2479417"/>
              <a:gd name="connsiteY7" fmla="*/ 37699 h 1291051"/>
              <a:gd name="connsiteX8" fmla="*/ 37699 w 2479417"/>
              <a:gd name="connsiteY8" fmla="*/ 0 h 129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417" h="1291051">
                <a:moveTo>
                  <a:pt x="37699" y="0"/>
                </a:moveTo>
                <a:lnTo>
                  <a:pt x="2441718" y="0"/>
                </a:lnTo>
                <a:cubicBezTo>
                  <a:pt x="2462539" y="0"/>
                  <a:pt x="2479417" y="16878"/>
                  <a:pt x="2479417" y="37699"/>
                </a:cubicBezTo>
                <a:lnTo>
                  <a:pt x="2479417" y="1253352"/>
                </a:lnTo>
                <a:cubicBezTo>
                  <a:pt x="2479417" y="1274173"/>
                  <a:pt x="2462539" y="1291051"/>
                  <a:pt x="2441718" y="1291051"/>
                </a:cubicBezTo>
                <a:lnTo>
                  <a:pt x="37699" y="1291051"/>
                </a:lnTo>
                <a:cubicBezTo>
                  <a:pt x="16878" y="1291051"/>
                  <a:pt x="0" y="1274173"/>
                  <a:pt x="0" y="1253352"/>
                </a:cubicBezTo>
                <a:lnTo>
                  <a:pt x="0" y="37699"/>
                </a:lnTo>
                <a:cubicBezTo>
                  <a:pt x="0" y="16878"/>
                  <a:pt x="16878" y="0"/>
                  <a:pt x="37699" y="0"/>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25" name="Text Placeholder 6">
            <a:extLst>
              <a:ext uri="{FF2B5EF4-FFF2-40B4-BE49-F238E27FC236}">
                <a16:creationId xmlns:a16="http://schemas.microsoft.com/office/drawing/2014/main" id="{72836B13-C131-73E8-6139-B105B0CE593B}"/>
              </a:ext>
            </a:extLst>
          </p:cNvPr>
          <p:cNvSpPr>
            <a:spLocks noGrp="1"/>
          </p:cNvSpPr>
          <p:nvPr>
            <p:ph idx="16"/>
          </p:nvPr>
        </p:nvSpPr>
        <p:spPr>
          <a:xfrm>
            <a:off x="3421148" y="3898956"/>
            <a:ext cx="2479418" cy="2409769"/>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26" name="Text Placeholder 7">
            <a:extLst>
              <a:ext uri="{FF2B5EF4-FFF2-40B4-BE49-F238E27FC236}">
                <a16:creationId xmlns:a16="http://schemas.microsoft.com/office/drawing/2014/main" id="{E21BA4D1-9D27-ACD1-776A-E09669531EFA}"/>
              </a:ext>
            </a:extLst>
          </p:cNvPr>
          <p:cNvSpPr>
            <a:spLocks noGrp="1"/>
          </p:cNvSpPr>
          <p:nvPr>
            <p:ph type="body" sz="quarter" idx="17"/>
          </p:nvPr>
        </p:nvSpPr>
        <p:spPr>
          <a:xfrm>
            <a:off x="3431553" y="3269642"/>
            <a:ext cx="2479418" cy="444507"/>
          </a:xfrm>
        </p:spPr>
        <p:txBody>
          <a:bodyPr/>
          <a:lstStyle>
            <a:lvl1pPr marL="0" indent="0">
              <a:buNone/>
              <a:defRPr b="1">
                <a:solidFill>
                  <a:schemeClr val="tx2"/>
                </a:solidFill>
              </a:defRPr>
            </a:lvl1pPr>
          </a:lstStyle>
          <a:p>
            <a:pPr lvl="0"/>
            <a:r>
              <a:rPr lang="en-GB"/>
              <a:t>Click to edit Master text styles</a:t>
            </a:r>
          </a:p>
        </p:txBody>
      </p:sp>
      <p:sp>
        <p:nvSpPr>
          <p:cNvPr id="27" name="Picture Placeholder 26">
            <a:extLst>
              <a:ext uri="{FF2B5EF4-FFF2-40B4-BE49-F238E27FC236}">
                <a16:creationId xmlns:a16="http://schemas.microsoft.com/office/drawing/2014/main" id="{746EE493-5E35-C1E3-E4F8-37EF950BC35A}"/>
              </a:ext>
            </a:extLst>
          </p:cNvPr>
          <p:cNvSpPr>
            <a:spLocks noGrp="1"/>
          </p:cNvSpPr>
          <p:nvPr>
            <p:ph type="pic" sz="quarter" idx="18"/>
          </p:nvPr>
        </p:nvSpPr>
        <p:spPr>
          <a:xfrm>
            <a:off x="3431554" y="1691856"/>
            <a:ext cx="2479417" cy="1291051"/>
          </a:xfrm>
          <a:custGeom>
            <a:avLst/>
            <a:gdLst>
              <a:gd name="connsiteX0" fmla="*/ 37699 w 2479417"/>
              <a:gd name="connsiteY0" fmla="*/ 0 h 1291051"/>
              <a:gd name="connsiteX1" fmla="*/ 2441718 w 2479417"/>
              <a:gd name="connsiteY1" fmla="*/ 0 h 1291051"/>
              <a:gd name="connsiteX2" fmla="*/ 2479417 w 2479417"/>
              <a:gd name="connsiteY2" fmla="*/ 37699 h 1291051"/>
              <a:gd name="connsiteX3" fmla="*/ 2479417 w 2479417"/>
              <a:gd name="connsiteY3" fmla="*/ 1253352 h 1291051"/>
              <a:gd name="connsiteX4" fmla="*/ 2441718 w 2479417"/>
              <a:gd name="connsiteY4" fmla="*/ 1291051 h 1291051"/>
              <a:gd name="connsiteX5" fmla="*/ 37699 w 2479417"/>
              <a:gd name="connsiteY5" fmla="*/ 1291051 h 1291051"/>
              <a:gd name="connsiteX6" fmla="*/ 0 w 2479417"/>
              <a:gd name="connsiteY6" fmla="*/ 1253352 h 1291051"/>
              <a:gd name="connsiteX7" fmla="*/ 0 w 2479417"/>
              <a:gd name="connsiteY7" fmla="*/ 37699 h 1291051"/>
              <a:gd name="connsiteX8" fmla="*/ 37699 w 2479417"/>
              <a:gd name="connsiteY8" fmla="*/ 0 h 129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417" h="1291051">
                <a:moveTo>
                  <a:pt x="37699" y="0"/>
                </a:moveTo>
                <a:lnTo>
                  <a:pt x="2441718" y="0"/>
                </a:lnTo>
                <a:cubicBezTo>
                  <a:pt x="2462539" y="0"/>
                  <a:pt x="2479417" y="16878"/>
                  <a:pt x="2479417" y="37699"/>
                </a:cubicBezTo>
                <a:lnTo>
                  <a:pt x="2479417" y="1253352"/>
                </a:lnTo>
                <a:cubicBezTo>
                  <a:pt x="2479417" y="1274173"/>
                  <a:pt x="2462539" y="1291051"/>
                  <a:pt x="2441718" y="1291051"/>
                </a:cubicBezTo>
                <a:lnTo>
                  <a:pt x="37699" y="1291051"/>
                </a:lnTo>
                <a:cubicBezTo>
                  <a:pt x="16878" y="1291051"/>
                  <a:pt x="0" y="1274173"/>
                  <a:pt x="0" y="1253352"/>
                </a:cubicBezTo>
                <a:lnTo>
                  <a:pt x="0" y="37699"/>
                </a:lnTo>
                <a:cubicBezTo>
                  <a:pt x="0" y="16878"/>
                  <a:pt x="16878" y="0"/>
                  <a:pt x="37699" y="0"/>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28" name="Text Placeholder 6">
            <a:extLst>
              <a:ext uri="{FF2B5EF4-FFF2-40B4-BE49-F238E27FC236}">
                <a16:creationId xmlns:a16="http://schemas.microsoft.com/office/drawing/2014/main" id="{64C5363D-C6AA-409B-3D71-76FA8D45079A}"/>
              </a:ext>
            </a:extLst>
          </p:cNvPr>
          <p:cNvSpPr>
            <a:spLocks noGrp="1"/>
          </p:cNvSpPr>
          <p:nvPr>
            <p:ph idx="19"/>
          </p:nvPr>
        </p:nvSpPr>
        <p:spPr>
          <a:xfrm>
            <a:off x="6291434" y="3898956"/>
            <a:ext cx="2479418" cy="2409769"/>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29" name="Text Placeholder 7">
            <a:extLst>
              <a:ext uri="{FF2B5EF4-FFF2-40B4-BE49-F238E27FC236}">
                <a16:creationId xmlns:a16="http://schemas.microsoft.com/office/drawing/2014/main" id="{619863E9-9025-8CFC-7208-A307ED9B3E2B}"/>
              </a:ext>
            </a:extLst>
          </p:cNvPr>
          <p:cNvSpPr>
            <a:spLocks noGrp="1"/>
          </p:cNvSpPr>
          <p:nvPr>
            <p:ph type="body" sz="quarter" idx="20"/>
          </p:nvPr>
        </p:nvSpPr>
        <p:spPr>
          <a:xfrm>
            <a:off x="6281029" y="3269642"/>
            <a:ext cx="2479418" cy="444507"/>
          </a:xfrm>
        </p:spPr>
        <p:txBody>
          <a:bodyPr/>
          <a:lstStyle>
            <a:lvl1pPr marL="0" indent="0">
              <a:buNone/>
              <a:defRPr b="1">
                <a:solidFill>
                  <a:schemeClr val="tx2"/>
                </a:solidFill>
              </a:defRPr>
            </a:lvl1pPr>
          </a:lstStyle>
          <a:p>
            <a:pPr lvl="0"/>
            <a:r>
              <a:rPr lang="en-GB"/>
              <a:t>Click to edit Master text styles</a:t>
            </a:r>
          </a:p>
        </p:txBody>
      </p:sp>
      <p:sp>
        <p:nvSpPr>
          <p:cNvPr id="30" name="Picture Placeholder 29">
            <a:extLst>
              <a:ext uri="{FF2B5EF4-FFF2-40B4-BE49-F238E27FC236}">
                <a16:creationId xmlns:a16="http://schemas.microsoft.com/office/drawing/2014/main" id="{795FDC0D-8635-F688-00AD-1CCF19561BFE}"/>
              </a:ext>
            </a:extLst>
          </p:cNvPr>
          <p:cNvSpPr>
            <a:spLocks noGrp="1"/>
          </p:cNvSpPr>
          <p:nvPr>
            <p:ph type="pic" sz="quarter" idx="21"/>
          </p:nvPr>
        </p:nvSpPr>
        <p:spPr>
          <a:xfrm>
            <a:off x="6281030" y="1688681"/>
            <a:ext cx="2479417" cy="1291051"/>
          </a:xfrm>
          <a:custGeom>
            <a:avLst/>
            <a:gdLst>
              <a:gd name="connsiteX0" fmla="*/ 37699 w 2479417"/>
              <a:gd name="connsiteY0" fmla="*/ 0 h 1291051"/>
              <a:gd name="connsiteX1" fmla="*/ 2441718 w 2479417"/>
              <a:gd name="connsiteY1" fmla="*/ 0 h 1291051"/>
              <a:gd name="connsiteX2" fmla="*/ 2479417 w 2479417"/>
              <a:gd name="connsiteY2" fmla="*/ 37699 h 1291051"/>
              <a:gd name="connsiteX3" fmla="*/ 2479417 w 2479417"/>
              <a:gd name="connsiteY3" fmla="*/ 1253352 h 1291051"/>
              <a:gd name="connsiteX4" fmla="*/ 2441718 w 2479417"/>
              <a:gd name="connsiteY4" fmla="*/ 1291051 h 1291051"/>
              <a:gd name="connsiteX5" fmla="*/ 37699 w 2479417"/>
              <a:gd name="connsiteY5" fmla="*/ 1291051 h 1291051"/>
              <a:gd name="connsiteX6" fmla="*/ 0 w 2479417"/>
              <a:gd name="connsiteY6" fmla="*/ 1253352 h 1291051"/>
              <a:gd name="connsiteX7" fmla="*/ 0 w 2479417"/>
              <a:gd name="connsiteY7" fmla="*/ 37699 h 1291051"/>
              <a:gd name="connsiteX8" fmla="*/ 37699 w 2479417"/>
              <a:gd name="connsiteY8" fmla="*/ 0 h 129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417" h="1291051">
                <a:moveTo>
                  <a:pt x="37699" y="0"/>
                </a:moveTo>
                <a:lnTo>
                  <a:pt x="2441718" y="0"/>
                </a:lnTo>
                <a:cubicBezTo>
                  <a:pt x="2462539" y="0"/>
                  <a:pt x="2479417" y="16878"/>
                  <a:pt x="2479417" y="37699"/>
                </a:cubicBezTo>
                <a:lnTo>
                  <a:pt x="2479417" y="1253352"/>
                </a:lnTo>
                <a:cubicBezTo>
                  <a:pt x="2479417" y="1274173"/>
                  <a:pt x="2462539" y="1291051"/>
                  <a:pt x="2441718" y="1291051"/>
                </a:cubicBezTo>
                <a:lnTo>
                  <a:pt x="37699" y="1291051"/>
                </a:lnTo>
                <a:cubicBezTo>
                  <a:pt x="16878" y="1291051"/>
                  <a:pt x="0" y="1274173"/>
                  <a:pt x="0" y="1253352"/>
                </a:cubicBezTo>
                <a:lnTo>
                  <a:pt x="0" y="37699"/>
                </a:lnTo>
                <a:cubicBezTo>
                  <a:pt x="0" y="16878"/>
                  <a:pt x="16878" y="0"/>
                  <a:pt x="37699" y="0"/>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4" name="Rectangle 6">
            <a:extLst>
              <a:ext uri="{FF2B5EF4-FFF2-40B4-BE49-F238E27FC236}">
                <a16:creationId xmlns:a16="http://schemas.microsoft.com/office/drawing/2014/main" id="{26EC0BE0-BD10-C993-B79D-23517752162A}"/>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358055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_Photo_right">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500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8" y="552651"/>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554037" y="2723948"/>
            <a:ext cx="5545138" cy="3584777"/>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554037" y="2119540"/>
            <a:ext cx="5545138" cy="444507"/>
          </a:xfrm>
        </p:spPr>
        <p:txBody>
          <a:bodyPr/>
          <a:lstStyle>
            <a:lvl1pPr marL="0" indent="0">
              <a:buNone/>
              <a:defRPr b="1">
                <a:solidFill>
                  <a:schemeClr val="tx2"/>
                </a:solidFill>
              </a:defRPr>
            </a:lvl1pPr>
          </a:lstStyle>
          <a:p>
            <a:pPr lvl="0"/>
            <a:r>
              <a:rPr lang="en-GB"/>
              <a:t>Click to edit Master text styles</a:t>
            </a:r>
          </a:p>
        </p:txBody>
      </p:sp>
      <p:sp>
        <p:nvSpPr>
          <p:cNvPr id="4" name="Graphic 8">
            <a:extLst>
              <a:ext uri="{FF2B5EF4-FFF2-40B4-BE49-F238E27FC236}">
                <a16:creationId xmlns:a16="http://schemas.microsoft.com/office/drawing/2014/main" id="{6B5F20A3-472A-3CB2-E046-8EDD9712E221}"/>
              </a:ext>
            </a:extLst>
          </p:cNvPr>
          <p:cNvSpPr/>
          <p:nvPr userDrawn="1"/>
        </p:nvSpPr>
        <p:spPr>
          <a:xfrm rot="1079142">
            <a:off x="7446735" y="2111281"/>
            <a:ext cx="3943210" cy="4241562"/>
          </a:xfrm>
          <a:custGeom>
            <a:avLst/>
            <a:gdLst>
              <a:gd name="connsiteX0" fmla="*/ 1401949 w 1616853"/>
              <a:gd name="connsiteY0" fmla="*/ 422108 h 1739188"/>
              <a:gd name="connsiteX1" fmla="*/ 1615215 w 1616853"/>
              <a:gd name="connsiteY1" fmla="*/ 994174 h 1739188"/>
              <a:gd name="connsiteX2" fmla="*/ 1251001 w 1616853"/>
              <a:gd name="connsiteY2" fmla="*/ 1543821 h 1739188"/>
              <a:gd name="connsiteX3" fmla="*/ 480868 w 1616853"/>
              <a:gd name="connsiteY3" fmla="*/ 1705884 h 1739188"/>
              <a:gd name="connsiteX4" fmla="*/ 2563 w 1616853"/>
              <a:gd name="connsiteY4" fmla="*/ 1071596 h 1739188"/>
              <a:gd name="connsiteX5" fmla="*/ 319850 w 1616853"/>
              <a:gd name="connsiteY5" fmla="*/ 332242 h 1739188"/>
              <a:gd name="connsiteX6" fmla="*/ 922695 w 1616853"/>
              <a:gd name="connsiteY6" fmla="*/ 2891 h 1739188"/>
              <a:gd name="connsiteX7" fmla="*/ 1401949 w 1616853"/>
              <a:gd name="connsiteY7" fmla="*/ 422013 h 173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6853" h="1739188">
                <a:moveTo>
                  <a:pt x="1401949" y="422108"/>
                </a:moveTo>
                <a:cubicBezTo>
                  <a:pt x="1530859" y="614760"/>
                  <a:pt x="1630985" y="799718"/>
                  <a:pt x="1615215" y="994174"/>
                </a:cubicBezTo>
                <a:cubicBezTo>
                  <a:pt x="1599446" y="1188726"/>
                  <a:pt x="1467592" y="1392303"/>
                  <a:pt x="1251001" y="1543821"/>
                </a:cubicBezTo>
                <a:cubicBezTo>
                  <a:pt x="1034410" y="1695340"/>
                  <a:pt x="732988" y="1794231"/>
                  <a:pt x="480868" y="1705884"/>
                </a:cubicBezTo>
                <a:cubicBezTo>
                  <a:pt x="229319" y="1617443"/>
                  <a:pt x="27072" y="1341670"/>
                  <a:pt x="2563" y="1071596"/>
                </a:cubicBezTo>
                <a:cubicBezTo>
                  <a:pt x="-21851" y="801997"/>
                  <a:pt x="131473" y="538194"/>
                  <a:pt x="319850" y="332242"/>
                </a:cubicBezTo>
                <a:cubicBezTo>
                  <a:pt x="508227" y="126291"/>
                  <a:pt x="732038" y="-22853"/>
                  <a:pt x="922695" y="2891"/>
                </a:cubicBezTo>
                <a:cubicBezTo>
                  <a:pt x="1113922" y="28730"/>
                  <a:pt x="1272565" y="229457"/>
                  <a:pt x="1401949" y="422013"/>
                </a:cubicBezTo>
                <a:close/>
              </a:path>
            </a:pathLst>
          </a:custGeom>
          <a:solidFill>
            <a:schemeClr val="tx2"/>
          </a:solidFill>
          <a:ln w="9487" cap="flat">
            <a:noFill/>
            <a:prstDash val="solid"/>
            <a:miter/>
          </a:ln>
        </p:spPr>
        <p:txBody>
          <a:bodyPr rtlCol="0" anchor="ctr"/>
          <a:lstStyle/>
          <a:p>
            <a:endParaRPr lang="en-PL"/>
          </a:p>
        </p:txBody>
      </p:sp>
      <p:sp>
        <p:nvSpPr>
          <p:cNvPr id="7" name="Picture Placeholder 16">
            <a:extLst>
              <a:ext uri="{FF2B5EF4-FFF2-40B4-BE49-F238E27FC236}">
                <a16:creationId xmlns:a16="http://schemas.microsoft.com/office/drawing/2014/main" id="{8E00BA19-5C35-CDE1-774D-9BBD0B7B5956}"/>
              </a:ext>
            </a:extLst>
          </p:cNvPr>
          <p:cNvSpPr>
            <a:spLocks noGrp="1"/>
          </p:cNvSpPr>
          <p:nvPr>
            <p:ph type="pic" sz="quarter" idx="12"/>
          </p:nvPr>
        </p:nvSpPr>
        <p:spPr>
          <a:xfrm>
            <a:off x="6832769" y="2003126"/>
            <a:ext cx="4217369" cy="4320742"/>
          </a:xfrm>
          <a:custGeom>
            <a:avLst/>
            <a:gdLst>
              <a:gd name="connsiteX0" fmla="*/ 2172219 w 4643466"/>
              <a:gd name="connsiteY0" fmla="*/ 4 h 4757283"/>
              <a:gd name="connsiteX1" fmla="*/ 3682662 w 4643466"/>
              <a:gd name="connsiteY1" fmla="*/ 791177 h 4757283"/>
              <a:gd name="connsiteX2" fmla="*/ 3682719 w 4643466"/>
              <a:gd name="connsiteY2" fmla="*/ 791425 h 4757283"/>
              <a:gd name="connsiteX3" fmla="*/ 4631723 w 4643466"/>
              <a:gd name="connsiteY3" fmla="*/ 2150645 h 4757283"/>
              <a:gd name="connsiteX4" fmla="*/ 3921972 w 4643466"/>
              <a:gd name="connsiteY4" fmla="*/ 3826185 h 4757283"/>
              <a:gd name="connsiteX5" fmla="*/ 1824385 w 4643466"/>
              <a:gd name="connsiteY5" fmla="*/ 4750602 h 4757283"/>
              <a:gd name="connsiteX6" fmla="*/ 83093 w 4643466"/>
              <a:gd name="connsiteY6" fmla="*/ 3400595 h 4757283"/>
              <a:gd name="connsiteX7" fmla="*/ 545938 w 4643466"/>
              <a:gd name="connsiteY7" fmla="*/ 1258862 h 4757283"/>
              <a:gd name="connsiteX8" fmla="*/ 2067058 w 4643466"/>
              <a:gd name="connsiteY8" fmla="*/ 5108 h 4757283"/>
              <a:gd name="connsiteX9" fmla="*/ 2172219 w 4643466"/>
              <a:gd name="connsiteY9" fmla="*/ 4 h 475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3466" h="4757283">
                <a:moveTo>
                  <a:pt x="2172219" y="4"/>
                </a:moveTo>
                <a:cubicBezTo>
                  <a:pt x="2698457" y="1377"/>
                  <a:pt x="3229338" y="397328"/>
                  <a:pt x="3682662" y="791177"/>
                </a:cubicBezTo>
                <a:lnTo>
                  <a:pt x="3682719" y="791425"/>
                </a:lnTo>
                <a:cubicBezTo>
                  <a:pt x="4164971" y="1212090"/>
                  <a:pt x="4560621" y="1631303"/>
                  <a:pt x="4631723" y="2150645"/>
                </a:cubicBezTo>
                <a:cubicBezTo>
                  <a:pt x="4702885" y="2670238"/>
                  <a:pt x="4448678" y="3288845"/>
                  <a:pt x="3921972" y="3826185"/>
                </a:cubicBezTo>
                <a:cubicBezTo>
                  <a:pt x="3395266" y="4363528"/>
                  <a:pt x="2595453" y="4818175"/>
                  <a:pt x="1824385" y="4750602"/>
                </a:cubicBezTo>
                <a:cubicBezTo>
                  <a:pt x="1054889" y="4682411"/>
                  <a:pt x="314082" y="4091754"/>
                  <a:pt x="83093" y="3400595"/>
                </a:cubicBezTo>
                <a:cubicBezTo>
                  <a:pt x="-147341" y="2710618"/>
                  <a:pt x="132101" y="1920392"/>
                  <a:pt x="545938" y="1258862"/>
                </a:cubicBezTo>
                <a:cubicBezTo>
                  <a:pt x="959775" y="597334"/>
                  <a:pt x="1508470" y="61520"/>
                  <a:pt x="2067058" y="5108"/>
                </a:cubicBezTo>
                <a:cubicBezTo>
                  <a:pt x="2102075" y="1575"/>
                  <a:pt x="2137137" y="-87"/>
                  <a:pt x="2172219" y="4"/>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8" name="Rectangle 6">
            <a:extLst>
              <a:ext uri="{FF2B5EF4-FFF2-40B4-BE49-F238E27FC236}">
                <a16:creationId xmlns:a16="http://schemas.microsoft.com/office/drawing/2014/main" id="{B981A08C-E4C2-3E97-A30E-88871BBAB11F}"/>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3374380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_Photo_left">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500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9" y="549476"/>
            <a:ext cx="11087100"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6096000" y="2723948"/>
            <a:ext cx="5545138" cy="3584576"/>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6096000" y="2119540"/>
            <a:ext cx="5545138" cy="444507"/>
          </a:xfrm>
        </p:spPr>
        <p:txBody>
          <a:bodyPr/>
          <a:lstStyle>
            <a:lvl1pPr marL="0" indent="0">
              <a:buNone/>
              <a:defRPr b="1">
                <a:solidFill>
                  <a:schemeClr val="tx2"/>
                </a:solidFill>
              </a:defRPr>
            </a:lvl1pPr>
          </a:lstStyle>
          <a:p>
            <a:pPr lvl="0"/>
            <a:r>
              <a:rPr lang="en-GB"/>
              <a:t>Click to edit Master text styles</a:t>
            </a:r>
          </a:p>
        </p:txBody>
      </p:sp>
      <p:sp>
        <p:nvSpPr>
          <p:cNvPr id="4" name="Graphic 8">
            <a:extLst>
              <a:ext uri="{FF2B5EF4-FFF2-40B4-BE49-F238E27FC236}">
                <a16:creationId xmlns:a16="http://schemas.microsoft.com/office/drawing/2014/main" id="{6B5F20A3-472A-3CB2-E046-8EDD9712E221}"/>
              </a:ext>
            </a:extLst>
          </p:cNvPr>
          <p:cNvSpPr/>
          <p:nvPr userDrawn="1"/>
        </p:nvSpPr>
        <p:spPr>
          <a:xfrm rot="1079142">
            <a:off x="1576799" y="2111281"/>
            <a:ext cx="3943210" cy="4241562"/>
          </a:xfrm>
          <a:custGeom>
            <a:avLst/>
            <a:gdLst>
              <a:gd name="connsiteX0" fmla="*/ 1401949 w 1616853"/>
              <a:gd name="connsiteY0" fmla="*/ 422108 h 1739188"/>
              <a:gd name="connsiteX1" fmla="*/ 1615215 w 1616853"/>
              <a:gd name="connsiteY1" fmla="*/ 994174 h 1739188"/>
              <a:gd name="connsiteX2" fmla="*/ 1251001 w 1616853"/>
              <a:gd name="connsiteY2" fmla="*/ 1543821 h 1739188"/>
              <a:gd name="connsiteX3" fmla="*/ 480868 w 1616853"/>
              <a:gd name="connsiteY3" fmla="*/ 1705884 h 1739188"/>
              <a:gd name="connsiteX4" fmla="*/ 2563 w 1616853"/>
              <a:gd name="connsiteY4" fmla="*/ 1071596 h 1739188"/>
              <a:gd name="connsiteX5" fmla="*/ 319850 w 1616853"/>
              <a:gd name="connsiteY5" fmla="*/ 332242 h 1739188"/>
              <a:gd name="connsiteX6" fmla="*/ 922695 w 1616853"/>
              <a:gd name="connsiteY6" fmla="*/ 2891 h 1739188"/>
              <a:gd name="connsiteX7" fmla="*/ 1401949 w 1616853"/>
              <a:gd name="connsiteY7" fmla="*/ 422013 h 173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6853" h="1739188">
                <a:moveTo>
                  <a:pt x="1401949" y="422108"/>
                </a:moveTo>
                <a:cubicBezTo>
                  <a:pt x="1530859" y="614760"/>
                  <a:pt x="1630985" y="799718"/>
                  <a:pt x="1615215" y="994174"/>
                </a:cubicBezTo>
                <a:cubicBezTo>
                  <a:pt x="1599446" y="1188726"/>
                  <a:pt x="1467592" y="1392303"/>
                  <a:pt x="1251001" y="1543821"/>
                </a:cubicBezTo>
                <a:cubicBezTo>
                  <a:pt x="1034410" y="1695340"/>
                  <a:pt x="732988" y="1794231"/>
                  <a:pt x="480868" y="1705884"/>
                </a:cubicBezTo>
                <a:cubicBezTo>
                  <a:pt x="229319" y="1617443"/>
                  <a:pt x="27072" y="1341670"/>
                  <a:pt x="2563" y="1071596"/>
                </a:cubicBezTo>
                <a:cubicBezTo>
                  <a:pt x="-21851" y="801997"/>
                  <a:pt x="131473" y="538194"/>
                  <a:pt x="319850" y="332242"/>
                </a:cubicBezTo>
                <a:cubicBezTo>
                  <a:pt x="508227" y="126291"/>
                  <a:pt x="732038" y="-22853"/>
                  <a:pt x="922695" y="2891"/>
                </a:cubicBezTo>
                <a:cubicBezTo>
                  <a:pt x="1113922" y="28730"/>
                  <a:pt x="1272565" y="229457"/>
                  <a:pt x="1401949" y="422013"/>
                </a:cubicBezTo>
                <a:close/>
              </a:path>
            </a:pathLst>
          </a:custGeom>
          <a:solidFill>
            <a:schemeClr val="tx2"/>
          </a:solidFill>
          <a:ln w="9487" cap="flat">
            <a:noFill/>
            <a:prstDash val="solid"/>
            <a:miter/>
          </a:ln>
        </p:spPr>
        <p:txBody>
          <a:bodyPr rtlCol="0" anchor="ctr"/>
          <a:lstStyle/>
          <a:p>
            <a:endParaRPr lang="en-GB" noProof="0"/>
          </a:p>
        </p:txBody>
      </p:sp>
      <p:sp>
        <p:nvSpPr>
          <p:cNvPr id="7" name="Picture Placeholder 16">
            <a:extLst>
              <a:ext uri="{FF2B5EF4-FFF2-40B4-BE49-F238E27FC236}">
                <a16:creationId xmlns:a16="http://schemas.microsoft.com/office/drawing/2014/main" id="{8E00BA19-5C35-CDE1-774D-9BBD0B7B5956}"/>
              </a:ext>
            </a:extLst>
          </p:cNvPr>
          <p:cNvSpPr>
            <a:spLocks noGrp="1"/>
          </p:cNvSpPr>
          <p:nvPr>
            <p:ph type="pic" sz="quarter" idx="12"/>
          </p:nvPr>
        </p:nvSpPr>
        <p:spPr>
          <a:xfrm>
            <a:off x="962833" y="2003126"/>
            <a:ext cx="4217369" cy="4320742"/>
          </a:xfrm>
          <a:custGeom>
            <a:avLst/>
            <a:gdLst>
              <a:gd name="connsiteX0" fmla="*/ 2172219 w 4643466"/>
              <a:gd name="connsiteY0" fmla="*/ 4 h 4757283"/>
              <a:gd name="connsiteX1" fmla="*/ 3682662 w 4643466"/>
              <a:gd name="connsiteY1" fmla="*/ 791177 h 4757283"/>
              <a:gd name="connsiteX2" fmla="*/ 3682719 w 4643466"/>
              <a:gd name="connsiteY2" fmla="*/ 791425 h 4757283"/>
              <a:gd name="connsiteX3" fmla="*/ 4631723 w 4643466"/>
              <a:gd name="connsiteY3" fmla="*/ 2150645 h 4757283"/>
              <a:gd name="connsiteX4" fmla="*/ 3921972 w 4643466"/>
              <a:gd name="connsiteY4" fmla="*/ 3826185 h 4757283"/>
              <a:gd name="connsiteX5" fmla="*/ 1824385 w 4643466"/>
              <a:gd name="connsiteY5" fmla="*/ 4750602 h 4757283"/>
              <a:gd name="connsiteX6" fmla="*/ 83093 w 4643466"/>
              <a:gd name="connsiteY6" fmla="*/ 3400595 h 4757283"/>
              <a:gd name="connsiteX7" fmla="*/ 545938 w 4643466"/>
              <a:gd name="connsiteY7" fmla="*/ 1258862 h 4757283"/>
              <a:gd name="connsiteX8" fmla="*/ 2067058 w 4643466"/>
              <a:gd name="connsiteY8" fmla="*/ 5108 h 4757283"/>
              <a:gd name="connsiteX9" fmla="*/ 2172219 w 4643466"/>
              <a:gd name="connsiteY9" fmla="*/ 4 h 475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3466" h="4757283">
                <a:moveTo>
                  <a:pt x="2172219" y="4"/>
                </a:moveTo>
                <a:cubicBezTo>
                  <a:pt x="2698457" y="1377"/>
                  <a:pt x="3229338" y="397328"/>
                  <a:pt x="3682662" y="791177"/>
                </a:cubicBezTo>
                <a:lnTo>
                  <a:pt x="3682719" y="791425"/>
                </a:lnTo>
                <a:cubicBezTo>
                  <a:pt x="4164971" y="1212090"/>
                  <a:pt x="4560621" y="1631303"/>
                  <a:pt x="4631723" y="2150645"/>
                </a:cubicBezTo>
                <a:cubicBezTo>
                  <a:pt x="4702885" y="2670238"/>
                  <a:pt x="4448678" y="3288845"/>
                  <a:pt x="3921972" y="3826185"/>
                </a:cubicBezTo>
                <a:cubicBezTo>
                  <a:pt x="3395266" y="4363528"/>
                  <a:pt x="2595453" y="4818175"/>
                  <a:pt x="1824385" y="4750602"/>
                </a:cubicBezTo>
                <a:cubicBezTo>
                  <a:pt x="1054889" y="4682411"/>
                  <a:pt x="314082" y="4091754"/>
                  <a:pt x="83093" y="3400595"/>
                </a:cubicBezTo>
                <a:cubicBezTo>
                  <a:pt x="-147341" y="2710618"/>
                  <a:pt x="132101" y="1920392"/>
                  <a:pt x="545938" y="1258862"/>
                </a:cubicBezTo>
                <a:cubicBezTo>
                  <a:pt x="959775" y="597334"/>
                  <a:pt x="1508470" y="61520"/>
                  <a:pt x="2067058" y="5108"/>
                </a:cubicBezTo>
                <a:cubicBezTo>
                  <a:pt x="2102075" y="1575"/>
                  <a:pt x="2137137" y="-87"/>
                  <a:pt x="2172219" y="4"/>
                </a:cubicBezTo>
                <a:close/>
              </a:path>
            </a:pathLst>
          </a:custGeom>
          <a:solidFill>
            <a:schemeClr val="bg2"/>
          </a:solidFill>
        </p:spPr>
        <p:txBody>
          <a:bodyPr wrap="square" anchor="ctr">
            <a:noAutofit/>
          </a:bodyPr>
          <a:lstStyle>
            <a:lvl1pPr marL="0" indent="0" algn="ctr">
              <a:buNone/>
              <a:defRPr/>
            </a:lvl1pPr>
          </a:lstStyle>
          <a:p>
            <a:r>
              <a:rPr lang="en-GB" noProof="0"/>
              <a:t>Click icon to add picture</a:t>
            </a:r>
          </a:p>
        </p:txBody>
      </p:sp>
      <p:sp>
        <p:nvSpPr>
          <p:cNvPr id="8" name="Rectangle 6">
            <a:extLst>
              <a:ext uri="{FF2B5EF4-FFF2-40B4-BE49-F238E27FC236}">
                <a16:creationId xmlns:a16="http://schemas.microsoft.com/office/drawing/2014/main" id="{91EE9C37-7807-0EAE-B8FC-2EC38AFA118F}"/>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2496420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_Photo-Big_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71" y="549476"/>
            <a:ext cx="5541929"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554071" y="2723948"/>
            <a:ext cx="5541929" cy="3587148"/>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554071" y="2119540"/>
            <a:ext cx="5541929" cy="444507"/>
          </a:xfrm>
        </p:spPr>
        <p:txBody>
          <a:bodyPr/>
          <a:lstStyle>
            <a:lvl1pPr marL="0" indent="0">
              <a:buNone/>
              <a:defRPr b="1">
                <a:solidFill>
                  <a:schemeClr val="tx2"/>
                </a:solidFill>
              </a:defRPr>
            </a:lvl1pPr>
          </a:lstStyle>
          <a:p>
            <a:pPr lvl="0"/>
            <a:r>
              <a:rPr lang="en-GB"/>
              <a:t>Click to edit Master text styles</a:t>
            </a:r>
          </a:p>
        </p:txBody>
      </p:sp>
      <p:sp>
        <p:nvSpPr>
          <p:cNvPr id="29" name="Freeform 28">
            <a:extLst>
              <a:ext uri="{FF2B5EF4-FFF2-40B4-BE49-F238E27FC236}">
                <a16:creationId xmlns:a16="http://schemas.microsoft.com/office/drawing/2014/main" id="{0A243FFF-8D05-DB6D-9184-BB0FF22C1C35}"/>
              </a:ext>
            </a:extLst>
          </p:cNvPr>
          <p:cNvSpPr/>
          <p:nvPr userDrawn="1"/>
        </p:nvSpPr>
        <p:spPr>
          <a:xfrm>
            <a:off x="6893260" y="0"/>
            <a:ext cx="1174594" cy="6858000"/>
          </a:xfrm>
          <a:custGeom>
            <a:avLst/>
            <a:gdLst>
              <a:gd name="connsiteX0" fmla="*/ 771494 w 1174594"/>
              <a:gd name="connsiteY0" fmla="*/ 0 h 6858000"/>
              <a:gd name="connsiteX1" fmla="*/ 1174594 w 1174594"/>
              <a:gd name="connsiteY1" fmla="*/ 0 h 6858000"/>
              <a:gd name="connsiteX2" fmla="*/ 1161444 w 1174594"/>
              <a:gd name="connsiteY2" fmla="*/ 144397 h 6858000"/>
              <a:gd name="connsiteX3" fmla="*/ 472003 w 1174594"/>
              <a:gd name="connsiteY3" fmla="*/ 3402712 h 6858000"/>
              <a:gd name="connsiteX4" fmla="*/ 748093 w 1174594"/>
              <a:gd name="connsiteY4" fmla="*/ 6824530 h 6858000"/>
              <a:gd name="connsiteX5" fmla="*/ 750748 w 1174594"/>
              <a:gd name="connsiteY5" fmla="*/ 6858000 h 6858000"/>
              <a:gd name="connsiteX6" fmla="*/ 217344 w 1174594"/>
              <a:gd name="connsiteY6" fmla="*/ 6858000 h 6858000"/>
              <a:gd name="connsiteX7" fmla="*/ 214865 w 1174594"/>
              <a:gd name="connsiteY7" fmla="*/ 6843618 h 6858000"/>
              <a:gd name="connsiteX8" fmla="*/ 64995 w 1174594"/>
              <a:gd name="connsiteY8" fmla="*/ 4241454 h 6858000"/>
              <a:gd name="connsiteX9" fmla="*/ 783146 w 1174594"/>
              <a:gd name="connsiteY9" fmla="*/ 1046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4" h="6858000">
                <a:moveTo>
                  <a:pt x="771494" y="0"/>
                </a:moveTo>
                <a:lnTo>
                  <a:pt x="1174594" y="0"/>
                </a:lnTo>
                <a:lnTo>
                  <a:pt x="1161444" y="144397"/>
                </a:lnTo>
                <a:cubicBezTo>
                  <a:pt x="1033733" y="1250609"/>
                  <a:pt x="617322" y="2446286"/>
                  <a:pt x="472003" y="3402712"/>
                </a:cubicBezTo>
                <a:cubicBezTo>
                  <a:pt x="260630" y="4793885"/>
                  <a:pt x="621619" y="5685263"/>
                  <a:pt x="748093" y="6824530"/>
                </a:cubicBezTo>
                <a:lnTo>
                  <a:pt x="750748" y="6858000"/>
                </a:lnTo>
                <a:lnTo>
                  <a:pt x="217344" y="6858000"/>
                </a:lnTo>
                <a:lnTo>
                  <a:pt x="214865" y="6843618"/>
                </a:lnTo>
                <a:cubicBezTo>
                  <a:pt x="69890" y="6047077"/>
                  <a:pt x="-93534" y="5284828"/>
                  <a:pt x="64995" y="4241454"/>
                </a:cubicBezTo>
                <a:cubicBezTo>
                  <a:pt x="249947" y="3024186"/>
                  <a:pt x="874015" y="1419367"/>
                  <a:pt x="783146" y="104685"/>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3" name="Freeform 32">
            <a:extLst>
              <a:ext uri="{FF2B5EF4-FFF2-40B4-BE49-F238E27FC236}">
                <a16:creationId xmlns:a16="http://schemas.microsoft.com/office/drawing/2014/main" id="{7ABAEECC-CEEE-7426-95F0-433CD5D0628E}"/>
              </a:ext>
            </a:extLst>
          </p:cNvPr>
          <p:cNvSpPr/>
          <p:nvPr userDrawn="1"/>
        </p:nvSpPr>
        <p:spPr>
          <a:xfrm>
            <a:off x="7288693" y="0"/>
            <a:ext cx="1022358" cy="6858000"/>
          </a:xfrm>
          <a:custGeom>
            <a:avLst/>
            <a:gdLst>
              <a:gd name="connsiteX0" fmla="*/ 768834 w 1022358"/>
              <a:gd name="connsiteY0" fmla="*/ 0 h 6858000"/>
              <a:gd name="connsiteX1" fmla="*/ 1005982 w 1022358"/>
              <a:gd name="connsiteY1" fmla="*/ 0 h 6858000"/>
              <a:gd name="connsiteX2" fmla="*/ 1009847 w 1022358"/>
              <a:gd name="connsiteY2" fmla="*/ 31316 h 6858000"/>
              <a:gd name="connsiteX3" fmla="*/ 341247 w 1022358"/>
              <a:gd name="connsiteY3" fmla="*/ 4176390 h 6858000"/>
              <a:gd name="connsiteX4" fmla="*/ 522246 w 1022358"/>
              <a:gd name="connsiteY4" fmla="*/ 6776573 h 6858000"/>
              <a:gd name="connsiteX5" fmla="*/ 537283 w 1022358"/>
              <a:gd name="connsiteY5" fmla="*/ 6858000 h 6858000"/>
              <a:gd name="connsiteX6" fmla="*/ 343740 w 1022358"/>
              <a:gd name="connsiteY6" fmla="*/ 6858000 h 6858000"/>
              <a:gd name="connsiteX7" fmla="*/ 341085 w 1022358"/>
              <a:gd name="connsiteY7" fmla="*/ 6824530 h 6858000"/>
              <a:gd name="connsiteX8" fmla="*/ 64995 w 1022358"/>
              <a:gd name="connsiteY8" fmla="*/ 3402712 h 6858000"/>
              <a:gd name="connsiteX9" fmla="*/ 766468 w 1022358"/>
              <a:gd name="connsiteY9" fmla="*/ 315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2358" h="6858000">
                <a:moveTo>
                  <a:pt x="768834" y="0"/>
                </a:moveTo>
                <a:lnTo>
                  <a:pt x="1005982" y="0"/>
                </a:lnTo>
                <a:lnTo>
                  <a:pt x="1009847" y="31316"/>
                </a:lnTo>
                <a:cubicBezTo>
                  <a:pt x="1116447" y="1344814"/>
                  <a:pt x="511620" y="2956996"/>
                  <a:pt x="341247" y="4176390"/>
                </a:cubicBezTo>
                <a:cubicBezTo>
                  <a:pt x="195220" y="5221592"/>
                  <a:pt x="367751" y="5981827"/>
                  <a:pt x="522246" y="6776573"/>
                </a:cubicBezTo>
                <a:lnTo>
                  <a:pt x="537283" y="6858000"/>
                </a:lnTo>
                <a:lnTo>
                  <a:pt x="343740" y="6858000"/>
                </a:lnTo>
                <a:lnTo>
                  <a:pt x="341085" y="6824530"/>
                </a:lnTo>
                <a:cubicBezTo>
                  <a:pt x="214611" y="5685264"/>
                  <a:pt x="-146378" y="4793885"/>
                  <a:pt x="64995" y="3402712"/>
                </a:cubicBezTo>
                <a:cubicBezTo>
                  <a:pt x="215268" y="2413681"/>
                  <a:pt x="655432" y="1168808"/>
                  <a:pt x="766468" y="31586"/>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6" name="Picture Placeholder 35">
            <a:extLst>
              <a:ext uri="{FF2B5EF4-FFF2-40B4-BE49-F238E27FC236}">
                <a16:creationId xmlns:a16="http://schemas.microsoft.com/office/drawing/2014/main" id="{95AB918B-2E59-DAB9-A333-D1C66DCE70E5}"/>
              </a:ext>
            </a:extLst>
          </p:cNvPr>
          <p:cNvSpPr>
            <a:spLocks noGrp="1"/>
          </p:cNvSpPr>
          <p:nvPr>
            <p:ph type="pic" sz="quarter" idx="12"/>
          </p:nvPr>
        </p:nvSpPr>
        <p:spPr>
          <a:xfrm>
            <a:off x="7574694" y="0"/>
            <a:ext cx="4617306" cy="6858000"/>
          </a:xfrm>
          <a:custGeom>
            <a:avLst/>
            <a:gdLst>
              <a:gd name="connsiteX0" fmla="*/ 719981 w 4617306"/>
              <a:gd name="connsiteY0" fmla="*/ 0 h 6858000"/>
              <a:gd name="connsiteX1" fmla="*/ 4617306 w 4617306"/>
              <a:gd name="connsiteY1" fmla="*/ 0 h 6858000"/>
              <a:gd name="connsiteX2" fmla="*/ 4617306 w 4617306"/>
              <a:gd name="connsiteY2" fmla="*/ 6858000 h 6858000"/>
              <a:gd name="connsiteX3" fmla="*/ 251282 w 4617306"/>
              <a:gd name="connsiteY3" fmla="*/ 6858000 h 6858000"/>
              <a:gd name="connsiteX4" fmla="*/ 236245 w 4617306"/>
              <a:gd name="connsiteY4" fmla="*/ 6776573 h 6858000"/>
              <a:gd name="connsiteX5" fmla="*/ 55246 w 4617306"/>
              <a:gd name="connsiteY5" fmla="*/ 4176390 h 6858000"/>
              <a:gd name="connsiteX6" fmla="*/ 723846 w 4617306"/>
              <a:gd name="connsiteY6" fmla="*/ 313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7306" h="6858000">
                <a:moveTo>
                  <a:pt x="719981" y="0"/>
                </a:moveTo>
                <a:lnTo>
                  <a:pt x="4617306" y="0"/>
                </a:lnTo>
                <a:lnTo>
                  <a:pt x="4617306" y="6858000"/>
                </a:lnTo>
                <a:lnTo>
                  <a:pt x="251282" y="6858000"/>
                </a:lnTo>
                <a:lnTo>
                  <a:pt x="236245" y="6776573"/>
                </a:lnTo>
                <a:cubicBezTo>
                  <a:pt x="81750" y="5981827"/>
                  <a:pt x="-90781" y="5221592"/>
                  <a:pt x="55246" y="4176390"/>
                </a:cubicBezTo>
                <a:cubicBezTo>
                  <a:pt x="225619" y="2956996"/>
                  <a:pt x="830446" y="1344814"/>
                  <a:pt x="723846" y="31316"/>
                </a:cubicBezTo>
                <a:close/>
              </a:path>
            </a:pathLst>
          </a:custGeom>
          <a:solidFill>
            <a:schemeClr val="bg2"/>
          </a:solidFill>
        </p:spPr>
        <p:txBody>
          <a:bodyPr wrap="square" anchor="ctr">
            <a:noAutofit/>
          </a:bodyPr>
          <a:lstStyle>
            <a:lvl1pPr marL="0" indent="0" algn="ctr">
              <a:buNone/>
              <a:defRPr/>
            </a:lvl1pPr>
          </a:lstStyle>
          <a:p>
            <a:r>
              <a:rPr lang="en-GB"/>
              <a:t>Click icon to add picture</a:t>
            </a:r>
          </a:p>
        </p:txBody>
      </p:sp>
    </p:spTree>
    <p:extLst>
      <p:ext uri="{BB962C8B-B14F-4D97-AF65-F5344CB8AC3E}">
        <p14:creationId xmlns:p14="http://schemas.microsoft.com/office/powerpoint/2010/main" val="1877687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cover_dark">
    <p:bg>
      <p:bgPr>
        <a:solidFill>
          <a:schemeClr val="tx2"/>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D52A9A4-97F2-7F53-0D44-94858DC3118F}"/>
              </a:ext>
            </a:extLst>
          </p:cNvPr>
          <p:cNvSpPr/>
          <p:nvPr userDrawn="1"/>
        </p:nvSpPr>
        <p:spPr>
          <a:xfrm>
            <a:off x="2575367" y="-1"/>
            <a:ext cx="6967960" cy="6867819"/>
          </a:xfrm>
          <a:custGeom>
            <a:avLst/>
            <a:gdLst>
              <a:gd name="connsiteX0" fmla="*/ 0 w 7089494"/>
              <a:gd name="connsiteY0" fmla="*/ 0 h 6858001"/>
              <a:gd name="connsiteX1" fmla="*/ 7089494 w 7089494"/>
              <a:gd name="connsiteY1" fmla="*/ 0 h 6858001"/>
              <a:gd name="connsiteX2" fmla="*/ 7089494 w 7089494"/>
              <a:gd name="connsiteY2" fmla="*/ 6858001 h 6858001"/>
              <a:gd name="connsiteX3" fmla="*/ 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6013048 w 7089494"/>
              <a:gd name="connsiteY3" fmla="*/ 668438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6967960"/>
              <a:gd name="connsiteY0" fmla="*/ 0 h 6863789"/>
              <a:gd name="connsiteX1" fmla="*/ 1319514 w 6967960"/>
              <a:gd name="connsiteY1" fmla="*/ 0 h 6863789"/>
              <a:gd name="connsiteX2" fmla="*/ 6967960 w 6967960"/>
              <a:gd name="connsiteY2" fmla="*/ 6863789 h 6863789"/>
              <a:gd name="connsiteX3" fmla="*/ 5202820 w 6967960"/>
              <a:gd name="connsiteY3" fmla="*/ 6858001 h 6863789"/>
              <a:gd name="connsiteX4" fmla="*/ 0 w 6967960"/>
              <a:gd name="connsiteY4" fmla="*/ 0 h 686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960" h="6863789">
                <a:moveTo>
                  <a:pt x="0" y="0"/>
                </a:moveTo>
                <a:lnTo>
                  <a:pt x="1319514" y="0"/>
                </a:lnTo>
                <a:cubicBezTo>
                  <a:pt x="2322654" y="4375230"/>
                  <a:pt x="5044633" y="4577789"/>
                  <a:pt x="6967960" y="6863789"/>
                </a:cubicBezTo>
                <a:lnTo>
                  <a:pt x="5202820" y="6858001"/>
                </a:lnTo>
                <a:cubicBezTo>
                  <a:pt x="3624805" y="4299996"/>
                  <a:pt x="1196049" y="2708476"/>
                  <a:pt x="0" y="0"/>
                </a:cubicBezTo>
                <a:close/>
              </a:path>
            </a:pathLst>
          </a:custGeom>
          <a:solidFill>
            <a:srgbClr val="5B1E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Text Placeholder 6">
            <a:extLst>
              <a:ext uri="{FF2B5EF4-FFF2-40B4-BE49-F238E27FC236}">
                <a16:creationId xmlns:a16="http://schemas.microsoft.com/office/drawing/2014/main" id="{E826FE26-AFDB-F07C-663E-7C33DA765794}"/>
              </a:ext>
            </a:extLst>
          </p:cNvPr>
          <p:cNvSpPr>
            <a:spLocks noGrp="1"/>
          </p:cNvSpPr>
          <p:nvPr>
            <p:ph idx="1" hasCustomPrompt="1"/>
          </p:nvPr>
        </p:nvSpPr>
        <p:spPr>
          <a:xfrm>
            <a:off x="550862" y="5542224"/>
            <a:ext cx="5545138" cy="766300"/>
          </a:xfrm>
          <a:prstGeom prst="rect">
            <a:avLst/>
          </a:prstGeom>
        </p:spPr>
        <p:txBody>
          <a:bodyPr vert="horz" lIns="0" tIns="0" rIns="0" bIns="0" rtlCol="0">
            <a:normAutofit/>
          </a:bodyPr>
          <a:lstStyle>
            <a:lvl1pPr marL="0" indent="0">
              <a:buNone/>
              <a:defRPr>
                <a:solidFill>
                  <a:schemeClr val="bg1"/>
                </a:solidFill>
              </a:defRPr>
            </a:lvl1pPr>
            <a:lvl2pPr marL="457200" indent="0">
              <a:buNone/>
              <a:defRPr/>
            </a:lvl2pPr>
            <a:lvl3pPr marL="914400" indent="0">
              <a:buNone/>
              <a:defRPr/>
            </a:lvl3pPr>
          </a:lstStyle>
          <a:p>
            <a:pPr lvl="0"/>
            <a:r>
              <a:rPr lang="en-GB"/>
              <a:t>Click to edit Master text styles</a:t>
            </a:r>
          </a:p>
        </p:txBody>
      </p:sp>
      <p:sp>
        <p:nvSpPr>
          <p:cNvPr id="8" name="Title Placeholder 10">
            <a:extLst>
              <a:ext uri="{FF2B5EF4-FFF2-40B4-BE49-F238E27FC236}">
                <a16:creationId xmlns:a16="http://schemas.microsoft.com/office/drawing/2014/main" id="{D0396193-2776-6A62-7DE8-4E7F9141097E}"/>
              </a:ext>
            </a:extLst>
          </p:cNvPr>
          <p:cNvSpPr>
            <a:spLocks noGrp="1"/>
          </p:cNvSpPr>
          <p:nvPr>
            <p:ph type="title" hasCustomPrompt="1"/>
          </p:nvPr>
        </p:nvSpPr>
        <p:spPr>
          <a:xfrm>
            <a:off x="550863" y="4298206"/>
            <a:ext cx="5545138" cy="1244018"/>
          </a:xfrm>
          <a:prstGeom prst="rect">
            <a:avLst/>
          </a:prstGeom>
        </p:spPr>
        <p:txBody>
          <a:bodyPr vert="horz" lIns="0" tIns="0" rIns="0" bIns="0" rtlCol="0" anchor="t">
            <a:normAutofit/>
          </a:bodyPr>
          <a:lstStyle>
            <a:lvl1pPr>
              <a:defRPr>
                <a:solidFill>
                  <a:schemeClr val="bg1"/>
                </a:solidFill>
              </a:defRPr>
            </a:lvl1pPr>
          </a:lstStyle>
          <a:p>
            <a:r>
              <a:rPr lang="en-GB"/>
              <a:t>Title of the</a:t>
            </a:r>
            <a:br>
              <a:rPr lang="en-GB"/>
            </a:br>
            <a:r>
              <a:rPr lang="en-GB"/>
              <a:t>presentation</a:t>
            </a:r>
            <a:endParaRPr lang="en-PL"/>
          </a:p>
        </p:txBody>
      </p:sp>
      <p:pic>
        <p:nvPicPr>
          <p:cNvPr id="10" name="Graphic 9">
            <a:extLst>
              <a:ext uri="{FF2B5EF4-FFF2-40B4-BE49-F238E27FC236}">
                <a16:creationId xmlns:a16="http://schemas.microsoft.com/office/drawing/2014/main" id="{D0F5D002-CB2A-CDB8-B066-EF9C29CF298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7125" y="533282"/>
            <a:ext cx="1255744" cy="442730"/>
          </a:xfrm>
          <a:prstGeom prst="rect">
            <a:avLst/>
          </a:prstGeom>
        </p:spPr>
      </p:pic>
      <p:sp>
        <p:nvSpPr>
          <p:cNvPr id="24" name="Picture Placeholder 23">
            <a:extLst>
              <a:ext uri="{FF2B5EF4-FFF2-40B4-BE49-F238E27FC236}">
                <a16:creationId xmlns:a16="http://schemas.microsoft.com/office/drawing/2014/main" id="{EE48DFFF-E338-09B9-2477-E5D55A4DD2B9}"/>
              </a:ext>
            </a:extLst>
          </p:cNvPr>
          <p:cNvSpPr>
            <a:spLocks noGrp="1"/>
          </p:cNvSpPr>
          <p:nvPr>
            <p:ph type="pic" sz="quarter" idx="10" hasCustomPrompt="1"/>
          </p:nvPr>
        </p:nvSpPr>
        <p:spPr>
          <a:xfrm>
            <a:off x="3958542" y="1"/>
            <a:ext cx="8233458" cy="6858000"/>
          </a:xfrm>
          <a:custGeom>
            <a:avLst/>
            <a:gdLst>
              <a:gd name="connsiteX0" fmla="*/ 0 w 8233458"/>
              <a:gd name="connsiteY0" fmla="*/ 0 h 6858000"/>
              <a:gd name="connsiteX1" fmla="*/ 8233458 w 8233458"/>
              <a:gd name="connsiteY1" fmla="*/ 0 h 6858000"/>
              <a:gd name="connsiteX2" fmla="*/ 8233458 w 8233458"/>
              <a:gd name="connsiteY2" fmla="*/ 6858000 h 6858000"/>
              <a:gd name="connsiteX3" fmla="*/ 5776855 w 8233458"/>
              <a:gd name="connsiteY3" fmla="*/ 6858000 h 6858000"/>
              <a:gd name="connsiteX4" fmla="*/ 2226297 w 8233458"/>
              <a:gd name="connsiteY4" fmla="*/ 3819525 h 6858000"/>
              <a:gd name="connsiteX5" fmla="*/ 0 w 823345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458" h="6858000">
                <a:moveTo>
                  <a:pt x="0" y="0"/>
                </a:moveTo>
                <a:lnTo>
                  <a:pt x="8233458" y="0"/>
                </a:lnTo>
                <a:lnTo>
                  <a:pt x="8233458" y="6858000"/>
                </a:lnTo>
                <a:lnTo>
                  <a:pt x="5776855" y="6858000"/>
                </a:lnTo>
                <a:cubicBezTo>
                  <a:pt x="5776855" y="6858000"/>
                  <a:pt x="3771270" y="5153026"/>
                  <a:pt x="2226297" y="3819525"/>
                </a:cubicBezTo>
                <a:cubicBezTo>
                  <a:pt x="681323" y="2486025"/>
                  <a:pt x="0" y="0"/>
                  <a:pt x="0" y="0"/>
                </a:cubicBezTo>
                <a:close/>
              </a:path>
            </a:pathLst>
          </a:custGeom>
          <a:solidFill>
            <a:schemeClr val="bg2"/>
          </a:solidFill>
        </p:spPr>
        <p:txBody>
          <a:bodyPr wrap="square" lIns="2520000" rIns="2520000" anchor="ctr">
            <a:noAutofit/>
          </a:bodyPr>
          <a:lstStyle>
            <a:lvl1pPr marL="0" indent="0" algn="ctr">
              <a:buNone/>
              <a:defRPr sz="1600"/>
            </a:lvl1pPr>
          </a:lstStyle>
          <a:p>
            <a:r>
              <a:rPr lang="en-GB"/>
              <a:t>You can add a photo</a:t>
            </a:r>
          </a:p>
        </p:txBody>
      </p:sp>
      <p:sp>
        <p:nvSpPr>
          <p:cNvPr id="36" name="Freeform 35">
            <a:extLst>
              <a:ext uri="{FF2B5EF4-FFF2-40B4-BE49-F238E27FC236}">
                <a16:creationId xmlns:a16="http://schemas.microsoft.com/office/drawing/2014/main" id="{65547924-9C4A-ECA1-A5C7-F0DEF0CA22FA}"/>
              </a:ext>
            </a:extLst>
          </p:cNvPr>
          <p:cNvSpPr/>
          <p:nvPr userDrawn="1"/>
        </p:nvSpPr>
        <p:spPr>
          <a:xfrm>
            <a:off x="3003630" y="-1"/>
            <a:ext cx="6769849" cy="6867819"/>
          </a:xfrm>
          <a:custGeom>
            <a:avLst/>
            <a:gdLst>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0 w 6765403"/>
              <a:gd name="connsiteY6" fmla="*/ 685800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5972537 w 6765403"/>
              <a:gd name="connsiteY6" fmla="*/ 6869574 h 6869574"/>
              <a:gd name="connsiteX7" fmla="*/ 0 w 6765403"/>
              <a:gd name="connsiteY7" fmla="*/ 0 h 6869574"/>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6400800 w 6765403"/>
              <a:gd name="connsiteY6" fmla="*/ 6834850 h 6858000"/>
              <a:gd name="connsiteX7" fmla="*/ 0 w 6765403"/>
              <a:gd name="connsiteY7" fmla="*/ 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117221"/>
              <a:gd name="connsiteY0" fmla="*/ 0 h 6875361"/>
              <a:gd name="connsiteX1" fmla="*/ 381965 w 6117221"/>
              <a:gd name="connsiteY1" fmla="*/ 5787 h 6875361"/>
              <a:gd name="connsiteX2" fmla="*/ 2589483 w 6117221"/>
              <a:gd name="connsiteY2" fmla="*/ 3824334 h 6875361"/>
              <a:gd name="connsiteX3" fmla="*/ 6110093 w 6117221"/>
              <a:gd name="connsiteY3" fmla="*/ 6862031 h 6875361"/>
              <a:gd name="connsiteX4" fmla="*/ 6117221 w 6117221"/>
              <a:gd name="connsiteY4" fmla="*/ 6862031 h 6875361"/>
              <a:gd name="connsiteX5" fmla="*/ 6117221 w 6117221"/>
              <a:gd name="connsiteY5" fmla="*/ 6863787 h 6875361"/>
              <a:gd name="connsiteX6" fmla="*/ 5775768 w 6117221"/>
              <a:gd name="connsiteY6" fmla="*/ 6875361 h 6875361"/>
              <a:gd name="connsiteX7" fmla="*/ 0 w 6117221"/>
              <a:gd name="connsiteY7" fmla="*/ 0 h 6875361"/>
              <a:gd name="connsiteX0" fmla="*/ 0 w 6701742"/>
              <a:gd name="connsiteY0" fmla="*/ 1 h 6869574"/>
              <a:gd name="connsiteX1" fmla="*/ 966486 w 6701742"/>
              <a:gd name="connsiteY1" fmla="*/ 0 h 6869574"/>
              <a:gd name="connsiteX2" fmla="*/ 3174004 w 6701742"/>
              <a:gd name="connsiteY2" fmla="*/ 3818547 h 6869574"/>
              <a:gd name="connsiteX3" fmla="*/ 6694614 w 6701742"/>
              <a:gd name="connsiteY3" fmla="*/ 6856244 h 6869574"/>
              <a:gd name="connsiteX4" fmla="*/ 6701742 w 6701742"/>
              <a:gd name="connsiteY4" fmla="*/ 6856244 h 6869574"/>
              <a:gd name="connsiteX5" fmla="*/ 6701742 w 6701742"/>
              <a:gd name="connsiteY5" fmla="*/ 6858000 h 6869574"/>
              <a:gd name="connsiteX6" fmla="*/ 6360289 w 6701742"/>
              <a:gd name="connsiteY6" fmla="*/ 6869574 h 6869574"/>
              <a:gd name="connsiteX7" fmla="*/ 0 w 6701742"/>
              <a:gd name="connsiteY7" fmla="*/ 1 h 6869574"/>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939023"/>
              <a:gd name="connsiteX1" fmla="*/ 966486 w 6701742"/>
              <a:gd name="connsiteY1" fmla="*/ 0 h 6939023"/>
              <a:gd name="connsiteX2" fmla="*/ 3174004 w 6701742"/>
              <a:gd name="connsiteY2" fmla="*/ 3818547 h 6939023"/>
              <a:gd name="connsiteX3" fmla="*/ 6694614 w 6701742"/>
              <a:gd name="connsiteY3" fmla="*/ 6856244 h 6939023"/>
              <a:gd name="connsiteX4" fmla="*/ 6701742 w 6701742"/>
              <a:gd name="connsiteY4" fmla="*/ 6856244 h 6939023"/>
              <a:gd name="connsiteX5" fmla="*/ 6643869 w 6701742"/>
              <a:gd name="connsiteY5" fmla="*/ 6939023 h 6939023"/>
              <a:gd name="connsiteX6" fmla="*/ 6354502 w 6701742"/>
              <a:gd name="connsiteY6" fmla="*/ 6863787 h 6939023"/>
              <a:gd name="connsiteX7" fmla="*/ 0 w 6701742"/>
              <a:gd name="connsiteY7" fmla="*/ 1 h 6939023"/>
              <a:gd name="connsiteX0" fmla="*/ 0 w 6776977"/>
              <a:gd name="connsiteY0" fmla="*/ 1 h 7070376"/>
              <a:gd name="connsiteX1" fmla="*/ 966486 w 6776977"/>
              <a:gd name="connsiteY1" fmla="*/ 0 h 7070376"/>
              <a:gd name="connsiteX2" fmla="*/ 3174004 w 6776977"/>
              <a:gd name="connsiteY2" fmla="*/ 3818547 h 7070376"/>
              <a:gd name="connsiteX3" fmla="*/ 6694614 w 6776977"/>
              <a:gd name="connsiteY3" fmla="*/ 6856244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76977"/>
              <a:gd name="connsiteY0" fmla="*/ 1 h 7070376"/>
              <a:gd name="connsiteX1" fmla="*/ 966486 w 6776977"/>
              <a:gd name="connsiteY1" fmla="*/ 0 h 7070376"/>
              <a:gd name="connsiteX2" fmla="*/ 3174004 w 6776977"/>
              <a:gd name="connsiteY2" fmla="*/ 3818547 h 7070376"/>
              <a:gd name="connsiteX3" fmla="*/ 6769849 w 6776977"/>
              <a:gd name="connsiteY3" fmla="*/ 6867819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69849"/>
              <a:gd name="connsiteY0" fmla="*/ 1 h 6939023"/>
              <a:gd name="connsiteX1" fmla="*/ 966486 w 6769849"/>
              <a:gd name="connsiteY1" fmla="*/ 0 h 6939023"/>
              <a:gd name="connsiteX2" fmla="*/ 3174004 w 6769849"/>
              <a:gd name="connsiteY2" fmla="*/ 3818547 h 6939023"/>
              <a:gd name="connsiteX3" fmla="*/ 6769849 w 6769849"/>
              <a:gd name="connsiteY3" fmla="*/ 6867819 h 6939023"/>
              <a:gd name="connsiteX4" fmla="*/ 6643869 w 6769849"/>
              <a:gd name="connsiteY4" fmla="*/ 6939023 h 6939023"/>
              <a:gd name="connsiteX5" fmla="*/ 6354502 w 6769849"/>
              <a:gd name="connsiteY5" fmla="*/ 6863787 h 6939023"/>
              <a:gd name="connsiteX6" fmla="*/ 0 w 6769849"/>
              <a:gd name="connsiteY6" fmla="*/ 1 h 6939023"/>
              <a:gd name="connsiteX0" fmla="*/ 0 w 6769849"/>
              <a:gd name="connsiteY0" fmla="*/ 1 h 6867819"/>
              <a:gd name="connsiteX1" fmla="*/ 966486 w 6769849"/>
              <a:gd name="connsiteY1" fmla="*/ 0 h 6867819"/>
              <a:gd name="connsiteX2" fmla="*/ 3174004 w 6769849"/>
              <a:gd name="connsiteY2" fmla="*/ 3818547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04557 w 6769849"/>
              <a:gd name="connsiteY2" fmla="*/ 3859058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27706 w 6769849"/>
              <a:gd name="connsiteY2" fmla="*/ 3754885 h 6867819"/>
              <a:gd name="connsiteX3" fmla="*/ 6769849 w 6769849"/>
              <a:gd name="connsiteY3" fmla="*/ 6867819 h 6867819"/>
              <a:gd name="connsiteX4" fmla="*/ 6354502 w 6769849"/>
              <a:gd name="connsiteY4" fmla="*/ 6863787 h 6867819"/>
              <a:gd name="connsiteX5" fmla="*/ 0 w 6769849"/>
              <a:gd name="connsiteY5" fmla="*/ 1 h 686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9849" h="6867819">
                <a:moveTo>
                  <a:pt x="0" y="1"/>
                </a:moveTo>
                <a:lnTo>
                  <a:pt x="966486" y="0"/>
                </a:lnTo>
                <a:cubicBezTo>
                  <a:pt x="1135707" y="386604"/>
                  <a:pt x="1763052" y="2599757"/>
                  <a:pt x="3127706" y="3754885"/>
                </a:cubicBezTo>
                <a:cubicBezTo>
                  <a:pt x="4467217" y="4888731"/>
                  <a:pt x="6074732" y="6204424"/>
                  <a:pt x="6769849" y="6867819"/>
                </a:cubicBezTo>
                <a:lnTo>
                  <a:pt x="6354502" y="6863787"/>
                </a:lnTo>
                <a:cubicBezTo>
                  <a:pt x="3923818" y="4398380"/>
                  <a:pt x="1533646" y="3946967"/>
                  <a:pt x="0" y="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Tree>
    <p:extLst>
      <p:ext uri="{BB962C8B-B14F-4D97-AF65-F5344CB8AC3E}">
        <p14:creationId xmlns:p14="http://schemas.microsoft.com/office/powerpoint/2010/main" val="149049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Photo-Big_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6096000" y="549476"/>
            <a:ext cx="5545138"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6096000" y="2723948"/>
            <a:ext cx="5545138" cy="3584777"/>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6096000" y="2119540"/>
            <a:ext cx="5545138" cy="444507"/>
          </a:xfrm>
        </p:spPr>
        <p:txBody>
          <a:bodyPr/>
          <a:lstStyle>
            <a:lvl1pPr marL="0" indent="0">
              <a:buNone/>
              <a:defRPr b="1">
                <a:solidFill>
                  <a:schemeClr val="tx2"/>
                </a:solidFill>
              </a:defRPr>
            </a:lvl1pPr>
          </a:lstStyle>
          <a:p>
            <a:pPr lvl="0"/>
            <a:r>
              <a:rPr lang="en-GB"/>
              <a:t>Click to edit Master text styles</a:t>
            </a:r>
          </a:p>
        </p:txBody>
      </p:sp>
      <p:sp>
        <p:nvSpPr>
          <p:cNvPr id="29" name="Freeform 28">
            <a:extLst>
              <a:ext uri="{FF2B5EF4-FFF2-40B4-BE49-F238E27FC236}">
                <a16:creationId xmlns:a16="http://schemas.microsoft.com/office/drawing/2014/main" id="{0A243FFF-8D05-DB6D-9184-BB0FF22C1C35}"/>
              </a:ext>
            </a:extLst>
          </p:cNvPr>
          <p:cNvSpPr/>
          <p:nvPr userDrawn="1"/>
        </p:nvSpPr>
        <p:spPr>
          <a:xfrm flipH="1">
            <a:off x="4130148" y="0"/>
            <a:ext cx="1174594" cy="6858000"/>
          </a:xfrm>
          <a:custGeom>
            <a:avLst/>
            <a:gdLst>
              <a:gd name="connsiteX0" fmla="*/ 771494 w 1174594"/>
              <a:gd name="connsiteY0" fmla="*/ 0 h 6858000"/>
              <a:gd name="connsiteX1" fmla="*/ 1174594 w 1174594"/>
              <a:gd name="connsiteY1" fmla="*/ 0 h 6858000"/>
              <a:gd name="connsiteX2" fmla="*/ 1161444 w 1174594"/>
              <a:gd name="connsiteY2" fmla="*/ 144397 h 6858000"/>
              <a:gd name="connsiteX3" fmla="*/ 472003 w 1174594"/>
              <a:gd name="connsiteY3" fmla="*/ 3402712 h 6858000"/>
              <a:gd name="connsiteX4" fmla="*/ 748093 w 1174594"/>
              <a:gd name="connsiteY4" fmla="*/ 6824530 h 6858000"/>
              <a:gd name="connsiteX5" fmla="*/ 750748 w 1174594"/>
              <a:gd name="connsiteY5" fmla="*/ 6858000 h 6858000"/>
              <a:gd name="connsiteX6" fmla="*/ 217344 w 1174594"/>
              <a:gd name="connsiteY6" fmla="*/ 6858000 h 6858000"/>
              <a:gd name="connsiteX7" fmla="*/ 214865 w 1174594"/>
              <a:gd name="connsiteY7" fmla="*/ 6843618 h 6858000"/>
              <a:gd name="connsiteX8" fmla="*/ 64995 w 1174594"/>
              <a:gd name="connsiteY8" fmla="*/ 4241454 h 6858000"/>
              <a:gd name="connsiteX9" fmla="*/ 783146 w 1174594"/>
              <a:gd name="connsiteY9" fmla="*/ 1046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4" h="6858000">
                <a:moveTo>
                  <a:pt x="771494" y="0"/>
                </a:moveTo>
                <a:lnTo>
                  <a:pt x="1174594" y="0"/>
                </a:lnTo>
                <a:lnTo>
                  <a:pt x="1161444" y="144397"/>
                </a:lnTo>
                <a:cubicBezTo>
                  <a:pt x="1033733" y="1250609"/>
                  <a:pt x="617322" y="2446286"/>
                  <a:pt x="472003" y="3402712"/>
                </a:cubicBezTo>
                <a:cubicBezTo>
                  <a:pt x="260630" y="4793885"/>
                  <a:pt x="621619" y="5685263"/>
                  <a:pt x="748093" y="6824530"/>
                </a:cubicBezTo>
                <a:lnTo>
                  <a:pt x="750748" y="6858000"/>
                </a:lnTo>
                <a:lnTo>
                  <a:pt x="217344" y="6858000"/>
                </a:lnTo>
                <a:lnTo>
                  <a:pt x="214865" y="6843618"/>
                </a:lnTo>
                <a:cubicBezTo>
                  <a:pt x="69890" y="6047077"/>
                  <a:pt x="-93534" y="5284828"/>
                  <a:pt x="64995" y="4241454"/>
                </a:cubicBezTo>
                <a:cubicBezTo>
                  <a:pt x="249947" y="3024186"/>
                  <a:pt x="874015" y="1419367"/>
                  <a:pt x="783146" y="104685"/>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7" name="Freeform 6">
            <a:extLst>
              <a:ext uri="{FF2B5EF4-FFF2-40B4-BE49-F238E27FC236}">
                <a16:creationId xmlns:a16="http://schemas.microsoft.com/office/drawing/2014/main" id="{C40030E4-B36C-592E-E057-414B265596F4}"/>
              </a:ext>
            </a:extLst>
          </p:cNvPr>
          <p:cNvSpPr/>
          <p:nvPr userDrawn="1"/>
        </p:nvSpPr>
        <p:spPr>
          <a:xfrm flipH="1">
            <a:off x="3880422" y="0"/>
            <a:ext cx="1022358" cy="6858000"/>
          </a:xfrm>
          <a:custGeom>
            <a:avLst/>
            <a:gdLst>
              <a:gd name="connsiteX0" fmla="*/ 768834 w 1022358"/>
              <a:gd name="connsiteY0" fmla="*/ 0 h 6858000"/>
              <a:gd name="connsiteX1" fmla="*/ 1005982 w 1022358"/>
              <a:gd name="connsiteY1" fmla="*/ 0 h 6858000"/>
              <a:gd name="connsiteX2" fmla="*/ 1009847 w 1022358"/>
              <a:gd name="connsiteY2" fmla="*/ 31316 h 6858000"/>
              <a:gd name="connsiteX3" fmla="*/ 341247 w 1022358"/>
              <a:gd name="connsiteY3" fmla="*/ 4176390 h 6858000"/>
              <a:gd name="connsiteX4" fmla="*/ 522246 w 1022358"/>
              <a:gd name="connsiteY4" fmla="*/ 6776573 h 6858000"/>
              <a:gd name="connsiteX5" fmla="*/ 537283 w 1022358"/>
              <a:gd name="connsiteY5" fmla="*/ 6858000 h 6858000"/>
              <a:gd name="connsiteX6" fmla="*/ 343740 w 1022358"/>
              <a:gd name="connsiteY6" fmla="*/ 6858000 h 6858000"/>
              <a:gd name="connsiteX7" fmla="*/ 341085 w 1022358"/>
              <a:gd name="connsiteY7" fmla="*/ 6824530 h 6858000"/>
              <a:gd name="connsiteX8" fmla="*/ 64995 w 1022358"/>
              <a:gd name="connsiteY8" fmla="*/ 3402712 h 6858000"/>
              <a:gd name="connsiteX9" fmla="*/ 766468 w 1022358"/>
              <a:gd name="connsiteY9" fmla="*/ 315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2358" h="6858000">
                <a:moveTo>
                  <a:pt x="768834" y="0"/>
                </a:moveTo>
                <a:lnTo>
                  <a:pt x="1005982" y="0"/>
                </a:lnTo>
                <a:lnTo>
                  <a:pt x="1009847" y="31316"/>
                </a:lnTo>
                <a:cubicBezTo>
                  <a:pt x="1116447" y="1344814"/>
                  <a:pt x="511620" y="2956996"/>
                  <a:pt x="341247" y="4176390"/>
                </a:cubicBezTo>
                <a:cubicBezTo>
                  <a:pt x="195220" y="5221592"/>
                  <a:pt x="367751" y="5981827"/>
                  <a:pt x="522246" y="6776573"/>
                </a:cubicBezTo>
                <a:lnTo>
                  <a:pt x="537283" y="6858000"/>
                </a:lnTo>
                <a:lnTo>
                  <a:pt x="343740" y="6858000"/>
                </a:lnTo>
                <a:lnTo>
                  <a:pt x="341085" y="6824530"/>
                </a:lnTo>
                <a:cubicBezTo>
                  <a:pt x="214611" y="5685264"/>
                  <a:pt x="-146378" y="4793885"/>
                  <a:pt x="64995" y="3402712"/>
                </a:cubicBezTo>
                <a:cubicBezTo>
                  <a:pt x="215268" y="2413681"/>
                  <a:pt x="655432" y="1168808"/>
                  <a:pt x="766468" y="31586"/>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2" name="Picture Placeholder 11">
            <a:extLst>
              <a:ext uri="{FF2B5EF4-FFF2-40B4-BE49-F238E27FC236}">
                <a16:creationId xmlns:a16="http://schemas.microsoft.com/office/drawing/2014/main" id="{6BD9DE43-31F4-89E5-CCA5-DB3D1A80476F}"/>
              </a:ext>
            </a:extLst>
          </p:cNvPr>
          <p:cNvSpPr>
            <a:spLocks noGrp="1"/>
          </p:cNvSpPr>
          <p:nvPr>
            <p:ph type="pic" sz="quarter" idx="12"/>
          </p:nvPr>
        </p:nvSpPr>
        <p:spPr>
          <a:xfrm>
            <a:off x="0" y="0"/>
            <a:ext cx="4626938" cy="6858000"/>
          </a:xfrm>
          <a:custGeom>
            <a:avLst/>
            <a:gdLst>
              <a:gd name="connsiteX0" fmla="*/ 0 w 4626938"/>
              <a:gd name="connsiteY0" fmla="*/ 0 h 6858000"/>
              <a:gd name="connsiteX1" fmla="*/ 3906958 w 4626938"/>
              <a:gd name="connsiteY1" fmla="*/ 0 h 6858000"/>
              <a:gd name="connsiteX2" fmla="*/ 3903093 w 4626938"/>
              <a:gd name="connsiteY2" fmla="*/ 31316 h 6858000"/>
              <a:gd name="connsiteX3" fmla="*/ 4571693 w 4626938"/>
              <a:gd name="connsiteY3" fmla="*/ 4176390 h 6858000"/>
              <a:gd name="connsiteX4" fmla="*/ 4390694 w 4626938"/>
              <a:gd name="connsiteY4" fmla="*/ 6776573 h 6858000"/>
              <a:gd name="connsiteX5" fmla="*/ 4375657 w 4626938"/>
              <a:gd name="connsiteY5" fmla="*/ 6858000 h 6858000"/>
              <a:gd name="connsiteX6" fmla="*/ 0 w 46269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6938" h="6858000">
                <a:moveTo>
                  <a:pt x="0" y="0"/>
                </a:moveTo>
                <a:lnTo>
                  <a:pt x="3906958" y="0"/>
                </a:lnTo>
                <a:lnTo>
                  <a:pt x="3903093" y="31316"/>
                </a:lnTo>
                <a:cubicBezTo>
                  <a:pt x="3796493" y="1344814"/>
                  <a:pt x="4401320" y="2956996"/>
                  <a:pt x="4571693" y="4176390"/>
                </a:cubicBezTo>
                <a:cubicBezTo>
                  <a:pt x="4717720" y="5221592"/>
                  <a:pt x="4545189" y="5981827"/>
                  <a:pt x="4390694" y="6776573"/>
                </a:cubicBezTo>
                <a:lnTo>
                  <a:pt x="4375657" y="6858000"/>
                </a:lnTo>
                <a:lnTo>
                  <a:pt x="0" y="6858000"/>
                </a:lnTo>
                <a:close/>
              </a:path>
            </a:pathLst>
          </a:custGeom>
          <a:solidFill>
            <a:schemeClr val="bg2"/>
          </a:solidFill>
        </p:spPr>
        <p:txBody>
          <a:bodyPr wrap="square" anchor="ctr">
            <a:noAutofit/>
          </a:bodyPr>
          <a:lstStyle>
            <a:lvl1pPr marL="0" indent="0" algn="ctr">
              <a:buNone/>
              <a:defRPr/>
            </a:lvl1pPr>
          </a:lstStyle>
          <a:p>
            <a:r>
              <a:rPr lang="en-GB"/>
              <a:t>Click icon to add picture</a:t>
            </a:r>
          </a:p>
        </p:txBody>
      </p:sp>
    </p:spTree>
    <p:extLst>
      <p:ext uri="{BB962C8B-B14F-4D97-AF65-F5344CB8AC3E}">
        <p14:creationId xmlns:p14="http://schemas.microsoft.com/office/powerpoint/2010/main" val="34210241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_Photo-Big_right_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71" y="549476"/>
            <a:ext cx="5541929" cy="1131687"/>
          </a:xfrm>
        </p:spPr>
        <p:txBody>
          <a:bodyPr/>
          <a:lstStyle>
            <a:lvl1pPr>
              <a:defRPr>
                <a:solidFill>
                  <a:schemeClr val="bg2"/>
                </a:solidFill>
              </a:defRPr>
            </a:lvl1p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554071" y="2723948"/>
            <a:ext cx="5541929" cy="3584777"/>
          </a:xfrm>
          <a:prstGeom prst="rect">
            <a:avLst/>
          </a:prstGeom>
        </p:spPr>
        <p:txBody>
          <a:bodyPr vert="horz" lIns="0" tIns="0" rIns="0" bIns="0" rtlCol="0">
            <a:normAutofit/>
          </a:bodyPr>
          <a:lstStyle>
            <a:lvl1pPr marL="0" indent="0">
              <a:buNone/>
              <a:defRPr sz="1200">
                <a:solidFill>
                  <a:schemeClr val="bg2"/>
                </a:solidFill>
              </a:defRPr>
            </a:lvl1pPr>
            <a:lvl2pPr marL="457200" indent="0">
              <a:buNone/>
              <a:defRPr/>
            </a:lvl2pPr>
            <a:lvl3pPr marL="914400" indent="0">
              <a:buNone/>
              <a:defRPr/>
            </a:lvl3pPr>
          </a:lstStyle>
          <a:p>
            <a:pPr lvl="0"/>
            <a:r>
              <a:rPr lang="en-GB"/>
              <a:t>Click to edit Master text styles</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554071" y="2119540"/>
            <a:ext cx="5541929" cy="444507"/>
          </a:xfrm>
        </p:spPr>
        <p:txBody>
          <a:bodyPr/>
          <a:lstStyle>
            <a:lvl1pPr marL="0" indent="0">
              <a:buNone/>
              <a:defRPr b="1">
                <a:solidFill>
                  <a:schemeClr val="bg2"/>
                </a:solidFill>
              </a:defRPr>
            </a:lvl1pPr>
          </a:lstStyle>
          <a:p>
            <a:pPr lvl="0"/>
            <a:r>
              <a:rPr lang="en-GB"/>
              <a:t>Click to edit Master text styles</a:t>
            </a:r>
          </a:p>
        </p:txBody>
      </p:sp>
      <p:sp>
        <p:nvSpPr>
          <p:cNvPr id="29" name="Freeform 28">
            <a:extLst>
              <a:ext uri="{FF2B5EF4-FFF2-40B4-BE49-F238E27FC236}">
                <a16:creationId xmlns:a16="http://schemas.microsoft.com/office/drawing/2014/main" id="{0A243FFF-8D05-DB6D-9184-BB0FF22C1C35}"/>
              </a:ext>
            </a:extLst>
          </p:cNvPr>
          <p:cNvSpPr/>
          <p:nvPr userDrawn="1"/>
        </p:nvSpPr>
        <p:spPr>
          <a:xfrm>
            <a:off x="6881685" y="0"/>
            <a:ext cx="1174594" cy="6858000"/>
          </a:xfrm>
          <a:custGeom>
            <a:avLst/>
            <a:gdLst>
              <a:gd name="connsiteX0" fmla="*/ 771494 w 1174594"/>
              <a:gd name="connsiteY0" fmla="*/ 0 h 6858000"/>
              <a:gd name="connsiteX1" fmla="*/ 1174594 w 1174594"/>
              <a:gd name="connsiteY1" fmla="*/ 0 h 6858000"/>
              <a:gd name="connsiteX2" fmla="*/ 1161444 w 1174594"/>
              <a:gd name="connsiteY2" fmla="*/ 144397 h 6858000"/>
              <a:gd name="connsiteX3" fmla="*/ 472003 w 1174594"/>
              <a:gd name="connsiteY3" fmla="*/ 3402712 h 6858000"/>
              <a:gd name="connsiteX4" fmla="*/ 748093 w 1174594"/>
              <a:gd name="connsiteY4" fmla="*/ 6824530 h 6858000"/>
              <a:gd name="connsiteX5" fmla="*/ 750748 w 1174594"/>
              <a:gd name="connsiteY5" fmla="*/ 6858000 h 6858000"/>
              <a:gd name="connsiteX6" fmla="*/ 217344 w 1174594"/>
              <a:gd name="connsiteY6" fmla="*/ 6858000 h 6858000"/>
              <a:gd name="connsiteX7" fmla="*/ 214865 w 1174594"/>
              <a:gd name="connsiteY7" fmla="*/ 6843618 h 6858000"/>
              <a:gd name="connsiteX8" fmla="*/ 64995 w 1174594"/>
              <a:gd name="connsiteY8" fmla="*/ 4241454 h 6858000"/>
              <a:gd name="connsiteX9" fmla="*/ 783146 w 1174594"/>
              <a:gd name="connsiteY9" fmla="*/ 1046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4" h="6858000">
                <a:moveTo>
                  <a:pt x="771494" y="0"/>
                </a:moveTo>
                <a:lnTo>
                  <a:pt x="1174594" y="0"/>
                </a:lnTo>
                <a:lnTo>
                  <a:pt x="1161444" y="144397"/>
                </a:lnTo>
                <a:cubicBezTo>
                  <a:pt x="1033733" y="1250609"/>
                  <a:pt x="617322" y="2446286"/>
                  <a:pt x="472003" y="3402712"/>
                </a:cubicBezTo>
                <a:cubicBezTo>
                  <a:pt x="260630" y="4793885"/>
                  <a:pt x="621619" y="5685263"/>
                  <a:pt x="748093" y="6824530"/>
                </a:cubicBezTo>
                <a:lnTo>
                  <a:pt x="750748" y="6858000"/>
                </a:lnTo>
                <a:lnTo>
                  <a:pt x="217344" y="6858000"/>
                </a:lnTo>
                <a:lnTo>
                  <a:pt x="214865" y="6843618"/>
                </a:lnTo>
                <a:cubicBezTo>
                  <a:pt x="69890" y="6047077"/>
                  <a:pt x="-93534" y="5284828"/>
                  <a:pt x="64995" y="4241454"/>
                </a:cubicBezTo>
                <a:cubicBezTo>
                  <a:pt x="249947" y="3024186"/>
                  <a:pt x="874015" y="1419367"/>
                  <a:pt x="783146" y="104685"/>
                </a:cubicBezTo>
                <a:close/>
              </a:path>
            </a:pathLst>
          </a:custGeom>
          <a:solidFill>
            <a:srgbClr val="5B1E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3" name="Freeform 32">
            <a:extLst>
              <a:ext uri="{FF2B5EF4-FFF2-40B4-BE49-F238E27FC236}">
                <a16:creationId xmlns:a16="http://schemas.microsoft.com/office/drawing/2014/main" id="{7ABAEECC-CEEE-7426-95F0-433CD5D0628E}"/>
              </a:ext>
            </a:extLst>
          </p:cNvPr>
          <p:cNvSpPr/>
          <p:nvPr userDrawn="1"/>
        </p:nvSpPr>
        <p:spPr>
          <a:xfrm>
            <a:off x="7288693" y="0"/>
            <a:ext cx="1022358" cy="6858000"/>
          </a:xfrm>
          <a:custGeom>
            <a:avLst/>
            <a:gdLst>
              <a:gd name="connsiteX0" fmla="*/ 768834 w 1022358"/>
              <a:gd name="connsiteY0" fmla="*/ 0 h 6858000"/>
              <a:gd name="connsiteX1" fmla="*/ 1005982 w 1022358"/>
              <a:gd name="connsiteY1" fmla="*/ 0 h 6858000"/>
              <a:gd name="connsiteX2" fmla="*/ 1009847 w 1022358"/>
              <a:gd name="connsiteY2" fmla="*/ 31316 h 6858000"/>
              <a:gd name="connsiteX3" fmla="*/ 341247 w 1022358"/>
              <a:gd name="connsiteY3" fmla="*/ 4176390 h 6858000"/>
              <a:gd name="connsiteX4" fmla="*/ 522246 w 1022358"/>
              <a:gd name="connsiteY4" fmla="*/ 6776573 h 6858000"/>
              <a:gd name="connsiteX5" fmla="*/ 537283 w 1022358"/>
              <a:gd name="connsiteY5" fmla="*/ 6858000 h 6858000"/>
              <a:gd name="connsiteX6" fmla="*/ 343740 w 1022358"/>
              <a:gd name="connsiteY6" fmla="*/ 6858000 h 6858000"/>
              <a:gd name="connsiteX7" fmla="*/ 341085 w 1022358"/>
              <a:gd name="connsiteY7" fmla="*/ 6824530 h 6858000"/>
              <a:gd name="connsiteX8" fmla="*/ 64995 w 1022358"/>
              <a:gd name="connsiteY8" fmla="*/ 3402712 h 6858000"/>
              <a:gd name="connsiteX9" fmla="*/ 766468 w 1022358"/>
              <a:gd name="connsiteY9" fmla="*/ 315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2358" h="6858000">
                <a:moveTo>
                  <a:pt x="768834" y="0"/>
                </a:moveTo>
                <a:lnTo>
                  <a:pt x="1005982" y="0"/>
                </a:lnTo>
                <a:lnTo>
                  <a:pt x="1009847" y="31316"/>
                </a:lnTo>
                <a:cubicBezTo>
                  <a:pt x="1116447" y="1344814"/>
                  <a:pt x="511620" y="2956996"/>
                  <a:pt x="341247" y="4176390"/>
                </a:cubicBezTo>
                <a:cubicBezTo>
                  <a:pt x="195220" y="5221592"/>
                  <a:pt x="367751" y="5981827"/>
                  <a:pt x="522246" y="6776573"/>
                </a:cubicBezTo>
                <a:lnTo>
                  <a:pt x="537283" y="6858000"/>
                </a:lnTo>
                <a:lnTo>
                  <a:pt x="343740" y="6858000"/>
                </a:lnTo>
                <a:lnTo>
                  <a:pt x="341085" y="6824530"/>
                </a:lnTo>
                <a:cubicBezTo>
                  <a:pt x="214611" y="5685264"/>
                  <a:pt x="-146378" y="4793885"/>
                  <a:pt x="64995" y="3402712"/>
                </a:cubicBezTo>
                <a:cubicBezTo>
                  <a:pt x="215268" y="2413681"/>
                  <a:pt x="655432" y="1168808"/>
                  <a:pt x="766468" y="31586"/>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6" name="Picture Placeholder 35">
            <a:extLst>
              <a:ext uri="{FF2B5EF4-FFF2-40B4-BE49-F238E27FC236}">
                <a16:creationId xmlns:a16="http://schemas.microsoft.com/office/drawing/2014/main" id="{95AB918B-2E59-DAB9-A333-D1C66DCE70E5}"/>
              </a:ext>
            </a:extLst>
          </p:cNvPr>
          <p:cNvSpPr>
            <a:spLocks noGrp="1"/>
          </p:cNvSpPr>
          <p:nvPr>
            <p:ph type="pic" sz="quarter" idx="12"/>
          </p:nvPr>
        </p:nvSpPr>
        <p:spPr>
          <a:xfrm>
            <a:off x="7574694" y="0"/>
            <a:ext cx="4617306" cy="6858000"/>
          </a:xfrm>
          <a:custGeom>
            <a:avLst/>
            <a:gdLst>
              <a:gd name="connsiteX0" fmla="*/ 719981 w 4617306"/>
              <a:gd name="connsiteY0" fmla="*/ 0 h 6858000"/>
              <a:gd name="connsiteX1" fmla="*/ 4617306 w 4617306"/>
              <a:gd name="connsiteY1" fmla="*/ 0 h 6858000"/>
              <a:gd name="connsiteX2" fmla="*/ 4617306 w 4617306"/>
              <a:gd name="connsiteY2" fmla="*/ 6858000 h 6858000"/>
              <a:gd name="connsiteX3" fmla="*/ 251282 w 4617306"/>
              <a:gd name="connsiteY3" fmla="*/ 6858000 h 6858000"/>
              <a:gd name="connsiteX4" fmla="*/ 236245 w 4617306"/>
              <a:gd name="connsiteY4" fmla="*/ 6776573 h 6858000"/>
              <a:gd name="connsiteX5" fmla="*/ 55246 w 4617306"/>
              <a:gd name="connsiteY5" fmla="*/ 4176390 h 6858000"/>
              <a:gd name="connsiteX6" fmla="*/ 723846 w 4617306"/>
              <a:gd name="connsiteY6" fmla="*/ 313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7306" h="6858000">
                <a:moveTo>
                  <a:pt x="719981" y="0"/>
                </a:moveTo>
                <a:lnTo>
                  <a:pt x="4617306" y="0"/>
                </a:lnTo>
                <a:lnTo>
                  <a:pt x="4617306" y="6858000"/>
                </a:lnTo>
                <a:lnTo>
                  <a:pt x="251282" y="6858000"/>
                </a:lnTo>
                <a:lnTo>
                  <a:pt x="236245" y="6776573"/>
                </a:lnTo>
                <a:cubicBezTo>
                  <a:pt x="81750" y="5981827"/>
                  <a:pt x="-90781" y="5221592"/>
                  <a:pt x="55246" y="4176390"/>
                </a:cubicBezTo>
                <a:cubicBezTo>
                  <a:pt x="225619" y="2956996"/>
                  <a:pt x="830446" y="1344814"/>
                  <a:pt x="723846" y="31316"/>
                </a:cubicBezTo>
                <a:close/>
              </a:path>
            </a:pathLst>
          </a:custGeom>
          <a:solidFill>
            <a:schemeClr val="bg2"/>
          </a:solidFill>
        </p:spPr>
        <p:txBody>
          <a:bodyPr wrap="square" anchor="ctr">
            <a:noAutofit/>
          </a:bodyPr>
          <a:lstStyle>
            <a:lvl1pPr marL="0" indent="0" algn="ctr">
              <a:buNone/>
              <a:defRPr/>
            </a:lvl1pPr>
          </a:lstStyle>
          <a:p>
            <a:r>
              <a:rPr lang="en-GB"/>
              <a:t>Click icon to add picture</a:t>
            </a:r>
          </a:p>
        </p:txBody>
      </p:sp>
    </p:spTree>
    <p:extLst>
      <p:ext uri="{BB962C8B-B14F-4D97-AF65-F5344CB8AC3E}">
        <p14:creationId xmlns:p14="http://schemas.microsoft.com/office/powerpoint/2010/main" val="3398046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_Photo-Big_left_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6096000" y="549476"/>
            <a:ext cx="5545138" cy="1131687"/>
          </a:xfrm>
        </p:spPr>
        <p:txBody>
          <a:bodyPr/>
          <a:lstStyle>
            <a:lvl1pPr>
              <a:defRPr>
                <a:solidFill>
                  <a:schemeClr val="bg2"/>
                </a:solidFill>
              </a:defRPr>
            </a:lvl1p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6096000" y="2723948"/>
            <a:ext cx="5545138" cy="3584576"/>
          </a:xfrm>
          <a:prstGeom prst="rect">
            <a:avLst/>
          </a:prstGeom>
        </p:spPr>
        <p:txBody>
          <a:bodyPr vert="horz" lIns="0" tIns="0" rIns="0" bIns="0" rtlCol="0">
            <a:normAutofit/>
          </a:bodyPr>
          <a:lstStyle>
            <a:lvl1pPr marL="0" indent="0">
              <a:buNone/>
              <a:defRPr sz="1200">
                <a:solidFill>
                  <a:schemeClr val="bg2"/>
                </a:solidFill>
              </a:defRPr>
            </a:lvl1pPr>
            <a:lvl2pPr marL="457200" indent="0">
              <a:buNone/>
              <a:defRPr/>
            </a:lvl2pPr>
            <a:lvl3pPr marL="914400" indent="0">
              <a:buNone/>
              <a:defRPr/>
            </a:lvl3pPr>
          </a:lstStyle>
          <a:p>
            <a:pPr lvl="0"/>
            <a:r>
              <a:rPr lang="en-GB"/>
              <a:t>Click to edit Master text styles</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6096000" y="2119540"/>
            <a:ext cx="5545138" cy="444507"/>
          </a:xfrm>
        </p:spPr>
        <p:txBody>
          <a:bodyPr/>
          <a:lstStyle>
            <a:lvl1pPr marL="0" indent="0">
              <a:buNone/>
              <a:defRPr b="1">
                <a:solidFill>
                  <a:schemeClr val="bg2"/>
                </a:solidFill>
              </a:defRPr>
            </a:lvl1pPr>
          </a:lstStyle>
          <a:p>
            <a:pPr lvl="0"/>
            <a:r>
              <a:rPr lang="en-GB"/>
              <a:t>Click to edit Master text styles</a:t>
            </a:r>
          </a:p>
        </p:txBody>
      </p:sp>
      <p:sp>
        <p:nvSpPr>
          <p:cNvPr id="29" name="Freeform 28">
            <a:extLst>
              <a:ext uri="{FF2B5EF4-FFF2-40B4-BE49-F238E27FC236}">
                <a16:creationId xmlns:a16="http://schemas.microsoft.com/office/drawing/2014/main" id="{0A243FFF-8D05-DB6D-9184-BB0FF22C1C35}"/>
              </a:ext>
            </a:extLst>
          </p:cNvPr>
          <p:cNvSpPr/>
          <p:nvPr userDrawn="1"/>
        </p:nvSpPr>
        <p:spPr>
          <a:xfrm flipH="1">
            <a:off x="4130148" y="0"/>
            <a:ext cx="1174594" cy="6858000"/>
          </a:xfrm>
          <a:custGeom>
            <a:avLst/>
            <a:gdLst>
              <a:gd name="connsiteX0" fmla="*/ 771494 w 1174594"/>
              <a:gd name="connsiteY0" fmla="*/ 0 h 6858000"/>
              <a:gd name="connsiteX1" fmla="*/ 1174594 w 1174594"/>
              <a:gd name="connsiteY1" fmla="*/ 0 h 6858000"/>
              <a:gd name="connsiteX2" fmla="*/ 1161444 w 1174594"/>
              <a:gd name="connsiteY2" fmla="*/ 144397 h 6858000"/>
              <a:gd name="connsiteX3" fmla="*/ 472003 w 1174594"/>
              <a:gd name="connsiteY3" fmla="*/ 3402712 h 6858000"/>
              <a:gd name="connsiteX4" fmla="*/ 748093 w 1174594"/>
              <a:gd name="connsiteY4" fmla="*/ 6824530 h 6858000"/>
              <a:gd name="connsiteX5" fmla="*/ 750748 w 1174594"/>
              <a:gd name="connsiteY5" fmla="*/ 6858000 h 6858000"/>
              <a:gd name="connsiteX6" fmla="*/ 217344 w 1174594"/>
              <a:gd name="connsiteY6" fmla="*/ 6858000 h 6858000"/>
              <a:gd name="connsiteX7" fmla="*/ 214865 w 1174594"/>
              <a:gd name="connsiteY7" fmla="*/ 6843618 h 6858000"/>
              <a:gd name="connsiteX8" fmla="*/ 64995 w 1174594"/>
              <a:gd name="connsiteY8" fmla="*/ 4241454 h 6858000"/>
              <a:gd name="connsiteX9" fmla="*/ 783146 w 1174594"/>
              <a:gd name="connsiteY9" fmla="*/ 1046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4" h="6858000">
                <a:moveTo>
                  <a:pt x="771494" y="0"/>
                </a:moveTo>
                <a:lnTo>
                  <a:pt x="1174594" y="0"/>
                </a:lnTo>
                <a:lnTo>
                  <a:pt x="1161444" y="144397"/>
                </a:lnTo>
                <a:cubicBezTo>
                  <a:pt x="1033733" y="1250609"/>
                  <a:pt x="617322" y="2446286"/>
                  <a:pt x="472003" y="3402712"/>
                </a:cubicBezTo>
                <a:cubicBezTo>
                  <a:pt x="260630" y="4793885"/>
                  <a:pt x="621619" y="5685263"/>
                  <a:pt x="748093" y="6824530"/>
                </a:cubicBezTo>
                <a:lnTo>
                  <a:pt x="750748" y="6858000"/>
                </a:lnTo>
                <a:lnTo>
                  <a:pt x="217344" y="6858000"/>
                </a:lnTo>
                <a:lnTo>
                  <a:pt x="214865" y="6843618"/>
                </a:lnTo>
                <a:cubicBezTo>
                  <a:pt x="69890" y="6047077"/>
                  <a:pt x="-93534" y="5284828"/>
                  <a:pt x="64995" y="4241454"/>
                </a:cubicBezTo>
                <a:cubicBezTo>
                  <a:pt x="249947" y="3024186"/>
                  <a:pt x="874015" y="1419367"/>
                  <a:pt x="783146" y="104685"/>
                </a:cubicBezTo>
                <a:close/>
              </a:path>
            </a:pathLst>
          </a:custGeom>
          <a:solidFill>
            <a:srgbClr val="5B1E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7" name="Freeform 6">
            <a:extLst>
              <a:ext uri="{FF2B5EF4-FFF2-40B4-BE49-F238E27FC236}">
                <a16:creationId xmlns:a16="http://schemas.microsoft.com/office/drawing/2014/main" id="{C40030E4-B36C-592E-E057-414B265596F4}"/>
              </a:ext>
            </a:extLst>
          </p:cNvPr>
          <p:cNvSpPr/>
          <p:nvPr userDrawn="1"/>
        </p:nvSpPr>
        <p:spPr>
          <a:xfrm flipH="1">
            <a:off x="3880422" y="0"/>
            <a:ext cx="1022358" cy="6858000"/>
          </a:xfrm>
          <a:custGeom>
            <a:avLst/>
            <a:gdLst>
              <a:gd name="connsiteX0" fmla="*/ 768834 w 1022358"/>
              <a:gd name="connsiteY0" fmla="*/ 0 h 6858000"/>
              <a:gd name="connsiteX1" fmla="*/ 1005982 w 1022358"/>
              <a:gd name="connsiteY1" fmla="*/ 0 h 6858000"/>
              <a:gd name="connsiteX2" fmla="*/ 1009847 w 1022358"/>
              <a:gd name="connsiteY2" fmla="*/ 31316 h 6858000"/>
              <a:gd name="connsiteX3" fmla="*/ 341247 w 1022358"/>
              <a:gd name="connsiteY3" fmla="*/ 4176390 h 6858000"/>
              <a:gd name="connsiteX4" fmla="*/ 522246 w 1022358"/>
              <a:gd name="connsiteY4" fmla="*/ 6776573 h 6858000"/>
              <a:gd name="connsiteX5" fmla="*/ 537283 w 1022358"/>
              <a:gd name="connsiteY5" fmla="*/ 6858000 h 6858000"/>
              <a:gd name="connsiteX6" fmla="*/ 343740 w 1022358"/>
              <a:gd name="connsiteY6" fmla="*/ 6858000 h 6858000"/>
              <a:gd name="connsiteX7" fmla="*/ 341085 w 1022358"/>
              <a:gd name="connsiteY7" fmla="*/ 6824530 h 6858000"/>
              <a:gd name="connsiteX8" fmla="*/ 64995 w 1022358"/>
              <a:gd name="connsiteY8" fmla="*/ 3402712 h 6858000"/>
              <a:gd name="connsiteX9" fmla="*/ 766468 w 1022358"/>
              <a:gd name="connsiteY9" fmla="*/ 315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2358" h="6858000">
                <a:moveTo>
                  <a:pt x="768834" y="0"/>
                </a:moveTo>
                <a:lnTo>
                  <a:pt x="1005982" y="0"/>
                </a:lnTo>
                <a:lnTo>
                  <a:pt x="1009847" y="31316"/>
                </a:lnTo>
                <a:cubicBezTo>
                  <a:pt x="1116447" y="1344814"/>
                  <a:pt x="511620" y="2956996"/>
                  <a:pt x="341247" y="4176390"/>
                </a:cubicBezTo>
                <a:cubicBezTo>
                  <a:pt x="195220" y="5221592"/>
                  <a:pt x="367751" y="5981827"/>
                  <a:pt x="522246" y="6776573"/>
                </a:cubicBezTo>
                <a:lnTo>
                  <a:pt x="537283" y="6858000"/>
                </a:lnTo>
                <a:lnTo>
                  <a:pt x="343740" y="6858000"/>
                </a:lnTo>
                <a:lnTo>
                  <a:pt x="341085" y="6824530"/>
                </a:lnTo>
                <a:cubicBezTo>
                  <a:pt x="214611" y="5685264"/>
                  <a:pt x="-146378" y="4793885"/>
                  <a:pt x="64995" y="3402712"/>
                </a:cubicBezTo>
                <a:cubicBezTo>
                  <a:pt x="215268" y="2413681"/>
                  <a:pt x="655432" y="1168808"/>
                  <a:pt x="766468" y="31586"/>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2" name="Picture Placeholder 11">
            <a:extLst>
              <a:ext uri="{FF2B5EF4-FFF2-40B4-BE49-F238E27FC236}">
                <a16:creationId xmlns:a16="http://schemas.microsoft.com/office/drawing/2014/main" id="{6BD9DE43-31F4-89E5-CCA5-DB3D1A80476F}"/>
              </a:ext>
            </a:extLst>
          </p:cNvPr>
          <p:cNvSpPr>
            <a:spLocks noGrp="1"/>
          </p:cNvSpPr>
          <p:nvPr>
            <p:ph type="pic" sz="quarter" idx="12"/>
          </p:nvPr>
        </p:nvSpPr>
        <p:spPr>
          <a:xfrm>
            <a:off x="0" y="0"/>
            <a:ext cx="4626938" cy="6858000"/>
          </a:xfrm>
          <a:custGeom>
            <a:avLst/>
            <a:gdLst>
              <a:gd name="connsiteX0" fmla="*/ 0 w 4626938"/>
              <a:gd name="connsiteY0" fmla="*/ 0 h 6858000"/>
              <a:gd name="connsiteX1" fmla="*/ 3906958 w 4626938"/>
              <a:gd name="connsiteY1" fmla="*/ 0 h 6858000"/>
              <a:gd name="connsiteX2" fmla="*/ 3903093 w 4626938"/>
              <a:gd name="connsiteY2" fmla="*/ 31316 h 6858000"/>
              <a:gd name="connsiteX3" fmla="*/ 4571693 w 4626938"/>
              <a:gd name="connsiteY3" fmla="*/ 4176390 h 6858000"/>
              <a:gd name="connsiteX4" fmla="*/ 4390694 w 4626938"/>
              <a:gd name="connsiteY4" fmla="*/ 6776573 h 6858000"/>
              <a:gd name="connsiteX5" fmla="*/ 4375657 w 4626938"/>
              <a:gd name="connsiteY5" fmla="*/ 6858000 h 6858000"/>
              <a:gd name="connsiteX6" fmla="*/ 0 w 46269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6938" h="6858000">
                <a:moveTo>
                  <a:pt x="0" y="0"/>
                </a:moveTo>
                <a:lnTo>
                  <a:pt x="3906958" y="0"/>
                </a:lnTo>
                <a:lnTo>
                  <a:pt x="3903093" y="31316"/>
                </a:lnTo>
                <a:cubicBezTo>
                  <a:pt x="3796493" y="1344814"/>
                  <a:pt x="4401320" y="2956996"/>
                  <a:pt x="4571693" y="4176390"/>
                </a:cubicBezTo>
                <a:cubicBezTo>
                  <a:pt x="4717720" y="5221592"/>
                  <a:pt x="4545189" y="5981827"/>
                  <a:pt x="4390694" y="6776573"/>
                </a:cubicBezTo>
                <a:lnTo>
                  <a:pt x="4375657" y="6858000"/>
                </a:lnTo>
                <a:lnTo>
                  <a:pt x="0" y="6858000"/>
                </a:lnTo>
                <a:close/>
              </a:path>
            </a:pathLst>
          </a:custGeom>
          <a:solidFill>
            <a:schemeClr val="bg2"/>
          </a:solidFill>
        </p:spPr>
        <p:txBody>
          <a:bodyPr wrap="square" anchor="ctr">
            <a:noAutofit/>
          </a:bodyPr>
          <a:lstStyle>
            <a:lvl1pPr marL="0" indent="0" algn="ctr">
              <a:buNone/>
              <a:defRPr/>
            </a:lvl1pPr>
          </a:lstStyle>
          <a:p>
            <a:r>
              <a:rPr lang="en-GB"/>
              <a:t>Click icon to add picture</a:t>
            </a:r>
          </a:p>
        </p:txBody>
      </p:sp>
    </p:spTree>
    <p:extLst>
      <p:ext uri="{BB962C8B-B14F-4D97-AF65-F5344CB8AC3E}">
        <p14:creationId xmlns:p14="http://schemas.microsoft.com/office/powerpoint/2010/main" val="21657131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_light">
    <p:bg>
      <p:bgPr>
        <a:solidFill>
          <a:schemeClr val="accent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7" name="Picture Placeholder 16">
            <a:extLst>
              <a:ext uri="{FF2B5EF4-FFF2-40B4-BE49-F238E27FC236}">
                <a16:creationId xmlns:a16="http://schemas.microsoft.com/office/drawing/2014/main" id="{8E00BA19-5C35-CDE1-774D-9BBD0B7B5956}"/>
              </a:ext>
            </a:extLst>
          </p:cNvPr>
          <p:cNvSpPr>
            <a:spLocks noGrp="1"/>
          </p:cNvSpPr>
          <p:nvPr>
            <p:ph type="pic" sz="quarter" idx="12"/>
          </p:nvPr>
        </p:nvSpPr>
        <p:spPr>
          <a:xfrm>
            <a:off x="810433" y="1222310"/>
            <a:ext cx="4651685" cy="4765704"/>
          </a:xfrm>
          <a:custGeom>
            <a:avLst/>
            <a:gdLst>
              <a:gd name="connsiteX0" fmla="*/ 2172219 w 4643466"/>
              <a:gd name="connsiteY0" fmla="*/ 4 h 4757283"/>
              <a:gd name="connsiteX1" fmla="*/ 3682662 w 4643466"/>
              <a:gd name="connsiteY1" fmla="*/ 791177 h 4757283"/>
              <a:gd name="connsiteX2" fmla="*/ 3682719 w 4643466"/>
              <a:gd name="connsiteY2" fmla="*/ 791425 h 4757283"/>
              <a:gd name="connsiteX3" fmla="*/ 4631723 w 4643466"/>
              <a:gd name="connsiteY3" fmla="*/ 2150645 h 4757283"/>
              <a:gd name="connsiteX4" fmla="*/ 3921972 w 4643466"/>
              <a:gd name="connsiteY4" fmla="*/ 3826185 h 4757283"/>
              <a:gd name="connsiteX5" fmla="*/ 1824385 w 4643466"/>
              <a:gd name="connsiteY5" fmla="*/ 4750602 h 4757283"/>
              <a:gd name="connsiteX6" fmla="*/ 83093 w 4643466"/>
              <a:gd name="connsiteY6" fmla="*/ 3400595 h 4757283"/>
              <a:gd name="connsiteX7" fmla="*/ 545938 w 4643466"/>
              <a:gd name="connsiteY7" fmla="*/ 1258862 h 4757283"/>
              <a:gd name="connsiteX8" fmla="*/ 2067058 w 4643466"/>
              <a:gd name="connsiteY8" fmla="*/ 5108 h 4757283"/>
              <a:gd name="connsiteX9" fmla="*/ 2172219 w 4643466"/>
              <a:gd name="connsiteY9" fmla="*/ 4 h 475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3466" h="4757283">
                <a:moveTo>
                  <a:pt x="2172219" y="4"/>
                </a:moveTo>
                <a:cubicBezTo>
                  <a:pt x="2698457" y="1377"/>
                  <a:pt x="3229338" y="397328"/>
                  <a:pt x="3682662" y="791177"/>
                </a:cubicBezTo>
                <a:lnTo>
                  <a:pt x="3682719" y="791425"/>
                </a:lnTo>
                <a:cubicBezTo>
                  <a:pt x="4164971" y="1212090"/>
                  <a:pt x="4560621" y="1631303"/>
                  <a:pt x="4631723" y="2150645"/>
                </a:cubicBezTo>
                <a:cubicBezTo>
                  <a:pt x="4702885" y="2670238"/>
                  <a:pt x="4448678" y="3288845"/>
                  <a:pt x="3921972" y="3826185"/>
                </a:cubicBezTo>
                <a:cubicBezTo>
                  <a:pt x="3395266" y="4363528"/>
                  <a:pt x="2595453" y="4818175"/>
                  <a:pt x="1824385" y="4750602"/>
                </a:cubicBezTo>
                <a:cubicBezTo>
                  <a:pt x="1054889" y="4682411"/>
                  <a:pt x="314082" y="4091754"/>
                  <a:pt x="83093" y="3400595"/>
                </a:cubicBezTo>
                <a:cubicBezTo>
                  <a:pt x="-147341" y="2710618"/>
                  <a:pt x="132101" y="1920392"/>
                  <a:pt x="545938" y="1258862"/>
                </a:cubicBezTo>
                <a:cubicBezTo>
                  <a:pt x="959775" y="597334"/>
                  <a:pt x="1508470" y="61520"/>
                  <a:pt x="2067058" y="5108"/>
                </a:cubicBezTo>
                <a:cubicBezTo>
                  <a:pt x="2102075" y="1575"/>
                  <a:pt x="2137137" y="-87"/>
                  <a:pt x="2172219" y="4"/>
                </a:cubicBezTo>
                <a:close/>
              </a:path>
            </a:pathLst>
          </a:custGeom>
          <a:solidFill>
            <a:schemeClr val="bg2"/>
          </a:solidFill>
        </p:spPr>
        <p:txBody>
          <a:bodyPr wrap="square" anchor="ctr">
            <a:noAutofit/>
          </a:bodyPr>
          <a:lstStyle>
            <a:lvl1pPr marL="0" indent="0" algn="ctr">
              <a:buNone/>
              <a:defRPr/>
            </a:lvl1pPr>
          </a:lstStyle>
          <a:p>
            <a:r>
              <a:rPr lang="en-GB" noProof="0"/>
              <a:t>Click icon to add picture</a:t>
            </a:r>
          </a:p>
        </p:txBody>
      </p:sp>
      <p:sp>
        <p:nvSpPr>
          <p:cNvPr id="15" name="Freeform 14">
            <a:extLst>
              <a:ext uri="{FF2B5EF4-FFF2-40B4-BE49-F238E27FC236}">
                <a16:creationId xmlns:a16="http://schemas.microsoft.com/office/drawing/2014/main" id="{C1FEEDD8-28AA-BE3E-02E2-170FFB40470C}"/>
              </a:ext>
            </a:extLst>
          </p:cNvPr>
          <p:cNvSpPr/>
          <p:nvPr userDrawn="1"/>
        </p:nvSpPr>
        <p:spPr>
          <a:xfrm>
            <a:off x="6296481" y="-351"/>
            <a:ext cx="5895520" cy="1951072"/>
          </a:xfrm>
          <a:custGeom>
            <a:avLst/>
            <a:gdLst>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58756 w 9855101"/>
              <a:gd name="connsiteY7" fmla="*/ 8327921 h 12126752"/>
              <a:gd name="connsiteX8" fmla="*/ 592520 w 9855101"/>
              <a:gd name="connsiteY8" fmla="*/ 5251217 h 12126752"/>
              <a:gd name="connsiteX9" fmla="*/ 1635363 w 9855101"/>
              <a:gd name="connsiteY9" fmla="*/ 1999091 h 12126752"/>
              <a:gd name="connsiteX10" fmla="*/ 4494042 w 9855101"/>
              <a:gd name="connsiteY10" fmla="*/ 81983 h 12126752"/>
              <a:gd name="connsiteX11" fmla="*/ 7570489 w 9855101"/>
              <a:gd name="connsiteY11" fmla="*/ 1003774 h 12126752"/>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1732972 w 9855101"/>
              <a:gd name="connsiteY7" fmla="*/ 10121772 h 12126752"/>
              <a:gd name="connsiteX8" fmla="*/ 58756 w 9855101"/>
              <a:gd name="connsiteY8" fmla="*/ 8327921 h 12126752"/>
              <a:gd name="connsiteX9" fmla="*/ 592520 w 9855101"/>
              <a:gd name="connsiteY9" fmla="*/ 5251217 h 12126752"/>
              <a:gd name="connsiteX10" fmla="*/ 1635363 w 9855101"/>
              <a:gd name="connsiteY10" fmla="*/ 1999091 h 12126752"/>
              <a:gd name="connsiteX11" fmla="*/ 4494042 w 9855101"/>
              <a:gd name="connsiteY11" fmla="*/ 81983 h 12126752"/>
              <a:gd name="connsiteX12" fmla="*/ 7570489 w 9855101"/>
              <a:gd name="connsiteY12" fmla="*/ 1003774 h 12126752"/>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1732972 w 9855101"/>
              <a:gd name="connsiteY7" fmla="*/ 10121772 h 12126752"/>
              <a:gd name="connsiteX8" fmla="*/ 58756 w 9855101"/>
              <a:gd name="connsiteY8" fmla="*/ 8327921 h 12126752"/>
              <a:gd name="connsiteX9" fmla="*/ 592520 w 9855101"/>
              <a:gd name="connsiteY9" fmla="*/ 5251217 h 12126752"/>
              <a:gd name="connsiteX10" fmla="*/ 1635363 w 9855101"/>
              <a:gd name="connsiteY10" fmla="*/ 1999091 h 12126752"/>
              <a:gd name="connsiteX11" fmla="*/ 4494042 w 9855101"/>
              <a:gd name="connsiteY11" fmla="*/ 81983 h 12126752"/>
              <a:gd name="connsiteX12" fmla="*/ 7570489 w 9855101"/>
              <a:gd name="connsiteY12" fmla="*/ 1003774 h 12126752"/>
              <a:gd name="connsiteX0" fmla="*/ 1732972 w 9855101"/>
              <a:gd name="connsiteY0" fmla="*/ 10121772 h 12126752"/>
              <a:gd name="connsiteX1" fmla="*/ 58756 w 9855101"/>
              <a:gd name="connsiteY1" fmla="*/ 8327921 h 12126752"/>
              <a:gd name="connsiteX2" fmla="*/ 592520 w 9855101"/>
              <a:gd name="connsiteY2" fmla="*/ 5251217 h 12126752"/>
              <a:gd name="connsiteX3" fmla="*/ 1635363 w 9855101"/>
              <a:gd name="connsiteY3" fmla="*/ 1999091 h 12126752"/>
              <a:gd name="connsiteX4" fmla="*/ 4494042 w 9855101"/>
              <a:gd name="connsiteY4" fmla="*/ 81983 h 12126752"/>
              <a:gd name="connsiteX5" fmla="*/ 7570489 w 9855101"/>
              <a:gd name="connsiteY5" fmla="*/ 1003774 h 12126752"/>
              <a:gd name="connsiteX6" fmla="*/ 8284143 w 9855101"/>
              <a:gd name="connsiteY6" fmla="*/ 4475255 h 12126752"/>
              <a:gd name="connsiteX7" fmla="*/ 9328763 w 9855101"/>
              <a:gd name="connsiteY7" fmla="*/ 6829838 h 12126752"/>
              <a:gd name="connsiteX8" fmla="*/ 9809249 w 9855101"/>
              <a:gd name="connsiteY8" fmla="*/ 9689785 h 12126752"/>
              <a:gd name="connsiteX9" fmla="*/ 8188160 w 9855101"/>
              <a:gd name="connsiteY9" fmla="*/ 12097161 h 12126752"/>
              <a:gd name="connsiteX10" fmla="*/ 5048943 w 9855101"/>
              <a:gd name="connsiteY10" fmla="*/ 11120830 h 12126752"/>
              <a:gd name="connsiteX11" fmla="*/ 2105409 w 9855101"/>
              <a:gd name="connsiteY11" fmla="*/ 10306958 h 12126752"/>
              <a:gd name="connsiteX12" fmla="*/ 1824412 w 9855101"/>
              <a:gd name="connsiteY12" fmla="*/ 10213212 h 12126752"/>
              <a:gd name="connsiteX0" fmla="*/ 962938 w 9806427"/>
              <a:gd name="connsiteY0" fmla="*/ 10203052 h 12126752"/>
              <a:gd name="connsiteX1" fmla="*/ 10082 w 9806427"/>
              <a:gd name="connsiteY1" fmla="*/ 8327921 h 12126752"/>
              <a:gd name="connsiteX2" fmla="*/ 543846 w 9806427"/>
              <a:gd name="connsiteY2" fmla="*/ 5251217 h 12126752"/>
              <a:gd name="connsiteX3" fmla="*/ 1586689 w 9806427"/>
              <a:gd name="connsiteY3" fmla="*/ 1999091 h 12126752"/>
              <a:gd name="connsiteX4" fmla="*/ 4445368 w 9806427"/>
              <a:gd name="connsiteY4" fmla="*/ 81983 h 12126752"/>
              <a:gd name="connsiteX5" fmla="*/ 7521815 w 9806427"/>
              <a:gd name="connsiteY5" fmla="*/ 1003774 h 12126752"/>
              <a:gd name="connsiteX6" fmla="*/ 8235469 w 9806427"/>
              <a:gd name="connsiteY6" fmla="*/ 4475255 h 12126752"/>
              <a:gd name="connsiteX7" fmla="*/ 9280089 w 9806427"/>
              <a:gd name="connsiteY7" fmla="*/ 6829838 h 12126752"/>
              <a:gd name="connsiteX8" fmla="*/ 9760575 w 9806427"/>
              <a:gd name="connsiteY8" fmla="*/ 9689785 h 12126752"/>
              <a:gd name="connsiteX9" fmla="*/ 8139486 w 9806427"/>
              <a:gd name="connsiteY9" fmla="*/ 12097161 h 12126752"/>
              <a:gd name="connsiteX10" fmla="*/ 5000269 w 9806427"/>
              <a:gd name="connsiteY10" fmla="*/ 11120830 h 12126752"/>
              <a:gd name="connsiteX11" fmla="*/ 2056735 w 9806427"/>
              <a:gd name="connsiteY11" fmla="*/ 10306958 h 12126752"/>
              <a:gd name="connsiteX12" fmla="*/ 1775738 w 9806427"/>
              <a:gd name="connsiteY12" fmla="*/ 10213212 h 12126752"/>
              <a:gd name="connsiteX0" fmla="*/ 962938 w 9806427"/>
              <a:gd name="connsiteY0" fmla="*/ 10203052 h 12319912"/>
              <a:gd name="connsiteX1" fmla="*/ 10082 w 9806427"/>
              <a:gd name="connsiteY1" fmla="*/ 8327921 h 12319912"/>
              <a:gd name="connsiteX2" fmla="*/ 543846 w 9806427"/>
              <a:gd name="connsiteY2" fmla="*/ 5251217 h 12319912"/>
              <a:gd name="connsiteX3" fmla="*/ 1586689 w 9806427"/>
              <a:gd name="connsiteY3" fmla="*/ 1999091 h 12319912"/>
              <a:gd name="connsiteX4" fmla="*/ 4445368 w 9806427"/>
              <a:gd name="connsiteY4" fmla="*/ 81983 h 12319912"/>
              <a:gd name="connsiteX5" fmla="*/ 7521815 w 9806427"/>
              <a:gd name="connsiteY5" fmla="*/ 1003774 h 12319912"/>
              <a:gd name="connsiteX6" fmla="*/ 8235469 w 9806427"/>
              <a:gd name="connsiteY6" fmla="*/ 4475255 h 12319912"/>
              <a:gd name="connsiteX7" fmla="*/ 9280089 w 9806427"/>
              <a:gd name="connsiteY7" fmla="*/ 6829838 h 12319912"/>
              <a:gd name="connsiteX8" fmla="*/ 9760575 w 9806427"/>
              <a:gd name="connsiteY8" fmla="*/ 9689785 h 12319912"/>
              <a:gd name="connsiteX9" fmla="*/ 8139486 w 9806427"/>
              <a:gd name="connsiteY9" fmla="*/ 12097161 h 12319912"/>
              <a:gd name="connsiteX10" fmla="*/ 7566938 w 9806427"/>
              <a:gd name="connsiteY10" fmla="*/ 12102972 h 12319912"/>
              <a:gd name="connsiteX11" fmla="*/ 5000269 w 9806427"/>
              <a:gd name="connsiteY11" fmla="*/ 11120830 h 12319912"/>
              <a:gd name="connsiteX12" fmla="*/ 2056735 w 9806427"/>
              <a:gd name="connsiteY12" fmla="*/ 10306958 h 12319912"/>
              <a:gd name="connsiteX13" fmla="*/ 1775738 w 9806427"/>
              <a:gd name="connsiteY13" fmla="*/ 10213212 h 12319912"/>
              <a:gd name="connsiteX0" fmla="*/ 962938 w 9806427"/>
              <a:gd name="connsiteY0" fmla="*/ 10203052 h 12319912"/>
              <a:gd name="connsiteX1" fmla="*/ 10082 w 9806427"/>
              <a:gd name="connsiteY1" fmla="*/ 8327921 h 12319912"/>
              <a:gd name="connsiteX2" fmla="*/ 543846 w 9806427"/>
              <a:gd name="connsiteY2" fmla="*/ 5251217 h 12319912"/>
              <a:gd name="connsiteX3" fmla="*/ 1586689 w 9806427"/>
              <a:gd name="connsiteY3" fmla="*/ 1999091 h 12319912"/>
              <a:gd name="connsiteX4" fmla="*/ 4445368 w 9806427"/>
              <a:gd name="connsiteY4" fmla="*/ 81983 h 12319912"/>
              <a:gd name="connsiteX5" fmla="*/ 7521815 w 9806427"/>
              <a:gd name="connsiteY5" fmla="*/ 1003774 h 12319912"/>
              <a:gd name="connsiteX6" fmla="*/ 8235469 w 9806427"/>
              <a:gd name="connsiteY6" fmla="*/ 4475255 h 12319912"/>
              <a:gd name="connsiteX7" fmla="*/ 9280089 w 9806427"/>
              <a:gd name="connsiteY7" fmla="*/ 6829838 h 12319912"/>
              <a:gd name="connsiteX8" fmla="*/ 9760575 w 9806427"/>
              <a:gd name="connsiteY8" fmla="*/ 9689785 h 12319912"/>
              <a:gd name="connsiteX9" fmla="*/ 8139486 w 9806427"/>
              <a:gd name="connsiteY9" fmla="*/ 12097161 h 12319912"/>
              <a:gd name="connsiteX10" fmla="*/ 7566938 w 9806427"/>
              <a:gd name="connsiteY10" fmla="*/ 12102972 h 12319912"/>
              <a:gd name="connsiteX11" fmla="*/ 5000269 w 9806427"/>
              <a:gd name="connsiteY11" fmla="*/ 11120830 h 12319912"/>
              <a:gd name="connsiteX12" fmla="*/ 2056735 w 9806427"/>
              <a:gd name="connsiteY12" fmla="*/ 10306958 h 12319912"/>
              <a:gd name="connsiteX13" fmla="*/ 1775738 w 9806427"/>
              <a:gd name="connsiteY13" fmla="*/ 10213212 h 12319912"/>
              <a:gd name="connsiteX0" fmla="*/ 10082 w 9806427"/>
              <a:gd name="connsiteY0" fmla="*/ 8327921 h 12319912"/>
              <a:gd name="connsiteX1" fmla="*/ 543846 w 9806427"/>
              <a:gd name="connsiteY1" fmla="*/ 5251217 h 12319912"/>
              <a:gd name="connsiteX2" fmla="*/ 1586689 w 9806427"/>
              <a:gd name="connsiteY2" fmla="*/ 1999091 h 12319912"/>
              <a:gd name="connsiteX3" fmla="*/ 4445368 w 9806427"/>
              <a:gd name="connsiteY3" fmla="*/ 81983 h 12319912"/>
              <a:gd name="connsiteX4" fmla="*/ 7521815 w 9806427"/>
              <a:gd name="connsiteY4" fmla="*/ 1003774 h 12319912"/>
              <a:gd name="connsiteX5" fmla="*/ 8235469 w 9806427"/>
              <a:gd name="connsiteY5" fmla="*/ 4475255 h 12319912"/>
              <a:gd name="connsiteX6" fmla="*/ 9280089 w 9806427"/>
              <a:gd name="connsiteY6" fmla="*/ 6829838 h 12319912"/>
              <a:gd name="connsiteX7" fmla="*/ 9760575 w 9806427"/>
              <a:gd name="connsiteY7" fmla="*/ 9689785 h 12319912"/>
              <a:gd name="connsiteX8" fmla="*/ 8139486 w 9806427"/>
              <a:gd name="connsiteY8" fmla="*/ 12097161 h 12319912"/>
              <a:gd name="connsiteX9" fmla="*/ 7566938 w 9806427"/>
              <a:gd name="connsiteY9" fmla="*/ 12102972 h 12319912"/>
              <a:gd name="connsiteX10" fmla="*/ 5000269 w 9806427"/>
              <a:gd name="connsiteY10" fmla="*/ 11120830 h 12319912"/>
              <a:gd name="connsiteX11" fmla="*/ 2056735 w 9806427"/>
              <a:gd name="connsiteY11" fmla="*/ 10306958 h 12319912"/>
              <a:gd name="connsiteX12" fmla="*/ 1775738 w 9806427"/>
              <a:gd name="connsiteY12" fmla="*/ 10213212 h 12319912"/>
              <a:gd name="connsiteX0" fmla="*/ 0 w 9262581"/>
              <a:gd name="connsiteY0" fmla="*/ 5251217 h 12319912"/>
              <a:gd name="connsiteX1" fmla="*/ 1042843 w 9262581"/>
              <a:gd name="connsiteY1" fmla="*/ 1999091 h 12319912"/>
              <a:gd name="connsiteX2" fmla="*/ 3901522 w 9262581"/>
              <a:gd name="connsiteY2" fmla="*/ 81983 h 12319912"/>
              <a:gd name="connsiteX3" fmla="*/ 6977969 w 9262581"/>
              <a:gd name="connsiteY3" fmla="*/ 1003774 h 12319912"/>
              <a:gd name="connsiteX4" fmla="*/ 7691623 w 9262581"/>
              <a:gd name="connsiteY4" fmla="*/ 4475255 h 12319912"/>
              <a:gd name="connsiteX5" fmla="*/ 8736243 w 9262581"/>
              <a:gd name="connsiteY5" fmla="*/ 6829838 h 12319912"/>
              <a:gd name="connsiteX6" fmla="*/ 9216729 w 9262581"/>
              <a:gd name="connsiteY6" fmla="*/ 9689785 h 12319912"/>
              <a:gd name="connsiteX7" fmla="*/ 7595640 w 9262581"/>
              <a:gd name="connsiteY7" fmla="*/ 12097161 h 12319912"/>
              <a:gd name="connsiteX8" fmla="*/ 7023092 w 9262581"/>
              <a:gd name="connsiteY8" fmla="*/ 12102972 h 12319912"/>
              <a:gd name="connsiteX9" fmla="*/ 4456423 w 9262581"/>
              <a:gd name="connsiteY9" fmla="*/ 11120830 h 12319912"/>
              <a:gd name="connsiteX10" fmla="*/ 1512889 w 9262581"/>
              <a:gd name="connsiteY10" fmla="*/ 10306958 h 12319912"/>
              <a:gd name="connsiteX11" fmla="*/ 1231892 w 9262581"/>
              <a:gd name="connsiteY11" fmla="*/ 10213212 h 12319912"/>
              <a:gd name="connsiteX0" fmla="*/ 0 w 8219738"/>
              <a:gd name="connsiteY0" fmla="*/ 1999091 h 12319912"/>
              <a:gd name="connsiteX1" fmla="*/ 2858679 w 8219738"/>
              <a:gd name="connsiteY1" fmla="*/ 81983 h 12319912"/>
              <a:gd name="connsiteX2" fmla="*/ 5935126 w 8219738"/>
              <a:gd name="connsiteY2" fmla="*/ 1003774 h 12319912"/>
              <a:gd name="connsiteX3" fmla="*/ 6648780 w 8219738"/>
              <a:gd name="connsiteY3" fmla="*/ 4475255 h 12319912"/>
              <a:gd name="connsiteX4" fmla="*/ 7693400 w 8219738"/>
              <a:gd name="connsiteY4" fmla="*/ 6829838 h 12319912"/>
              <a:gd name="connsiteX5" fmla="*/ 8173886 w 8219738"/>
              <a:gd name="connsiteY5" fmla="*/ 9689785 h 12319912"/>
              <a:gd name="connsiteX6" fmla="*/ 6552797 w 8219738"/>
              <a:gd name="connsiteY6" fmla="*/ 12097161 h 12319912"/>
              <a:gd name="connsiteX7" fmla="*/ 5980249 w 8219738"/>
              <a:gd name="connsiteY7" fmla="*/ 12102972 h 12319912"/>
              <a:gd name="connsiteX8" fmla="*/ 3413580 w 8219738"/>
              <a:gd name="connsiteY8" fmla="*/ 11120830 h 12319912"/>
              <a:gd name="connsiteX9" fmla="*/ 470046 w 8219738"/>
              <a:gd name="connsiteY9" fmla="*/ 10306958 h 12319912"/>
              <a:gd name="connsiteX10" fmla="*/ 189049 w 8219738"/>
              <a:gd name="connsiteY10" fmla="*/ 10213212 h 12319912"/>
              <a:gd name="connsiteX0" fmla="*/ 2773950 w 8135009"/>
              <a:gd name="connsiteY0" fmla="*/ 81983 h 12319912"/>
              <a:gd name="connsiteX1" fmla="*/ 5850397 w 8135009"/>
              <a:gd name="connsiteY1" fmla="*/ 1003774 h 12319912"/>
              <a:gd name="connsiteX2" fmla="*/ 6564051 w 8135009"/>
              <a:gd name="connsiteY2" fmla="*/ 4475255 h 12319912"/>
              <a:gd name="connsiteX3" fmla="*/ 7608671 w 8135009"/>
              <a:gd name="connsiteY3" fmla="*/ 6829838 h 12319912"/>
              <a:gd name="connsiteX4" fmla="*/ 8089157 w 8135009"/>
              <a:gd name="connsiteY4" fmla="*/ 9689785 h 12319912"/>
              <a:gd name="connsiteX5" fmla="*/ 6468068 w 8135009"/>
              <a:gd name="connsiteY5" fmla="*/ 12097161 h 12319912"/>
              <a:gd name="connsiteX6" fmla="*/ 5895520 w 8135009"/>
              <a:gd name="connsiteY6" fmla="*/ 12102972 h 12319912"/>
              <a:gd name="connsiteX7" fmla="*/ 3328851 w 8135009"/>
              <a:gd name="connsiteY7" fmla="*/ 11120830 h 12319912"/>
              <a:gd name="connsiteX8" fmla="*/ 385317 w 8135009"/>
              <a:gd name="connsiteY8" fmla="*/ 10306958 h 12319912"/>
              <a:gd name="connsiteX9" fmla="*/ 104320 w 8135009"/>
              <a:gd name="connsiteY9" fmla="*/ 10213212 h 12319912"/>
              <a:gd name="connsiteX0" fmla="*/ 2773950 w 8135323"/>
              <a:gd name="connsiteY0" fmla="*/ 81983 h 12319912"/>
              <a:gd name="connsiteX1" fmla="*/ 5850397 w 8135323"/>
              <a:gd name="connsiteY1" fmla="*/ 1003774 h 12319912"/>
              <a:gd name="connsiteX2" fmla="*/ 7608671 w 8135323"/>
              <a:gd name="connsiteY2" fmla="*/ 6829838 h 12319912"/>
              <a:gd name="connsiteX3" fmla="*/ 8089157 w 8135323"/>
              <a:gd name="connsiteY3" fmla="*/ 9689785 h 12319912"/>
              <a:gd name="connsiteX4" fmla="*/ 6468068 w 8135323"/>
              <a:gd name="connsiteY4" fmla="*/ 12097161 h 12319912"/>
              <a:gd name="connsiteX5" fmla="*/ 5895520 w 8135323"/>
              <a:gd name="connsiteY5" fmla="*/ 12102972 h 12319912"/>
              <a:gd name="connsiteX6" fmla="*/ 3328851 w 8135323"/>
              <a:gd name="connsiteY6" fmla="*/ 11120830 h 12319912"/>
              <a:gd name="connsiteX7" fmla="*/ 385317 w 8135323"/>
              <a:gd name="connsiteY7" fmla="*/ 10306958 h 12319912"/>
              <a:gd name="connsiteX8" fmla="*/ 104320 w 8135323"/>
              <a:gd name="connsiteY8" fmla="*/ 10213212 h 12319912"/>
              <a:gd name="connsiteX0" fmla="*/ 2773950 w 8089157"/>
              <a:gd name="connsiteY0" fmla="*/ 81983 h 12319912"/>
              <a:gd name="connsiteX1" fmla="*/ 5850397 w 8089157"/>
              <a:gd name="connsiteY1" fmla="*/ 1003774 h 12319912"/>
              <a:gd name="connsiteX2" fmla="*/ 8089157 w 8089157"/>
              <a:gd name="connsiteY2" fmla="*/ 9689785 h 12319912"/>
              <a:gd name="connsiteX3" fmla="*/ 6468068 w 8089157"/>
              <a:gd name="connsiteY3" fmla="*/ 12097161 h 12319912"/>
              <a:gd name="connsiteX4" fmla="*/ 5895520 w 8089157"/>
              <a:gd name="connsiteY4" fmla="*/ 12102972 h 12319912"/>
              <a:gd name="connsiteX5" fmla="*/ 3328851 w 8089157"/>
              <a:gd name="connsiteY5" fmla="*/ 11120830 h 12319912"/>
              <a:gd name="connsiteX6" fmla="*/ 385317 w 8089157"/>
              <a:gd name="connsiteY6" fmla="*/ 10306958 h 12319912"/>
              <a:gd name="connsiteX7" fmla="*/ 104320 w 8089157"/>
              <a:gd name="connsiteY7" fmla="*/ 10213212 h 12319912"/>
              <a:gd name="connsiteX0" fmla="*/ 5850397 w 8089157"/>
              <a:gd name="connsiteY0" fmla="*/ 0 h 11316138"/>
              <a:gd name="connsiteX1" fmla="*/ 8089157 w 8089157"/>
              <a:gd name="connsiteY1" fmla="*/ 8686011 h 11316138"/>
              <a:gd name="connsiteX2" fmla="*/ 6468068 w 8089157"/>
              <a:gd name="connsiteY2" fmla="*/ 11093387 h 11316138"/>
              <a:gd name="connsiteX3" fmla="*/ 5895520 w 8089157"/>
              <a:gd name="connsiteY3" fmla="*/ 11099198 h 11316138"/>
              <a:gd name="connsiteX4" fmla="*/ 3328851 w 8089157"/>
              <a:gd name="connsiteY4" fmla="*/ 10117056 h 11316138"/>
              <a:gd name="connsiteX5" fmla="*/ 385317 w 8089157"/>
              <a:gd name="connsiteY5" fmla="*/ 9303184 h 11316138"/>
              <a:gd name="connsiteX6" fmla="*/ 104320 w 8089157"/>
              <a:gd name="connsiteY6" fmla="*/ 9209438 h 11316138"/>
              <a:gd name="connsiteX0" fmla="*/ 8089157 w 8089157"/>
              <a:gd name="connsiteY0" fmla="*/ 0 h 2630127"/>
              <a:gd name="connsiteX1" fmla="*/ 6468068 w 8089157"/>
              <a:gd name="connsiteY1" fmla="*/ 2407376 h 2630127"/>
              <a:gd name="connsiteX2" fmla="*/ 5895520 w 8089157"/>
              <a:gd name="connsiteY2" fmla="*/ 2413187 h 2630127"/>
              <a:gd name="connsiteX3" fmla="*/ 3328851 w 8089157"/>
              <a:gd name="connsiteY3" fmla="*/ 1431045 h 2630127"/>
              <a:gd name="connsiteX4" fmla="*/ 385317 w 8089157"/>
              <a:gd name="connsiteY4" fmla="*/ 617173 h 2630127"/>
              <a:gd name="connsiteX5" fmla="*/ 104320 w 8089157"/>
              <a:gd name="connsiteY5" fmla="*/ 523427 h 2630127"/>
              <a:gd name="connsiteX0" fmla="*/ 6468068 w 6468068"/>
              <a:gd name="connsiteY0" fmla="*/ 1945261 h 2168012"/>
              <a:gd name="connsiteX1" fmla="*/ 5895520 w 6468068"/>
              <a:gd name="connsiteY1" fmla="*/ 1951072 h 2168012"/>
              <a:gd name="connsiteX2" fmla="*/ 3328851 w 6468068"/>
              <a:gd name="connsiteY2" fmla="*/ 968930 h 2168012"/>
              <a:gd name="connsiteX3" fmla="*/ 385317 w 6468068"/>
              <a:gd name="connsiteY3" fmla="*/ 155058 h 2168012"/>
              <a:gd name="connsiteX4" fmla="*/ 104320 w 6468068"/>
              <a:gd name="connsiteY4" fmla="*/ 61312 h 2168012"/>
              <a:gd name="connsiteX0" fmla="*/ 5895520 w 5895520"/>
              <a:gd name="connsiteY0" fmla="*/ 1951072 h 1951072"/>
              <a:gd name="connsiteX1" fmla="*/ 3328851 w 5895520"/>
              <a:gd name="connsiteY1" fmla="*/ 968930 h 1951072"/>
              <a:gd name="connsiteX2" fmla="*/ 385317 w 5895520"/>
              <a:gd name="connsiteY2" fmla="*/ 155058 h 1951072"/>
              <a:gd name="connsiteX3" fmla="*/ 104320 w 5895520"/>
              <a:gd name="connsiteY3" fmla="*/ 61312 h 1951072"/>
            </a:gdLst>
            <a:ahLst/>
            <a:cxnLst>
              <a:cxn ang="0">
                <a:pos x="connsiteX0" y="connsiteY0"/>
              </a:cxn>
              <a:cxn ang="0">
                <a:pos x="connsiteX1" y="connsiteY1"/>
              </a:cxn>
              <a:cxn ang="0">
                <a:pos x="connsiteX2" y="connsiteY2"/>
              </a:cxn>
              <a:cxn ang="0">
                <a:pos x="connsiteX3" y="connsiteY3"/>
              </a:cxn>
            </a:cxnLst>
            <a:rect l="l" t="t" r="r" b="b"/>
            <a:pathLst>
              <a:path w="5895520" h="1951072">
                <a:moveTo>
                  <a:pt x="5895520" y="1951072"/>
                </a:moveTo>
                <a:cubicBezTo>
                  <a:pt x="5138637" y="1828990"/>
                  <a:pt x="4247218" y="1268266"/>
                  <a:pt x="3328851" y="968930"/>
                </a:cubicBezTo>
                <a:cubicBezTo>
                  <a:pt x="2260922" y="568539"/>
                  <a:pt x="1310983" y="530558"/>
                  <a:pt x="385317" y="155058"/>
                </a:cubicBezTo>
                <a:cubicBezTo>
                  <a:pt x="-167345" y="-11452"/>
                  <a:pt x="8549" y="-45729"/>
                  <a:pt x="104320" y="61312"/>
                </a:cubicBezTo>
              </a:path>
            </a:pathLst>
          </a:custGeom>
          <a:noFill/>
          <a:ln w="19110" cap="flat">
            <a:solidFill>
              <a:srgbClr val="6C1D5F"/>
            </a:solid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8E1DB3D8-9AE0-A93F-1CB2-11A243F896F9}"/>
              </a:ext>
            </a:extLst>
          </p:cNvPr>
          <p:cNvSpPr/>
          <p:nvPr userDrawn="1"/>
        </p:nvSpPr>
        <p:spPr>
          <a:xfrm>
            <a:off x="8539686" y="0"/>
            <a:ext cx="3652315" cy="1538876"/>
          </a:xfrm>
          <a:custGeom>
            <a:avLst/>
            <a:gdLst>
              <a:gd name="connsiteX0" fmla="*/ 0 w 3652315"/>
              <a:gd name="connsiteY0" fmla="*/ 0 h 1538876"/>
              <a:gd name="connsiteX1" fmla="*/ 3652315 w 3652315"/>
              <a:gd name="connsiteY1" fmla="*/ 0 h 1538876"/>
              <a:gd name="connsiteX2" fmla="*/ 3652315 w 3652315"/>
              <a:gd name="connsiteY2" fmla="*/ 1537398 h 1538876"/>
              <a:gd name="connsiteX3" fmla="*/ 3596909 w 3652315"/>
              <a:gd name="connsiteY3" fmla="*/ 1538876 h 1538876"/>
              <a:gd name="connsiteX4" fmla="*/ 2266115 w 3652315"/>
              <a:gd name="connsiteY4" fmla="*/ 1064401 h 1538876"/>
              <a:gd name="connsiteX5" fmla="*/ 864418 w 3652315"/>
              <a:gd name="connsiteY5" fmla="*/ 681134 h 1538876"/>
              <a:gd name="connsiteX6" fmla="*/ 23705 w 3652315"/>
              <a:gd name="connsiteY6" fmla="*/ 42529 h 153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2315" h="1538876">
                <a:moveTo>
                  <a:pt x="0" y="0"/>
                </a:moveTo>
                <a:lnTo>
                  <a:pt x="3652315" y="0"/>
                </a:lnTo>
                <a:lnTo>
                  <a:pt x="3652315" y="1537398"/>
                </a:lnTo>
                <a:lnTo>
                  <a:pt x="3596909" y="1538876"/>
                </a:lnTo>
                <a:cubicBezTo>
                  <a:pt x="3199795" y="1528044"/>
                  <a:pt x="2711216" y="1229830"/>
                  <a:pt x="2266115" y="1064401"/>
                </a:cubicBezTo>
                <a:cubicBezTo>
                  <a:pt x="1757427" y="875333"/>
                  <a:pt x="1305335" y="858549"/>
                  <a:pt x="864418" y="681134"/>
                </a:cubicBezTo>
                <a:cubicBezTo>
                  <a:pt x="534562" y="547937"/>
                  <a:pt x="210299" y="324487"/>
                  <a:pt x="23705" y="42529"/>
                </a:cubicBezTo>
                <a:close/>
              </a:path>
            </a:pathLst>
          </a:cu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3" name="Freeform 22">
            <a:extLst>
              <a:ext uri="{FF2B5EF4-FFF2-40B4-BE49-F238E27FC236}">
                <a16:creationId xmlns:a16="http://schemas.microsoft.com/office/drawing/2014/main" id="{5913EB00-D2E9-21B0-3E3E-92D27834CFA0}"/>
              </a:ext>
            </a:extLst>
          </p:cNvPr>
          <p:cNvSpPr/>
          <p:nvPr userDrawn="1"/>
        </p:nvSpPr>
        <p:spPr>
          <a:xfrm>
            <a:off x="6128485" y="5340478"/>
            <a:ext cx="6063515" cy="1517522"/>
          </a:xfrm>
          <a:custGeom>
            <a:avLst/>
            <a:gdLst>
              <a:gd name="connsiteX0" fmla="*/ 2791805 w 6063515"/>
              <a:gd name="connsiteY0" fmla="*/ 1179 h 1517522"/>
              <a:gd name="connsiteX1" fmla="*/ 5921767 w 6063515"/>
              <a:gd name="connsiteY1" fmla="*/ 743898 h 1517522"/>
              <a:gd name="connsiteX2" fmla="*/ 6063515 w 6063515"/>
              <a:gd name="connsiteY2" fmla="*/ 814265 h 1517522"/>
              <a:gd name="connsiteX3" fmla="*/ 6063515 w 6063515"/>
              <a:gd name="connsiteY3" fmla="*/ 1517522 h 1517522"/>
              <a:gd name="connsiteX4" fmla="*/ 0 w 6063515"/>
              <a:gd name="connsiteY4" fmla="*/ 1517522 h 1517522"/>
              <a:gd name="connsiteX5" fmla="*/ 186263 w 6063515"/>
              <a:gd name="connsiteY5" fmla="*/ 1335076 h 1517522"/>
              <a:gd name="connsiteX6" fmla="*/ 2063296 w 6063515"/>
              <a:gd name="connsiteY6" fmla="*/ 98044 h 1517522"/>
              <a:gd name="connsiteX7" fmla="*/ 2791805 w 6063515"/>
              <a:gd name="connsiteY7" fmla="*/ 1179 h 151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63515" h="1517522">
                <a:moveTo>
                  <a:pt x="2791805" y="1179"/>
                </a:moveTo>
                <a:cubicBezTo>
                  <a:pt x="3678329" y="-19512"/>
                  <a:pt x="4843583" y="232300"/>
                  <a:pt x="5921767" y="743898"/>
                </a:cubicBezTo>
                <a:lnTo>
                  <a:pt x="6063515" y="814265"/>
                </a:lnTo>
                <a:lnTo>
                  <a:pt x="6063515" y="1517522"/>
                </a:lnTo>
                <a:lnTo>
                  <a:pt x="0" y="1517522"/>
                </a:lnTo>
                <a:lnTo>
                  <a:pt x="186263" y="1335076"/>
                </a:lnTo>
                <a:cubicBezTo>
                  <a:pt x="702354" y="824474"/>
                  <a:pt x="1225941" y="331388"/>
                  <a:pt x="2063296" y="98044"/>
                </a:cubicBezTo>
                <a:cubicBezTo>
                  <a:pt x="2272640" y="39710"/>
                  <a:pt x="2519028" y="7545"/>
                  <a:pt x="2791805" y="1179"/>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 name="Title 1">
            <a:extLst>
              <a:ext uri="{FF2B5EF4-FFF2-40B4-BE49-F238E27FC236}">
                <a16:creationId xmlns:a16="http://schemas.microsoft.com/office/drawing/2014/main" id="{9EBD63F1-7387-8016-1A7E-B60E66B407E2}"/>
              </a:ext>
            </a:extLst>
          </p:cNvPr>
          <p:cNvSpPr>
            <a:spLocks noGrp="1"/>
          </p:cNvSpPr>
          <p:nvPr>
            <p:ph type="title" hasCustomPrompt="1"/>
          </p:nvPr>
        </p:nvSpPr>
        <p:spPr>
          <a:xfrm>
            <a:off x="6096000" y="3435242"/>
            <a:ext cx="5540400" cy="798091"/>
          </a:xfrm>
        </p:spPr>
        <p:txBody>
          <a:bodyPr/>
          <a:lstStyle>
            <a:lvl1pPr>
              <a:defRPr>
                <a:solidFill>
                  <a:schemeClr val="tx2"/>
                </a:solidFill>
              </a:defRPr>
            </a:lvl1pPr>
          </a:lstStyle>
          <a:p>
            <a:r>
              <a:rPr lang="en-GB"/>
              <a:t>Title of contents</a:t>
            </a:r>
            <a:br>
              <a:rPr lang="en-GB"/>
            </a:br>
            <a:r>
              <a:rPr lang="en-GB"/>
              <a:t>max. 2 lines</a:t>
            </a:r>
            <a:endParaRPr lang="en-PL"/>
          </a:p>
        </p:txBody>
      </p:sp>
      <p:sp>
        <p:nvSpPr>
          <p:cNvPr id="6" name="Text Placeholder 6">
            <a:extLst>
              <a:ext uri="{FF2B5EF4-FFF2-40B4-BE49-F238E27FC236}">
                <a16:creationId xmlns:a16="http://schemas.microsoft.com/office/drawing/2014/main" id="{06DC2B1A-1B13-5F1D-A951-E71FF2869ABE}"/>
              </a:ext>
            </a:extLst>
          </p:cNvPr>
          <p:cNvSpPr>
            <a:spLocks noGrp="1"/>
          </p:cNvSpPr>
          <p:nvPr>
            <p:ph idx="1" hasCustomPrompt="1"/>
          </p:nvPr>
        </p:nvSpPr>
        <p:spPr>
          <a:xfrm>
            <a:off x="6096000" y="2723948"/>
            <a:ext cx="5540400" cy="268951"/>
          </a:xfrm>
          <a:prstGeom prst="rect">
            <a:avLst/>
          </a:prstGeom>
        </p:spPr>
        <p:txBody>
          <a:bodyPr vert="horz" lIns="0" tIns="0" rIns="0" bIns="0" rtlCol="0">
            <a:normAutofit/>
          </a:bodyPr>
          <a:lstStyle>
            <a:lvl1pPr marL="0" indent="0">
              <a:buNone/>
              <a:defRPr sz="1200">
                <a:solidFill>
                  <a:schemeClr val="tx1"/>
                </a:solidFill>
              </a:defRPr>
            </a:lvl1pPr>
            <a:lvl2pPr marL="457200" indent="0">
              <a:buNone/>
              <a:defRPr/>
            </a:lvl2pPr>
            <a:lvl3pPr marL="914400" indent="0">
              <a:buNone/>
              <a:defRPr/>
            </a:lvl3pPr>
          </a:lstStyle>
          <a:p>
            <a:pPr lvl="0"/>
            <a:r>
              <a:rPr lang="en-GB"/>
              <a:t>Chapter number</a:t>
            </a:r>
          </a:p>
        </p:txBody>
      </p:sp>
    </p:spTree>
    <p:extLst>
      <p:ext uri="{BB962C8B-B14F-4D97-AF65-F5344CB8AC3E}">
        <p14:creationId xmlns:p14="http://schemas.microsoft.com/office/powerpoint/2010/main" val="4150340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_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6096000" y="3435242"/>
            <a:ext cx="5540400" cy="798091"/>
          </a:xfrm>
        </p:spPr>
        <p:txBody>
          <a:bodyPr/>
          <a:lstStyle>
            <a:lvl1pPr>
              <a:defRPr>
                <a:solidFill>
                  <a:schemeClr val="bg1"/>
                </a:solidFill>
              </a:defRPr>
            </a:lvl1p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hasCustomPrompt="1"/>
          </p:nvPr>
        </p:nvSpPr>
        <p:spPr>
          <a:xfrm>
            <a:off x="6096000" y="2723948"/>
            <a:ext cx="5540400" cy="268951"/>
          </a:xfrm>
          <a:prstGeom prst="rect">
            <a:avLst/>
          </a:prstGeom>
        </p:spPr>
        <p:txBody>
          <a:bodyPr vert="horz" lIns="0" tIns="0" rIns="0" bIns="0" rtlCol="0">
            <a:normAutofit/>
          </a:bodyPr>
          <a:lstStyle>
            <a:lvl1pPr marL="0" indent="0">
              <a:buNone/>
              <a:defRPr sz="1200">
                <a:solidFill>
                  <a:schemeClr val="bg1"/>
                </a:solidFill>
              </a:defRPr>
            </a:lvl1pPr>
            <a:lvl2pPr marL="457200" indent="0">
              <a:buNone/>
              <a:defRPr/>
            </a:lvl2pPr>
            <a:lvl3pPr marL="914400" indent="0">
              <a:buNone/>
              <a:defRPr/>
            </a:lvl3pPr>
          </a:lstStyle>
          <a:p>
            <a:pPr lvl="0"/>
            <a:r>
              <a:rPr lang="en-GB"/>
              <a:t>Chapter number</a:t>
            </a:r>
          </a:p>
        </p:txBody>
      </p:sp>
      <p:sp>
        <p:nvSpPr>
          <p:cNvPr id="4" name="Graphic 8">
            <a:extLst>
              <a:ext uri="{FF2B5EF4-FFF2-40B4-BE49-F238E27FC236}">
                <a16:creationId xmlns:a16="http://schemas.microsoft.com/office/drawing/2014/main" id="{6B5F20A3-472A-3CB2-E046-8EDD9712E221}"/>
              </a:ext>
            </a:extLst>
          </p:cNvPr>
          <p:cNvSpPr/>
          <p:nvPr userDrawn="1"/>
        </p:nvSpPr>
        <p:spPr>
          <a:xfrm rot="6999517">
            <a:off x="852903" y="1204759"/>
            <a:ext cx="4758926" cy="5118997"/>
          </a:xfrm>
          <a:custGeom>
            <a:avLst/>
            <a:gdLst>
              <a:gd name="connsiteX0" fmla="*/ 1401949 w 1616853"/>
              <a:gd name="connsiteY0" fmla="*/ 422108 h 1739188"/>
              <a:gd name="connsiteX1" fmla="*/ 1615215 w 1616853"/>
              <a:gd name="connsiteY1" fmla="*/ 994174 h 1739188"/>
              <a:gd name="connsiteX2" fmla="*/ 1251001 w 1616853"/>
              <a:gd name="connsiteY2" fmla="*/ 1543821 h 1739188"/>
              <a:gd name="connsiteX3" fmla="*/ 480868 w 1616853"/>
              <a:gd name="connsiteY3" fmla="*/ 1705884 h 1739188"/>
              <a:gd name="connsiteX4" fmla="*/ 2563 w 1616853"/>
              <a:gd name="connsiteY4" fmla="*/ 1071596 h 1739188"/>
              <a:gd name="connsiteX5" fmla="*/ 319850 w 1616853"/>
              <a:gd name="connsiteY5" fmla="*/ 332242 h 1739188"/>
              <a:gd name="connsiteX6" fmla="*/ 922695 w 1616853"/>
              <a:gd name="connsiteY6" fmla="*/ 2891 h 1739188"/>
              <a:gd name="connsiteX7" fmla="*/ 1401949 w 1616853"/>
              <a:gd name="connsiteY7" fmla="*/ 422013 h 173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6853" h="1739188">
                <a:moveTo>
                  <a:pt x="1401949" y="422108"/>
                </a:moveTo>
                <a:cubicBezTo>
                  <a:pt x="1530859" y="614760"/>
                  <a:pt x="1630985" y="799718"/>
                  <a:pt x="1615215" y="994174"/>
                </a:cubicBezTo>
                <a:cubicBezTo>
                  <a:pt x="1599446" y="1188726"/>
                  <a:pt x="1467592" y="1392303"/>
                  <a:pt x="1251001" y="1543821"/>
                </a:cubicBezTo>
                <a:cubicBezTo>
                  <a:pt x="1034410" y="1695340"/>
                  <a:pt x="732988" y="1794231"/>
                  <a:pt x="480868" y="1705884"/>
                </a:cubicBezTo>
                <a:cubicBezTo>
                  <a:pt x="229319" y="1617443"/>
                  <a:pt x="27072" y="1341670"/>
                  <a:pt x="2563" y="1071596"/>
                </a:cubicBezTo>
                <a:cubicBezTo>
                  <a:pt x="-21851" y="801997"/>
                  <a:pt x="131473" y="538194"/>
                  <a:pt x="319850" y="332242"/>
                </a:cubicBezTo>
                <a:cubicBezTo>
                  <a:pt x="508227" y="126291"/>
                  <a:pt x="732038" y="-22853"/>
                  <a:pt x="922695" y="2891"/>
                </a:cubicBezTo>
                <a:cubicBezTo>
                  <a:pt x="1113922" y="28730"/>
                  <a:pt x="1272565" y="229457"/>
                  <a:pt x="1401949" y="422013"/>
                </a:cubicBezTo>
                <a:close/>
              </a:path>
            </a:pathLst>
          </a:custGeom>
          <a:solidFill>
            <a:schemeClr val="accent1"/>
          </a:solidFill>
          <a:ln w="9487" cap="flat">
            <a:noFill/>
            <a:prstDash val="solid"/>
            <a:miter/>
          </a:ln>
        </p:spPr>
        <p:txBody>
          <a:bodyPr rtlCol="0" anchor="ctr"/>
          <a:lstStyle/>
          <a:p>
            <a:endParaRPr lang="en-GB" noProof="0"/>
          </a:p>
        </p:txBody>
      </p:sp>
      <p:sp>
        <p:nvSpPr>
          <p:cNvPr id="7" name="Picture Placeholder 16">
            <a:extLst>
              <a:ext uri="{FF2B5EF4-FFF2-40B4-BE49-F238E27FC236}">
                <a16:creationId xmlns:a16="http://schemas.microsoft.com/office/drawing/2014/main" id="{8E00BA19-5C35-CDE1-774D-9BBD0B7B5956}"/>
              </a:ext>
            </a:extLst>
          </p:cNvPr>
          <p:cNvSpPr>
            <a:spLocks noGrp="1"/>
          </p:cNvSpPr>
          <p:nvPr>
            <p:ph type="pic" sz="quarter" idx="12"/>
          </p:nvPr>
        </p:nvSpPr>
        <p:spPr>
          <a:xfrm>
            <a:off x="810433" y="1222310"/>
            <a:ext cx="4651685" cy="4765704"/>
          </a:xfrm>
          <a:custGeom>
            <a:avLst/>
            <a:gdLst>
              <a:gd name="connsiteX0" fmla="*/ 2172219 w 4643466"/>
              <a:gd name="connsiteY0" fmla="*/ 4 h 4757283"/>
              <a:gd name="connsiteX1" fmla="*/ 3682662 w 4643466"/>
              <a:gd name="connsiteY1" fmla="*/ 791177 h 4757283"/>
              <a:gd name="connsiteX2" fmla="*/ 3682719 w 4643466"/>
              <a:gd name="connsiteY2" fmla="*/ 791425 h 4757283"/>
              <a:gd name="connsiteX3" fmla="*/ 4631723 w 4643466"/>
              <a:gd name="connsiteY3" fmla="*/ 2150645 h 4757283"/>
              <a:gd name="connsiteX4" fmla="*/ 3921972 w 4643466"/>
              <a:gd name="connsiteY4" fmla="*/ 3826185 h 4757283"/>
              <a:gd name="connsiteX5" fmla="*/ 1824385 w 4643466"/>
              <a:gd name="connsiteY5" fmla="*/ 4750602 h 4757283"/>
              <a:gd name="connsiteX6" fmla="*/ 83093 w 4643466"/>
              <a:gd name="connsiteY6" fmla="*/ 3400595 h 4757283"/>
              <a:gd name="connsiteX7" fmla="*/ 545938 w 4643466"/>
              <a:gd name="connsiteY7" fmla="*/ 1258862 h 4757283"/>
              <a:gd name="connsiteX8" fmla="*/ 2067058 w 4643466"/>
              <a:gd name="connsiteY8" fmla="*/ 5108 h 4757283"/>
              <a:gd name="connsiteX9" fmla="*/ 2172219 w 4643466"/>
              <a:gd name="connsiteY9" fmla="*/ 4 h 475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3466" h="4757283">
                <a:moveTo>
                  <a:pt x="2172219" y="4"/>
                </a:moveTo>
                <a:cubicBezTo>
                  <a:pt x="2698457" y="1377"/>
                  <a:pt x="3229338" y="397328"/>
                  <a:pt x="3682662" y="791177"/>
                </a:cubicBezTo>
                <a:lnTo>
                  <a:pt x="3682719" y="791425"/>
                </a:lnTo>
                <a:cubicBezTo>
                  <a:pt x="4164971" y="1212090"/>
                  <a:pt x="4560621" y="1631303"/>
                  <a:pt x="4631723" y="2150645"/>
                </a:cubicBezTo>
                <a:cubicBezTo>
                  <a:pt x="4702885" y="2670238"/>
                  <a:pt x="4448678" y="3288845"/>
                  <a:pt x="3921972" y="3826185"/>
                </a:cubicBezTo>
                <a:cubicBezTo>
                  <a:pt x="3395266" y="4363528"/>
                  <a:pt x="2595453" y="4818175"/>
                  <a:pt x="1824385" y="4750602"/>
                </a:cubicBezTo>
                <a:cubicBezTo>
                  <a:pt x="1054889" y="4682411"/>
                  <a:pt x="314082" y="4091754"/>
                  <a:pt x="83093" y="3400595"/>
                </a:cubicBezTo>
                <a:cubicBezTo>
                  <a:pt x="-147341" y="2710618"/>
                  <a:pt x="132101" y="1920392"/>
                  <a:pt x="545938" y="1258862"/>
                </a:cubicBezTo>
                <a:cubicBezTo>
                  <a:pt x="959775" y="597334"/>
                  <a:pt x="1508470" y="61520"/>
                  <a:pt x="2067058" y="5108"/>
                </a:cubicBezTo>
                <a:cubicBezTo>
                  <a:pt x="2102075" y="1575"/>
                  <a:pt x="2137137" y="-87"/>
                  <a:pt x="2172219" y="4"/>
                </a:cubicBezTo>
                <a:close/>
              </a:path>
            </a:pathLst>
          </a:custGeom>
          <a:solidFill>
            <a:schemeClr val="bg2"/>
          </a:solidFill>
        </p:spPr>
        <p:txBody>
          <a:bodyPr wrap="square" anchor="ctr">
            <a:noAutofit/>
          </a:bodyPr>
          <a:lstStyle>
            <a:lvl1pPr marL="0" indent="0" algn="ctr">
              <a:buNone/>
              <a:defRPr/>
            </a:lvl1pPr>
          </a:lstStyle>
          <a:p>
            <a:r>
              <a:rPr lang="en-GB" noProof="0"/>
              <a:t>Click icon to add picture</a:t>
            </a:r>
          </a:p>
        </p:txBody>
      </p:sp>
      <p:sp>
        <p:nvSpPr>
          <p:cNvPr id="15" name="Freeform 14">
            <a:extLst>
              <a:ext uri="{FF2B5EF4-FFF2-40B4-BE49-F238E27FC236}">
                <a16:creationId xmlns:a16="http://schemas.microsoft.com/office/drawing/2014/main" id="{C1FEEDD8-28AA-BE3E-02E2-170FFB40470C}"/>
              </a:ext>
            </a:extLst>
          </p:cNvPr>
          <p:cNvSpPr/>
          <p:nvPr userDrawn="1"/>
        </p:nvSpPr>
        <p:spPr>
          <a:xfrm>
            <a:off x="6296481" y="-351"/>
            <a:ext cx="5895520" cy="1951072"/>
          </a:xfrm>
          <a:custGeom>
            <a:avLst/>
            <a:gdLst>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58756 w 9855101"/>
              <a:gd name="connsiteY7" fmla="*/ 8327921 h 12126752"/>
              <a:gd name="connsiteX8" fmla="*/ 592520 w 9855101"/>
              <a:gd name="connsiteY8" fmla="*/ 5251217 h 12126752"/>
              <a:gd name="connsiteX9" fmla="*/ 1635363 w 9855101"/>
              <a:gd name="connsiteY9" fmla="*/ 1999091 h 12126752"/>
              <a:gd name="connsiteX10" fmla="*/ 4494042 w 9855101"/>
              <a:gd name="connsiteY10" fmla="*/ 81983 h 12126752"/>
              <a:gd name="connsiteX11" fmla="*/ 7570489 w 9855101"/>
              <a:gd name="connsiteY11" fmla="*/ 1003774 h 12126752"/>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1732972 w 9855101"/>
              <a:gd name="connsiteY7" fmla="*/ 10121772 h 12126752"/>
              <a:gd name="connsiteX8" fmla="*/ 58756 w 9855101"/>
              <a:gd name="connsiteY8" fmla="*/ 8327921 h 12126752"/>
              <a:gd name="connsiteX9" fmla="*/ 592520 w 9855101"/>
              <a:gd name="connsiteY9" fmla="*/ 5251217 h 12126752"/>
              <a:gd name="connsiteX10" fmla="*/ 1635363 w 9855101"/>
              <a:gd name="connsiteY10" fmla="*/ 1999091 h 12126752"/>
              <a:gd name="connsiteX11" fmla="*/ 4494042 w 9855101"/>
              <a:gd name="connsiteY11" fmla="*/ 81983 h 12126752"/>
              <a:gd name="connsiteX12" fmla="*/ 7570489 w 9855101"/>
              <a:gd name="connsiteY12" fmla="*/ 1003774 h 12126752"/>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1732972 w 9855101"/>
              <a:gd name="connsiteY7" fmla="*/ 10121772 h 12126752"/>
              <a:gd name="connsiteX8" fmla="*/ 58756 w 9855101"/>
              <a:gd name="connsiteY8" fmla="*/ 8327921 h 12126752"/>
              <a:gd name="connsiteX9" fmla="*/ 592520 w 9855101"/>
              <a:gd name="connsiteY9" fmla="*/ 5251217 h 12126752"/>
              <a:gd name="connsiteX10" fmla="*/ 1635363 w 9855101"/>
              <a:gd name="connsiteY10" fmla="*/ 1999091 h 12126752"/>
              <a:gd name="connsiteX11" fmla="*/ 4494042 w 9855101"/>
              <a:gd name="connsiteY11" fmla="*/ 81983 h 12126752"/>
              <a:gd name="connsiteX12" fmla="*/ 7570489 w 9855101"/>
              <a:gd name="connsiteY12" fmla="*/ 1003774 h 12126752"/>
              <a:gd name="connsiteX0" fmla="*/ 1732972 w 9855101"/>
              <a:gd name="connsiteY0" fmla="*/ 10121772 h 12126752"/>
              <a:gd name="connsiteX1" fmla="*/ 58756 w 9855101"/>
              <a:gd name="connsiteY1" fmla="*/ 8327921 h 12126752"/>
              <a:gd name="connsiteX2" fmla="*/ 592520 w 9855101"/>
              <a:gd name="connsiteY2" fmla="*/ 5251217 h 12126752"/>
              <a:gd name="connsiteX3" fmla="*/ 1635363 w 9855101"/>
              <a:gd name="connsiteY3" fmla="*/ 1999091 h 12126752"/>
              <a:gd name="connsiteX4" fmla="*/ 4494042 w 9855101"/>
              <a:gd name="connsiteY4" fmla="*/ 81983 h 12126752"/>
              <a:gd name="connsiteX5" fmla="*/ 7570489 w 9855101"/>
              <a:gd name="connsiteY5" fmla="*/ 1003774 h 12126752"/>
              <a:gd name="connsiteX6" fmla="*/ 8284143 w 9855101"/>
              <a:gd name="connsiteY6" fmla="*/ 4475255 h 12126752"/>
              <a:gd name="connsiteX7" fmla="*/ 9328763 w 9855101"/>
              <a:gd name="connsiteY7" fmla="*/ 6829838 h 12126752"/>
              <a:gd name="connsiteX8" fmla="*/ 9809249 w 9855101"/>
              <a:gd name="connsiteY8" fmla="*/ 9689785 h 12126752"/>
              <a:gd name="connsiteX9" fmla="*/ 8188160 w 9855101"/>
              <a:gd name="connsiteY9" fmla="*/ 12097161 h 12126752"/>
              <a:gd name="connsiteX10" fmla="*/ 5048943 w 9855101"/>
              <a:gd name="connsiteY10" fmla="*/ 11120830 h 12126752"/>
              <a:gd name="connsiteX11" fmla="*/ 2105409 w 9855101"/>
              <a:gd name="connsiteY11" fmla="*/ 10306958 h 12126752"/>
              <a:gd name="connsiteX12" fmla="*/ 1824412 w 9855101"/>
              <a:gd name="connsiteY12" fmla="*/ 10213212 h 12126752"/>
              <a:gd name="connsiteX0" fmla="*/ 962938 w 9806427"/>
              <a:gd name="connsiteY0" fmla="*/ 10203052 h 12126752"/>
              <a:gd name="connsiteX1" fmla="*/ 10082 w 9806427"/>
              <a:gd name="connsiteY1" fmla="*/ 8327921 h 12126752"/>
              <a:gd name="connsiteX2" fmla="*/ 543846 w 9806427"/>
              <a:gd name="connsiteY2" fmla="*/ 5251217 h 12126752"/>
              <a:gd name="connsiteX3" fmla="*/ 1586689 w 9806427"/>
              <a:gd name="connsiteY3" fmla="*/ 1999091 h 12126752"/>
              <a:gd name="connsiteX4" fmla="*/ 4445368 w 9806427"/>
              <a:gd name="connsiteY4" fmla="*/ 81983 h 12126752"/>
              <a:gd name="connsiteX5" fmla="*/ 7521815 w 9806427"/>
              <a:gd name="connsiteY5" fmla="*/ 1003774 h 12126752"/>
              <a:gd name="connsiteX6" fmla="*/ 8235469 w 9806427"/>
              <a:gd name="connsiteY6" fmla="*/ 4475255 h 12126752"/>
              <a:gd name="connsiteX7" fmla="*/ 9280089 w 9806427"/>
              <a:gd name="connsiteY7" fmla="*/ 6829838 h 12126752"/>
              <a:gd name="connsiteX8" fmla="*/ 9760575 w 9806427"/>
              <a:gd name="connsiteY8" fmla="*/ 9689785 h 12126752"/>
              <a:gd name="connsiteX9" fmla="*/ 8139486 w 9806427"/>
              <a:gd name="connsiteY9" fmla="*/ 12097161 h 12126752"/>
              <a:gd name="connsiteX10" fmla="*/ 5000269 w 9806427"/>
              <a:gd name="connsiteY10" fmla="*/ 11120830 h 12126752"/>
              <a:gd name="connsiteX11" fmla="*/ 2056735 w 9806427"/>
              <a:gd name="connsiteY11" fmla="*/ 10306958 h 12126752"/>
              <a:gd name="connsiteX12" fmla="*/ 1775738 w 9806427"/>
              <a:gd name="connsiteY12" fmla="*/ 10213212 h 12126752"/>
              <a:gd name="connsiteX0" fmla="*/ 962938 w 9806427"/>
              <a:gd name="connsiteY0" fmla="*/ 10203052 h 12319912"/>
              <a:gd name="connsiteX1" fmla="*/ 10082 w 9806427"/>
              <a:gd name="connsiteY1" fmla="*/ 8327921 h 12319912"/>
              <a:gd name="connsiteX2" fmla="*/ 543846 w 9806427"/>
              <a:gd name="connsiteY2" fmla="*/ 5251217 h 12319912"/>
              <a:gd name="connsiteX3" fmla="*/ 1586689 w 9806427"/>
              <a:gd name="connsiteY3" fmla="*/ 1999091 h 12319912"/>
              <a:gd name="connsiteX4" fmla="*/ 4445368 w 9806427"/>
              <a:gd name="connsiteY4" fmla="*/ 81983 h 12319912"/>
              <a:gd name="connsiteX5" fmla="*/ 7521815 w 9806427"/>
              <a:gd name="connsiteY5" fmla="*/ 1003774 h 12319912"/>
              <a:gd name="connsiteX6" fmla="*/ 8235469 w 9806427"/>
              <a:gd name="connsiteY6" fmla="*/ 4475255 h 12319912"/>
              <a:gd name="connsiteX7" fmla="*/ 9280089 w 9806427"/>
              <a:gd name="connsiteY7" fmla="*/ 6829838 h 12319912"/>
              <a:gd name="connsiteX8" fmla="*/ 9760575 w 9806427"/>
              <a:gd name="connsiteY8" fmla="*/ 9689785 h 12319912"/>
              <a:gd name="connsiteX9" fmla="*/ 8139486 w 9806427"/>
              <a:gd name="connsiteY9" fmla="*/ 12097161 h 12319912"/>
              <a:gd name="connsiteX10" fmla="*/ 7566938 w 9806427"/>
              <a:gd name="connsiteY10" fmla="*/ 12102972 h 12319912"/>
              <a:gd name="connsiteX11" fmla="*/ 5000269 w 9806427"/>
              <a:gd name="connsiteY11" fmla="*/ 11120830 h 12319912"/>
              <a:gd name="connsiteX12" fmla="*/ 2056735 w 9806427"/>
              <a:gd name="connsiteY12" fmla="*/ 10306958 h 12319912"/>
              <a:gd name="connsiteX13" fmla="*/ 1775738 w 9806427"/>
              <a:gd name="connsiteY13" fmla="*/ 10213212 h 12319912"/>
              <a:gd name="connsiteX0" fmla="*/ 962938 w 9806427"/>
              <a:gd name="connsiteY0" fmla="*/ 10203052 h 12319912"/>
              <a:gd name="connsiteX1" fmla="*/ 10082 w 9806427"/>
              <a:gd name="connsiteY1" fmla="*/ 8327921 h 12319912"/>
              <a:gd name="connsiteX2" fmla="*/ 543846 w 9806427"/>
              <a:gd name="connsiteY2" fmla="*/ 5251217 h 12319912"/>
              <a:gd name="connsiteX3" fmla="*/ 1586689 w 9806427"/>
              <a:gd name="connsiteY3" fmla="*/ 1999091 h 12319912"/>
              <a:gd name="connsiteX4" fmla="*/ 4445368 w 9806427"/>
              <a:gd name="connsiteY4" fmla="*/ 81983 h 12319912"/>
              <a:gd name="connsiteX5" fmla="*/ 7521815 w 9806427"/>
              <a:gd name="connsiteY5" fmla="*/ 1003774 h 12319912"/>
              <a:gd name="connsiteX6" fmla="*/ 8235469 w 9806427"/>
              <a:gd name="connsiteY6" fmla="*/ 4475255 h 12319912"/>
              <a:gd name="connsiteX7" fmla="*/ 9280089 w 9806427"/>
              <a:gd name="connsiteY7" fmla="*/ 6829838 h 12319912"/>
              <a:gd name="connsiteX8" fmla="*/ 9760575 w 9806427"/>
              <a:gd name="connsiteY8" fmla="*/ 9689785 h 12319912"/>
              <a:gd name="connsiteX9" fmla="*/ 8139486 w 9806427"/>
              <a:gd name="connsiteY9" fmla="*/ 12097161 h 12319912"/>
              <a:gd name="connsiteX10" fmla="*/ 7566938 w 9806427"/>
              <a:gd name="connsiteY10" fmla="*/ 12102972 h 12319912"/>
              <a:gd name="connsiteX11" fmla="*/ 5000269 w 9806427"/>
              <a:gd name="connsiteY11" fmla="*/ 11120830 h 12319912"/>
              <a:gd name="connsiteX12" fmla="*/ 2056735 w 9806427"/>
              <a:gd name="connsiteY12" fmla="*/ 10306958 h 12319912"/>
              <a:gd name="connsiteX13" fmla="*/ 1775738 w 9806427"/>
              <a:gd name="connsiteY13" fmla="*/ 10213212 h 12319912"/>
              <a:gd name="connsiteX0" fmla="*/ 10082 w 9806427"/>
              <a:gd name="connsiteY0" fmla="*/ 8327921 h 12319912"/>
              <a:gd name="connsiteX1" fmla="*/ 543846 w 9806427"/>
              <a:gd name="connsiteY1" fmla="*/ 5251217 h 12319912"/>
              <a:gd name="connsiteX2" fmla="*/ 1586689 w 9806427"/>
              <a:gd name="connsiteY2" fmla="*/ 1999091 h 12319912"/>
              <a:gd name="connsiteX3" fmla="*/ 4445368 w 9806427"/>
              <a:gd name="connsiteY3" fmla="*/ 81983 h 12319912"/>
              <a:gd name="connsiteX4" fmla="*/ 7521815 w 9806427"/>
              <a:gd name="connsiteY4" fmla="*/ 1003774 h 12319912"/>
              <a:gd name="connsiteX5" fmla="*/ 8235469 w 9806427"/>
              <a:gd name="connsiteY5" fmla="*/ 4475255 h 12319912"/>
              <a:gd name="connsiteX6" fmla="*/ 9280089 w 9806427"/>
              <a:gd name="connsiteY6" fmla="*/ 6829838 h 12319912"/>
              <a:gd name="connsiteX7" fmla="*/ 9760575 w 9806427"/>
              <a:gd name="connsiteY7" fmla="*/ 9689785 h 12319912"/>
              <a:gd name="connsiteX8" fmla="*/ 8139486 w 9806427"/>
              <a:gd name="connsiteY8" fmla="*/ 12097161 h 12319912"/>
              <a:gd name="connsiteX9" fmla="*/ 7566938 w 9806427"/>
              <a:gd name="connsiteY9" fmla="*/ 12102972 h 12319912"/>
              <a:gd name="connsiteX10" fmla="*/ 5000269 w 9806427"/>
              <a:gd name="connsiteY10" fmla="*/ 11120830 h 12319912"/>
              <a:gd name="connsiteX11" fmla="*/ 2056735 w 9806427"/>
              <a:gd name="connsiteY11" fmla="*/ 10306958 h 12319912"/>
              <a:gd name="connsiteX12" fmla="*/ 1775738 w 9806427"/>
              <a:gd name="connsiteY12" fmla="*/ 10213212 h 12319912"/>
              <a:gd name="connsiteX0" fmla="*/ 0 w 9262581"/>
              <a:gd name="connsiteY0" fmla="*/ 5251217 h 12319912"/>
              <a:gd name="connsiteX1" fmla="*/ 1042843 w 9262581"/>
              <a:gd name="connsiteY1" fmla="*/ 1999091 h 12319912"/>
              <a:gd name="connsiteX2" fmla="*/ 3901522 w 9262581"/>
              <a:gd name="connsiteY2" fmla="*/ 81983 h 12319912"/>
              <a:gd name="connsiteX3" fmla="*/ 6977969 w 9262581"/>
              <a:gd name="connsiteY3" fmla="*/ 1003774 h 12319912"/>
              <a:gd name="connsiteX4" fmla="*/ 7691623 w 9262581"/>
              <a:gd name="connsiteY4" fmla="*/ 4475255 h 12319912"/>
              <a:gd name="connsiteX5" fmla="*/ 8736243 w 9262581"/>
              <a:gd name="connsiteY5" fmla="*/ 6829838 h 12319912"/>
              <a:gd name="connsiteX6" fmla="*/ 9216729 w 9262581"/>
              <a:gd name="connsiteY6" fmla="*/ 9689785 h 12319912"/>
              <a:gd name="connsiteX7" fmla="*/ 7595640 w 9262581"/>
              <a:gd name="connsiteY7" fmla="*/ 12097161 h 12319912"/>
              <a:gd name="connsiteX8" fmla="*/ 7023092 w 9262581"/>
              <a:gd name="connsiteY8" fmla="*/ 12102972 h 12319912"/>
              <a:gd name="connsiteX9" fmla="*/ 4456423 w 9262581"/>
              <a:gd name="connsiteY9" fmla="*/ 11120830 h 12319912"/>
              <a:gd name="connsiteX10" fmla="*/ 1512889 w 9262581"/>
              <a:gd name="connsiteY10" fmla="*/ 10306958 h 12319912"/>
              <a:gd name="connsiteX11" fmla="*/ 1231892 w 9262581"/>
              <a:gd name="connsiteY11" fmla="*/ 10213212 h 12319912"/>
              <a:gd name="connsiteX0" fmla="*/ 0 w 8219738"/>
              <a:gd name="connsiteY0" fmla="*/ 1999091 h 12319912"/>
              <a:gd name="connsiteX1" fmla="*/ 2858679 w 8219738"/>
              <a:gd name="connsiteY1" fmla="*/ 81983 h 12319912"/>
              <a:gd name="connsiteX2" fmla="*/ 5935126 w 8219738"/>
              <a:gd name="connsiteY2" fmla="*/ 1003774 h 12319912"/>
              <a:gd name="connsiteX3" fmla="*/ 6648780 w 8219738"/>
              <a:gd name="connsiteY3" fmla="*/ 4475255 h 12319912"/>
              <a:gd name="connsiteX4" fmla="*/ 7693400 w 8219738"/>
              <a:gd name="connsiteY4" fmla="*/ 6829838 h 12319912"/>
              <a:gd name="connsiteX5" fmla="*/ 8173886 w 8219738"/>
              <a:gd name="connsiteY5" fmla="*/ 9689785 h 12319912"/>
              <a:gd name="connsiteX6" fmla="*/ 6552797 w 8219738"/>
              <a:gd name="connsiteY6" fmla="*/ 12097161 h 12319912"/>
              <a:gd name="connsiteX7" fmla="*/ 5980249 w 8219738"/>
              <a:gd name="connsiteY7" fmla="*/ 12102972 h 12319912"/>
              <a:gd name="connsiteX8" fmla="*/ 3413580 w 8219738"/>
              <a:gd name="connsiteY8" fmla="*/ 11120830 h 12319912"/>
              <a:gd name="connsiteX9" fmla="*/ 470046 w 8219738"/>
              <a:gd name="connsiteY9" fmla="*/ 10306958 h 12319912"/>
              <a:gd name="connsiteX10" fmla="*/ 189049 w 8219738"/>
              <a:gd name="connsiteY10" fmla="*/ 10213212 h 12319912"/>
              <a:gd name="connsiteX0" fmla="*/ 2773950 w 8135009"/>
              <a:gd name="connsiteY0" fmla="*/ 81983 h 12319912"/>
              <a:gd name="connsiteX1" fmla="*/ 5850397 w 8135009"/>
              <a:gd name="connsiteY1" fmla="*/ 1003774 h 12319912"/>
              <a:gd name="connsiteX2" fmla="*/ 6564051 w 8135009"/>
              <a:gd name="connsiteY2" fmla="*/ 4475255 h 12319912"/>
              <a:gd name="connsiteX3" fmla="*/ 7608671 w 8135009"/>
              <a:gd name="connsiteY3" fmla="*/ 6829838 h 12319912"/>
              <a:gd name="connsiteX4" fmla="*/ 8089157 w 8135009"/>
              <a:gd name="connsiteY4" fmla="*/ 9689785 h 12319912"/>
              <a:gd name="connsiteX5" fmla="*/ 6468068 w 8135009"/>
              <a:gd name="connsiteY5" fmla="*/ 12097161 h 12319912"/>
              <a:gd name="connsiteX6" fmla="*/ 5895520 w 8135009"/>
              <a:gd name="connsiteY6" fmla="*/ 12102972 h 12319912"/>
              <a:gd name="connsiteX7" fmla="*/ 3328851 w 8135009"/>
              <a:gd name="connsiteY7" fmla="*/ 11120830 h 12319912"/>
              <a:gd name="connsiteX8" fmla="*/ 385317 w 8135009"/>
              <a:gd name="connsiteY8" fmla="*/ 10306958 h 12319912"/>
              <a:gd name="connsiteX9" fmla="*/ 104320 w 8135009"/>
              <a:gd name="connsiteY9" fmla="*/ 10213212 h 12319912"/>
              <a:gd name="connsiteX0" fmla="*/ 2773950 w 8135323"/>
              <a:gd name="connsiteY0" fmla="*/ 81983 h 12319912"/>
              <a:gd name="connsiteX1" fmla="*/ 5850397 w 8135323"/>
              <a:gd name="connsiteY1" fmla="*/ 1003774 h 12319912"/>
              <a:gd name="connsiteX2" fmla="*/ 7608671 w 8135323"/>
              <a:gd name="connsiteY2" fmla="*/ 6829838 h 12319912"/>
              <a:gd name="connsiteX3" fmla="*/ 8089157 w 8135323"/>
              <a:gd name="connsiteY3" fmla="*/ 9689785 h 12319912"/>
              <a:gd name="connsiteX4" fmla="*/ 6468068 w 8135323"/>
              <a:gd name="connsiteY4" fmla="*/ 12097161 h 12319912"/>
              <a:gd name="connsiteX5" fmla="*/ 5895520 w 8135323"/>
              <a:gd name="connsiteY5" fmla="*/ 12102972 h 12319912"/>
              <a:gd name="connsiteX6" fmla="*/ 3328851 w 8135323"/>
              <a:gd name="connsiteY6" fmla="*/ 11120830 h 12319912"/>
              <a:gd name="connsiteX7" fmla="*/ 385317 w 8135323"/>
              <a:gd name="connsiteY7" fmla="*/ 10306958 h 12319912"/>
              <a:gd name="connsiteX8" fmla="*/ 104320 w 8135323"/>
              <a:gd name="connsiteY8" fmla="*/ 10213212 h 12319912"/>
              <a:gd name="connsiteX0" fmla="*/ 2773950 w 8089157"/>
              <a:gd name="connsiteY0" fmla="*/ 81983 h 12319912"/>
              <a:gd name="connsiteX1" fmla="*/ 5850397 w 8089157"/>
              <a:gd name="connsiteY1" fmla="*/ 1003774 h 12319912"/>
              <a:gd name="connsiteX2" fmla="*/ 8089157 w 8089157"/>
              <a:gd name="connsiteY2" fmla="*/ 9689785 h 12319912"/>
              <a:gd name="connsiteX3" fmla="*/ 6468068 w 8089157"/>
              <a:gd name="connsiteY3" fmla="*/ 12097161 h 12319912"/>
              <a:gd name="connsiteX4" fmla="*/ 5895520 w 8089157"/>
              <a:gd name="connsiteY4" fmla="*/ 12102972 h 12319912"/>
              <a:gd name="connsiteX5" fmla="*/ 3328851 w 8089157"/>
              <a:gd name="connsiteY5" fmla="*/ 11120830 h 12319912"/>
              <a:gd name="connsiteX6" fmla="*/ 385317 w 8089157"/>
              <a:gd name="connsiteY6" fmla="*/ 10306958 h 12319912"/>
              <a:gd name="connsiteX7" fmla="*/ 104320 w 8089157"/>
              <a:gd name="connsiteY7" fmla="*/ 10213212 h 12319912"/>
              <a:gd name="connsiteX0" fmla="*/ 5850397 w 8089157"/>
              <a:gd name="connsiteY0" fmla="*/ 0 h 11316138"/>
              <a:gd name="connsiteX1" fmla="*/ 8089157 w 8089157"/>
              <a:gd name="connsiteY1" fmla="*/ 8686011 h 11316138"/>
              <a:gd name="connsiteX2" fmla="*/ 6468068 w 8089157"/>
              <a:gd name="connsiteY2" fmla="*/ 11093387 h 11316138"/>
              <a:gd name="connsiteX3" fmla="*/ 5895520 w 8089157"/>
              <a:gd name="connsiteY3" fmla="*/ 11099198 h 11316138"/>
              <a:gd name="connsiteX4" fmla="*/ 3328851 w 8089157"/>
              <a:gd name="connsiteY4" fmla="*/ 10117056 h 11316138"/>
              <a:gd name="connsiteX5" fmla="*/ 385317 w 8089157"/>
              <a:gd name="connsiteY5" fmla="*/ 9303184 h 11316138"/>
              <a:gd name="connsiteX6" fmla="*/ 104320 w 8089157"/>
              <a:gd name="connsiteY6" fmla="*/ 9209438 h 11316138"/>
              <a:gd name="connsiteX0" fmla="*/ 8089157 w 8089157"/>
              <a:gd name="connsiteY0" fmla="*/ 0 h 2630127"/>
              <a:gd name="connsiteX1" fmla="*/ 6468068 w 8089157"/>
              <a:gd name="connsiteY1" fmla="*/ 2407376 h 2630127"/>
              <a:gd name="connsiteX2" fmla="*/ 5895520 w 8089157"/>
              <a:gd name="connsiteY2" fmla="*/ 2413187 h 2630127"/>
              <a:gd name="connsiteX3" fmla="*/ 3328851 w 8089157"/>
              <a:gd name="connsiteY3" fmla="*/ 1431045 h 2630127"/>
              <a:gd name="connsiteX4" fmla="*/ 385317 w 8089157"/>
              <a:gd name="connsiteY4" fmla="*/ 617173 h 2630127"/>
              <a:gd name="connsiteX5" fmla="*/ 104320 w 8089157"/>
              <a:gd name="connsiteY5" fmla="*/ 523427 h 2630127"/>
              <a:gd name="connsiteX0" fmla="*/ 6468068 w 6468068"/>
              <a:gd name="connsiteY0" fmla="*/ 1945261 h 2168012"/>
              <a:gd name="connsiteX1" fmla="*/ 5895520 w 6468068"/>
              <a:gd name="connsiteY1" fmla="*/ 1951072 h 2168012"/>
              <a:gd name="connsiteX2" fmla="*/ 3328851 w 6468068"/>
              <a:gd name="connsiteY2" fmla="*/ 968930 h 2168012"/>
              <a:gd name="connsiteX3" fmla="*/ 385317 w 6468068"/>
              <a:gd name="connsiteY3" fmla="*/ 155058 h 2168012"/>
              <a:gd name="connsiteX4" fmla="*/ 104320 w 6468068"/>
              <a:gd name="connsiteY4" fmla="*/ 61312 h 2168012"/>
              <a:gd name="connsiteX0" fmla="*/ 5895520 w 5895520"/>
              <a:gd name="connsiteY0" fmla="*/ 1951072 h 1951072"/>
              <a:gd name="connsiteX1" fmla="*/ 3328851 w 5895520"/>
              <a:gd name="connsiteY1" fmla="*/ 968930 h 1951072"/>
              <a:gd name="connsiteX2" fmla="*/ 385317 w 5895520"/>
              <a:gd name="connsiteY2" fmla="*/ 155058 h 1951072"/>
              <a:gd name="connsiteX3" fmla="*/ 104320 w 5895520"/>
              <a:gd name="connsiteY3" fmla="*/ 61312 h 1951072"/>
            </a:gdLst>
            <a:ahLst/>
            <a:cxnLst>
              <a:cxn ang="0">
                <a:pos x="connsiteX0" y="connsiteY0"/>
              </a:cxn>
              <a:cxn ang="0">
                <a:pos x="connsiteX1" y="connsiteY1"/>
              </a:cxn>
              <a:cxn ang="0">
                <a:pos x="connsiteX2" y="connsiteY2"/>
              </a:cxn>
              <a:cxn ang="0">
                <a:pos x="connsiteX3" y="connsiteY3"/>
              </a:cxn>
            </a:cxnLst>
            <a:rect l="l" t="t" r="r" b="b"/>
            <a:pathLst>
              <a:path w="5895520" h="1951072">
                <a:moveTo>
                  <a:pt x="5895520" y="1951072"/>
                </a:moveTo>
                <a:cubicBezTo>
                  <a:pt x="5138637" y="1828990"/>
                  <a:pt x="4247218" y="1268266"/>
                  <a:pt x="3328851" y="968930"/>
                </a:cubicBezTo>
                <a:cubicBezTo>
                  <a:pt x="2260922" y="568539"/>
                  <a:pt x="1310983" y="530558"/>
                  <a:pt x="385317" y="155058"/>
                </a:cubicBezTo>
                <a:cubicBezTo>
                  <a:pt x="-167345" y="-11452"/>
                  <a:pt x="8549" y="-45729"/>
                  <a:pt x="104320" y="61312"/>
                </a:cubicBezTo>
              </a:path>
            </a:pathLst>
          </a:custGeom>
          <a:noFill/>
          <a:ln w="19110" cap="flat">
            <a:solidFill>
              <a:schemeClr val="bg2"/>
            </a:solid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5913EB00-D2E9-21B0-3E3E-92D27834CFA0}"/>
              </a:ext>
            </a:extLst>
          </p:cNvPr>
          <p:cNvSpPr/>
          <p:nvPr userDrawn="1"/>
        </p:nvSpPr>
        <p:spPr>
          <a:xfrm>
            <a:off x="6128485" y="5340478"/>
            <a:ext cx="6063515" cy="1517522"/>
          </a:xfrm>
          <a:custGeom>
            <a:avLst/>
            <a:gdLst>
              <a:gd name="connsiteX0" fmla="*/ 2791805 w 6063515"/>
              <a:gd name="connsiteY0" fmla="*/ 1179 h 1517522"/>
              <a:gd name="connsiteX1" fmla="*/ 5921767 w 6063515"/>
              <a:gd name="connsiteY1" fmla="*/ 743898 h 1517522"/>
              <a:gd name="connsiteX2" fmla="*/ 6063515 w 6063515"/>
              <a:gd name="connsiteY2" fmla="*/ 814265 h 1517522"/>
              <a:gd name="connsiteX3" fmla="*/ 6063515 w 6063515"/>
              <a:gd name="connsiteY3" fmla="*/ 1517522 h 1517522"/>
              <a:gd name="connsiteX4" fmla="*/ 0 w 6063515"/>
              <a:gd name="connsiteY4" fmla="*/ 1517522 h 1517522"/>
              <a:gd name="connsiteX5" fmla="*/ 186263 w 6063515"/>
              <a:gd name="connsiteY5" fmla="*/ 1335076 h 1517522"/>
              <a:gd name="connsiteX6" fmla="*/ 2063296 w 6063515"/>
              <a:gd name="connsiteY6" fmla="*/ 98044 h 1517522"/>
              <a:gd name="connsiteX7" fmla="*/ 2791805 w 6063515"/>
              <a:gd name="connsiteY7" fmla="*/ 1179 h 151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63515" h="1517522">
                <a:moveTo>
                  <a:pt x="2791805" y="1179"/>
                </a:moveTo>
                <a:cubicBezTo>
                  <a:pt x="3678329" y="-19512"/>
                  <a:pt x="4843583" y="232300"/>
                  <a:pt x="5921767" y="743898"/>
                </a:cubicBezTo>
                <a:lnTo>
                  <a:pt x="6063515" y="814265"/>
                </a:lnTo>
                <a:lnTo>
                  <a:pt x="6063515" y="1517522"/>
                </a:lnTo>
                <a:lnTo>
                  <a:pt x="0" y="1517522"/>
                </a:lnTo>
                <a:lnTo>
                  <a:pt x="186263" y="1335076"/>
                </a:lnTo>
                <a:cubicBezTo>
                  <a:pt x="702354" y="824474"/>
                  <a:pt x="1225941" y="331388"/>
                  <a:pt x="2063296" y="98044"/>
                </a:cubicBezTo>
                <a:cubicBezTo>
                  <a:pt x="2272640" y="39710"/>
                  <a:pt x="2519028" y="7545"/>
                  <a:pt x="2791805" y="1179"/>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 name="Freeform 4">
            <a:extLst>
              <a:ext uri="{FF2B5EF4-FFF2-40B4-BE49-F238E27FC236}">
                <a16:creationId xmlns:a16="http://schemas.microsoft.com/office/drawing/2014/main" id="{F0C03FA6-F573-5B32-84D9-EA5B6229F780}"/>
              </a:ext>
            </a:extLst>
          </p:cNvPr>
          <p:cNvSpPr/>
          <p:nvPr userDrawn="1"/>
        </p:nvSpPr>
        <p:spPr>
          <a:xfrm>
            <a:off x="8539686" y="0"/>
            <a:ext cx="3652315" cy="1538876"/>
          </a:xfrm>
          <a:custGeom>
            <a:avLst/>
            <a:gdLst>
              <a:gd name="connsiteX0" fmla="*/ 0 w 3652315"/>
              <a:gd name="connsiteY0" fmla="*/ 0 h 1538876"/>
              <a:gd name="connsiteX1" fmla="*/ 3652315 w 3652315"/>
              <a:gd name="connsiteY1" fmla="*/ 0 h 1538876"/>
              <a:gd name="connsiteX2" fmla="*/ 3652315 w 3652315"/>
              <a:gd name="connsiteY2" fmla="*/ 1537398 h 1538876"/>
              <a:gd name="connsiteX3" fmla="*/ 3596909 w 3652315"/>
              <a:gd name="connsiteY3" fmla="*/ 1538876 h 1538876"/>
              <a:gd name="connsiteX4" fmla="*/ 2266115 w 3652315"/>
              <a:gd name="connsiteY4" fmla="*/ 1064401 h 1538876"/>
              <a:gd name="connsiteX5" fmla="*/ 864418 w 3652315"/>
              <a:gd name="connsiteY5" fmla="*/ 681134 h 1538876"/>
              <a:gd name="connsiteX6" fmla="*/ 23705 w 3652315"/>
              <a:gd name="connsiteY6" fmla="*/ 42529 h 153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2315" h="1538876">
                <a:moveTo>
                  <a:pt x="0" y="0"/>
                </a:moveTo>
                <a:lnTo>
                  <a:pt x="3652315" y="0"/>
                </a:lnTo>
                <a:lnTo>
                  <a:pt x="3652315" y="1537398"/>
                </a:lnTo>
                <a:lnTo>
                  <a:pt x="3596909" y="1538876"/>
                </a:lnTo>
                <a:cubicBezTo>
                  <a:pt x="3199795" y="1528044"/>
                  <a:pt x="2711216" y="1229830"/>
                  <a:pt x="2266115" y="1064401"/>
                </a:cubicBezTo>
                <a:cubicBezTo>
                  <a:pt x="1757427" y="875333"/>
                  <a:pt x="1305335" y="858549"/>
                  <a:pt x="864418" y="681134"/>
                </a:cubicBezTo>
                <a:cubicBezTo>
                  <a:pt x="534562" y="547937"/>
                  <a:pt x="210299" y="324487"/>
                  <a:pt x="23705" y="42529"/>
                </a:cubicBezTo>
                <a:close/>
              </a:path>
            </a:pathLst>
          </a:cu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1816605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hoto_background">
    <p:bg>
      <p:bgPr>
        <a:solidFill>
          <a:schemeClr val="accent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lvl1pPr>
              <a:defRPr>
                <a:solidFill>
                  <a:schemeClr val="accent5"/>
                </a:solidFill>
              </a:defRPr>
            </a:lvl1pPr>
          </a:lstStyle>
          <a:p>
            <a:fld id="{4EE75B84-B7E0-4C4B-AC9D-894B0C074E7C}" type="slidenum">
              <a:rPr lang="en-PL" smtClean="0"/>
              <a:pPr/>
              <a:t>‹#›</a:t>
            </a:fld>
            <a:endParaRPr lang="en-PL"/>
          </a:p>
        </p:txBody>
      </p:sp>
      <p:sp>
        <p:nvSpPr>
          <p:cNvPr id="5" name="Title 1">
            <a:extLst>
              <a:ext uri="{FF2B5EF4-FFF2-40B4-BE49-F238E27FC236}">
                <a16:creationId xmlns:a16="http://schemas.microsoft.com/office/drawing/2014/main" id="{9EBD63F1-7387-8016-1A7E-B60E66B407E2}"/>
              </a:ext>
            </a:extLst>
          </p:cNvPr>
          <p:cNvSpPr>
            <a:spLocks noGrp="1"/>
          </p:cNvSpPr>
          <p:nvPr>
            <p:ph type="title" hasCustomPrompt="1"/>
          </p:nvPr>
        </p:nvSpPr>
        <p:spPr>
          <a:xfrm>
            <a:off x="555600" y="1811656"/>
            <a:ext cx="11085538" cy="798091"/>
          </a:xfrm>
        </p:spPr>
        <p:txBody>
          <a:bodyPr/>
          <a:lstStyle>
            <a:lvl1pPr>
              <a:defRPr>
                <a:solidFill>
                  <a:schemeClr val="accent4"/>
                </a:solidFill>
              </a:defRPr>
            </a:lvl1pPr>
          </a:lstStyle>
          <a:p>
            <a:r>
              <a:rPr lang="en-GB"/>
              <a:t>Title of contents</a:t>
            </a:r>
            <a:endParaRPr lang="en-PL"/>
          </a:p>
        </p:txBody>
      </p:sp>
      <p:sp>
        <p:nvSpPr>
          <p:cNvPr id="6" name="Text Placeholder 6">
            <a:extLst>
              <a:ext uri="{FF2B5EF4-FFF2-40B4-BE49-F238E27FC236}">
                <a16:creationId xmlns:a16="http://schemas.microsoft.com/office/drawing/2014/main" id="{06DC2B1A-1B13-5F1D-A951-E71FF2869ABE}"/>
              </a:ext>
            </a:extLst>
          </p:cNvPr>
          <p:cNvSpPr>
            <a:spLocks noGrp="1"/>
          </p:cNvSpPr>
          <p:nvPr>
            <p:ph idx="1"/>
          </p:nvPr>
        </p:nvSpPr>
        <p:spPr>
          <a:xfrm>
            <a:off x="550863" y="2823101"/>
            <a:ext cx="11085538" cy="268951"/>
          </a:xfrm>
          <a:prstGeom prst="rect">
            <a:avLst/>
          </a:prstGeom>
        </p:spPr>
        <p:txBody>
          <a:bodyPr vert="horz" lIns="0" tIns="0" rIns="0" bIns="0" rtlCol="0">
            <a:normAutofit/>
          </a:bodyPr>
          <a:lstStyle>
            <a:lvl1pPr marL="0" indent="0">
              <a:buNone/>
              <a:defRPr sz="1600">
                <a:solidFill>
                  <a:schemeClr val="accent4"/>
                </a:solidFill>
              </a:defRPr>
            </a:lvl1pPr>
            <a:lvl2pPr marL="457200" indent="0">
              <a:buNone/>
              <a:defRPr/>
            </a:lvl2pPr>
            <a:lvl3pPr marL="914400" indent="0">
              <a:buNone/>
              <a:defRPr/>
            </a:lvl3pPr>
          </a:lstStyle>
          <a:p>
            <a:pPr lvl="0"/>
            <a:r>
              <a:rPr lang="en-GB"/>
              <a:t>Click to edit Master text styles</a:t>
            </a:r>
          </a:p>
        </p:txBody>
      </p:sp>
    </p:spTree>
    <p:extLst>
      <p:ext uri="{BB962C8B-B14F-4D97-AF65-F5344CB8AC3E}">
        <p14:creationId xmlns:p14="http://schemas.microsoft.com/office/powerpoint/2010/main" val="20503674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eople-contact_l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946270-C3AA-4994-9449-4F2D9BB8B541}"/>
              </a:ext>
            </a:extLst>
          </p:cNvPr>
          <p:cNvSpPr>
            <a:spLocks noGrp="1"/>
          </p:cNvSpPr>
          <p:nvPr>
            <p:ph type="sldNum" sz="quarter" idx="10"/>
          </p:nvPr>
        </p:nvSpPr>
        <p:spPr/>
        <p:txBody>
          <a:bodyPr/>
          <a:lstStyle/>
          <a:p>
            <a:fld id="{B55D9570-D3FC-6D43-AC32-D988B1849109}" type="slidenum">
              <a:rPr lang="en-PL" smtClean="0"/>
              <a:pPr/>
              <a:t>‹#›</a:t>
            </a:fld>
            <a:endParaRPr lang="en-PL"/>
          </a:p>
        </p:txBody>
      </p:sp>
      <p:sp>
        <p:nvSpPr>
          <p:cNvPr id="32" name="Freeform 31">
            <a:extLst>
              <a:ext uri="{FF2B5EF4-FFF2-40B4-BE49-F238E27FC236}">
                <a16:creationId xmlns:a16="http://schemas.microsoft.com/office/drawing/2014/main" id="{04A8B277-D638-318B-92A8-028D67937AC2}"/>
              </a:ext>
            </a:extLst>
          </p:cNvPr>
          <p:cNvSpPr/>
          <p:nvPr userDrawn="1"/>
        </p:nvSpPr>
        <p:spPr>
          <a:xfrm>
            <a:off x="4737315" y="0"/>
            <a:ext cx="2195750" cy="6858000"/>
          </a:xfrm>
          <a:custGeom>
            <a:avLst/>
            <a:gdLst>
              <a:gd name="connsiteX0" fmla="*/ 1969084 w 2195750"/>
              <a:gd name="connsiteY0" fmla="*/ 0 h 6858000"/>
              <a:gd name="connsiteX1" fmla="*/ 2195750 w 2195750"/>
              <a:gd name="connsiteY1" fmla="*/ 0 h 6858000"/>
              <a:gd name="connsiteX2" fmla="*/ 2161525 w 2195750"/>
              <a:gd name="connsiteY2" fmla="*/ 65203 h 6858000"/>
              <a:gd name="connsiteX3" fmla="*/ 1923048 w 2195750"/>
              <a:gd name="connsiteY3" fmla="*/ 564173 h 6858000"/>
              <a:gd name="connsiteX4" fmla="*/ 1313940 w 2195750"/>
              <a:gd name="connsiteY4" fmla="*/ 3942588 h 6858000"/>
              <a:gd name="connsiteX5" fmla="*/ 201511 w 2195750"/>
              <a:gd name="connsiteY5" fmla="*/ 6832245 h 6858000"/>
              <a:gd name="connsiteX6" fmla="*/ 182865 w 2195750"/>
              <a:gd name="connsiteY6" fmla="*/ 6858000 h 6858000"/>
              <a:gd name="connsiteX7" fmla="*/ 0 w 2195750"/>
              <a:gd name="connsiteY7" fmla="*/ 6858000 h 6858000"/>
              <a:gd name="connsiteX8" fmla="*/ 18654 w 2195750"/>
              <a:gd name="connsiteY8" fmla="*/ 6824101 h 6858000"/>
              <a:gd name="connsiteX9" fmla="*/ 705793 w 2195750"/>
              <a:gd name="connsiteY9" fmla="*/ 4649039 h 6858000"/>
              <a:gd name="connsiteX10" fmla="*/ 1314901 w 2195750"/>
              <a:gd name="connsiteY10" fmla="*/ 1270626 h 6858000"/>
              <a:gd name="connsiteX11" fmla="*/ 1833431 w 2195750"/>
              <a:gd name="connsiteY11" fmla="*/ 24687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750" h="6858000">
                <a:moveTo>
                  <a:pt x="1969084" y="0"/>
                </a:moveTo>
                <a:lnTo>
                  <a:pt x="2195750" y="0"/>
                </a:lnTo>
                <a:lnTo>
                  <a:pt x="2161525" y="65203"/>
                </a:lnTo>
                <a:cubicBezTo>
                  <a:pt x="2073851" y="236177"/>
                  <a:pt x="1993106" y="402849"/>
                  <a:pt x="1923048" y="564173"/>
                </a:cubicBezTo>
                <a:cubicBezTo>
                  <a:pt x="1362597" y="1854765"/>
                  <a:pt x="1483348" y="2808922"/>
                  <a:pt x="1313940" y="3942588"/>
                </a:cubicBezTo>
                <a:cubicBezTo>
                  <a:pt x="1173913" y="4862569"/>
                  <a:pt x="844277" y="5901971"/>
                  <a:pt x="201511" y="6832245"/>
                </a:cubicBezTo>
                <a:lnTo>
                  <a:pt x="182865" y="6858000"/>
                </a:lnTo>
                <a:lnTo>
                  <a:pt x="0" y="6858000"/>
                </a:lnTo>
                <a:lnTo>
                  <a:pt x="18654" y="6824101"/>
                </a:lnTo>
                <a:cubicBezTo>
                  <a:pt x="389098" y="6096186"/>
                  <a:pt x="600773" y="5339025"/>
                  <a:pt x="705793" y="4649039"/>
                </a:cubicBezTo>
                <a:cubicBezTo>
                  <a:pt x="875192" y="3515373"/>
                  <a:pt x="754440" y="2561216"/>
                  <a:pt x="1314901" y="1270626"/>
                </a:cubicBezTo>
                <a:cubicBezTo>
                  <a:pt x="1455017" y="947978"/>
                  <a:pt x="1637882" y="603935"/>
                  <a:pt x="1833431" y="246878"/>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1" name="Freeform 40">
            <a:extLst>
              <a:ext uri="{FF2B5EF4-FFF2-40B4-BE49-F238E27FC236}">
                <a16:creationId xmlns:a16="http://schemas.microsoft.com/office/drawing/2014/main" id="{37278615-7553-2C74-7514-E58F0F9C319C}"/>
              </a:ext>
            </a:extLst>
          </p:cNvPr>
          <p:cNvSpPr/>
          <p:nvPr userDrawn="1"/>
        </p:nvSpPr>
        <p:spPr>
          <a:xfrm>
            <a:off x="4908605" y="0"/>
            <a:ext cx="2503877" cy="6858000"/>
          </a:xfrm>
          <a:custGeom>
            <a:avLst/>
            <a:gdLst>
              <a:gd name="connsiteX0" fmla="*/ 2012930 w 2503877"/>
              <a:gd name="connsiteY0" fmla="*/ 0 h 6858000"/>
              <a:gd name="connsiteX1" fmla="*/ 2503877 w 2503877"/>
              <a:gd name="connsiteY1" fmla="*/ 0 h 6858000"/>
              <a:gd name="connsiteX2" fmla="*/ 2315406 w 2503877"/>
              <a:gd name="connsiteY2" fmla="*/ 352946 h 6858000"/>
              <a:gd name="connsiteX3" fmla="*/ 1809165 w 2503877"/>
              <a:gd name="connsiteY3" fmla="*/ 1382831 h 6858000"/>
              <a:gd name="connsiteX4" fmla="*/ 1240526 w 2503877"/>
              <a:gd name="connsiteY4" fmla="*/ 4768301 h 6858000"/>
              <a:gd name="connsiteX5" fmla="*/ 660130 w 2503877"/>
              <a:gd name="connsiteY5" fmla="*/ 6782002 h 6858000"/>
              <a:gd name="connsiteX6" fmla="*/ 623493 w 2503877"/>
              <a:gd name="connsiteY6" fmla="*/ 6858000 h 6858000"/>
              <a:gd name="connsiteX7" fmla="*/ 0 w 2503877"/>
              <a:gd name="connsiteY7" fmla="*/ 6858000 h 6858000"/>
              <a:gd name="connsiteX8" fmla="*/ 18646 w 2503877"/>
              <a:gd name="connsiteY8" fmla="*/ 6832245 h 6858000"/>
              <a:gd name="connsiteX9" fmla="*/ 1131075 w 2503877"/>
              <a:gd name="connsiteY9" fmla="*/ 3942588 h 6858000"/>
              <a:gd name="connsiteX10" fmla="*/ 1740183 w 2503877"/>
              <a:gd name="connsiteY10" fmla="*/ 564173 h 6858000"/>
              <a:gd name="connsiteX11" fmla="*/ 1946115 w 2503877"/>
              <a:gd name="connsiteY11" fmla="*/ 1291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3877" h="6858000">
                <a:moveTo>
                  <a:pt x="2012930" y="0"/>
                </a:moveTo>
                <a:lnTo>
                  <a:pt x="2503877" y="0"/>
                </a:lnTo>
                <a:lnTo>
                  <a:pt x="2315406" y="352946"/>
                </a:lnTo>
                <a:cubicBezTo>
                  <a:pt x="2124143" y="712320"/>
                  <a:pt x="1945409" y="1058528"/>
                  <a:pt x="1809165" y="1382831"/>
                </a:cubicBezTo>
                <a:cubicBezTo>
                  <a:pt x="1264183" y="2680040"/>
                  <a:pt x="1396349" y="3632683"/>
                  <a:pt x="1240526" y="4768301"/>
                </a:cubicBezTo>
                <a:cubicBezTo>
                  <a:pt x="1151210" y="5406326"/>
                  <a:pt x="971709" y="6102673"/>
                  <a:pt x="660130" y="6782002"/>
                </a:cubicBezTo>
                <a:lnTo>
                  <a:pt x="623493" y="6858000"/>
                </a:lnTo>
                <a:lnTo>
                  <a:pt x="0" y="6858000"/>
                </a:lnTo>
                <a:lnTo>
                  <a:pt x="18646" y="6832245"/>
                </a:lnTo>
                <a:cubicBezTo>
                  <a:pt x="661412" y="5901971"/>
                  <a:pt x="991048" y="4862569"/>
                  <a:pt x="1131075" y="3942588"/>
                </a:cubicBezTo>
                <a:cubicBezTo>
                  <a:pt x="1300483" y="2808922"/>
                  <a:pt x="1179732" y="1854765"/>
                  <a:pt x="1740183" y="564173"/>
                </a:cubicBezTo>
                <a:cubicBezTo>
                  <a:pt x="1801484" y="423015"/>
                  <a:pt x="1870967" y="277761"/>
                  <a:pt x="1946115" y="129115"/>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4" name="Picture Placeholder 43">
            <a:extLst>
              <a:ext uri="{FF2B5EF4-FFF2-40B4-BE49-F238E27FC236}">
                <a16:creationId xmlns:a16="http://schemas.microsoft.com/office/drawing/2014/main" id="{CF3E8D10-1FC1-0D74-F938-96FDB84FC281}"/>
              </a:ext>
            </a:extLst>
          </p:cNvPr>
          <p:cNvSpPr>
            <a:spLocks noGrp="1"/>
          </p:cNvSpPr>
          <p:nvPr>
            <p:ph type="pic" sz="quarter" idx="20"/>
          </p:nvPr>
        </p:nvSpPr>
        <p:spPr>
          <a:xfrm>
            <a:off x="5520523" y="0"/>
            <a:ext cx="6671477" cy="6858000"/>
          </a:xfrm>
          <a:custGeom>
            <a:avLst/>
            <a:gdLst>
              <a:gd name="connsiteX0" fmla="*/ 1880384 w 6671477"/>
              <a:gd name="connsiteY0" fmla="*/ 0 h 6858000"/>
              <a:gd name="connsiteX1" fmla="*/ 6671477 w 6671477"/>
              <a:gd name="connsiteY1" fmla="*/ 0 h 6858000"/>
              <a:gd name="connsiteX2" fmla="*/ 6671477 w 6671477"/>
              <a:gd name="connsiteY2" fmla="*/ 6858000 h 6858000"/>
              <a:gd name="connsiteX3" fmla="*/ 0 w 6671477"/>
              <a:gd name="connsiteY3" fmla="*/ 6858000 h 6858000"/>
              <a:gd name="connsiteX4" fmla="*/ 36637 w 6671477"/>
              <a:gd name="connsiteY4" fmla="*/ 6782002 h 6858000"/>
              <a:gd name="connsiteX5" fmla="*/ 617033 w 6671477"/>
              <a:gd name="connsiteY5" fmla="*/ 4768301 h 6858000"/>
              <a:gd name="connsiteX6" fmla="*/ 1185672 w 6671477"/>
              <a:gd name="connsiteY6" fmla="*/ 1382831 h 6858000"/>
              <a:gd name="connsiteX7" fmla="*/ 1691913 w 6671477"/>
              <a:gd name="connsiteY7" fmla="*/ 3529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71477" h="6858000">
                <a:moveTo>
                  <a:pt x="1880384" y="0"/>
                </a:moveTo>
                <a:lnTo>
                  <a:pt x="6671477" y="0"/>
                </a:lnTo>
                <a:lnTo>
                  <a:pt x="6671477" y="6858000"/>
                </a:lnTo>
                <a:lnTo>
                  <a:pt x="0" y="6858000"/>
                </a:lnTo>
                <a:lnTo>
                  <a:pt x="36637" y="6782002"/>
                </a:lnTo>
                <a:cubicBezTo>
                  <a:pt x="348216" y="6102673"/>
                  <a:pt x="527717" y="5406326"/>
                  <a:pt x="617033" y="4768301"/>
                </a:cubicBezTo>
                <a:cubicBezTo>
                  <a:pt x="772856" y="3632683"/>
                  <a:pt x="640690" y="2680040"/>
                  <a:pt x="1185672" y="1382831"/>
                </a:cubicBezTo>
                <a:cubicBezTo>
                  <a:pt x="1321916" y="1058528"/>
                  <a:pt x="1500650" y="712320"/>
                  <a:pt x="1691913" y="352946"/>
                </a:cubicBezTo>
                <a:close/>
              </a:path>
            </a:pathLst>
          </a:custGeom>
          <a:solidFill>
            <a:schemeClr val="bg2"/>
          </a:solidFill>
        </p:spPr>
        <p:txBody>
          <a:bodyPr wrap="square" anchor="ctr">
            <a:noAutofit/>
          </a:bodyPr>
          <a:lstStyle>
            <a:lvl1pPr marL="0" indent="0" algn="ctr">
              <a:buNone/>
              <a:defRPr/>
            </a:lvl1pPr>
          </a:lstStyle>
          <a:p>
            <a:r>
              <a:rPr lang="en-GB"/>
              <a:t>Click icon to add picture</a:t>
            </a:r>
          </a:p>
        </p:txBody>
      </p:sp>
      <p:sp>
        <p:nvSpPr>
          <p:cNvPr id="45" name="Title 1">
            <a:extLst>
              <a:ext uri="{FF2B5EF4-FFF2-40B4-BE49-F238E27FC236}">
                <a16:creationId xmlns:a16="http://schemas.microsoft.com/office/drawing/2014/main" id="{2E535BBA-2598-39AE-4E7D-44C2A1A397F3}"/>
              </a:ext>
            </a:extLst>
          </p:cNvPr>
          <p:cNvSpPr>
            <a:spLocks noGrp="1"/>
          </p:cNvSpPr>
          <p:nvPr>
            <p:ph type="title" hasCustomPrompt="1"/>
          </p:nvPr>
        </p:nvSpPr>
        <p:spPr>
          <a:xfrm>
            <a:off x="554038" y="549476"/>
            <a:ext cx="4546709" cy="637427"/>
          </a:xfrm>
        </p:spPr>
        <p:txBody>
          <a:bodyPr/>
          <a:lstStyle>
            <a:lvl1pPr>
              <a:defRPr>
                <a:solidFill>
                  <a:schemeClr val="tx2"/>
                </a:solidFill>
              </a:defRPr>
            </a:lvl1pPr>
          </a:lstStyle>
          <a:p>
            <a:r>
              <a:rPr lang="en-GB"/>
              <a:t>Title of contents</a:t>
            </a:r>
          </a:p>
        </p:txBody>
      </p:sp>
      <p:sp>
        <p:nvSpPr>
          <p:cNvPr id="46" name="Text Placeholder 6">
            <a:extLst>
              <a:ext uri="{FF2B5EF4-FFF2-40B4-BE49-F238E27FC236}">
                <a16:creationId xmlns:a16="http://schemas.microsoft.com/office/drawing/2014/main" id="{AB880D4A-6A89-A7D6-31B7-F532E7C6AE05}"/>
              </a:ext>
            </a:extLst>
          </p:cNvPr>
          <p:cNvSpPr>
            <a:spLocks noGrp="1"/>
          </p:cNvSpPr>
          <p:nvPr>
            <p:ph idx="1" hasCustomPrompt="1"/>
          </p:nvPr>
        </p:nvSpPr>
        <p:spPr>
          <a:xfrm>
            <a:off x="2069437" y="2714758"/>
            <a:ext cx="3028136" cy="341809"/>
          </a:xfrm>
          <a:prstGeom prst="rect">
            <a:avLst/>
          </a:prstGeom>
        </p:spPr>
        <p:txBody>
          <a:bodyPr vert="horz" lIns="0" tIns="0" rIns="0" bIns="0" rtlCol="0">
            <a:normAutofit/>
          </a:bodyPr>
          <a:lstStyle>
            <a:lvl1pPr marL="12700" indent="0" algn="l">
              <a:buNone/>
              <a:tabLst/>
              <a:defRPr b="1">
                <a:solidFill>
                  <a:schemeClr val="tx2"/>
                </a:solidFill>
              </a:defRPr>
            </a:lvl1pPr>
            <a:lvl2pPr marL="184150" indent="-171450" algn="l">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p:txBody>
      </p:sp>
      <p:sp>
        <p:nvSpPr>
          <p:cNvPr id="47" name="Text Placeholder 10">
            <a:extLst>
              <a:ext uri="{FF2B5EF4-FFF2-40B4-BE49-F238E27FC236}">
                <a16:creationId xmlns:a16="http://schemas.microsoft.com/office/drawing/2014/main" id="{0A006DDE-B64B-8B19-DFF3-E607D57AB875}"/>
              </a:ext>
            </a:extLst>
          </p:cNvPr>
          <p:cNvSpPr>
            <a:spLocks noGrp="1"/>
          </p:cNvSpPr>
          <p:nvPr>
            <p:ph type="body" sz="quarter" idx="11"/>
          </p:nvPr>
        </p:nvSpPr>
        <p:spPr>
          <a:xfrm>
            <a:off x="2069437" y="3059440"/>
            <a:ext cx="3028137" cy="617795"/>
          </a:xfrm>
        </p:spPr>
        <p:txBody>
          <a:bodyPr>
            <a:normAutofit/>
          </a:bodyPr>
          <a:lstStyle>
            <a:lvl1pPr algn="l">
              <a:defRPr sz="1200">
                <a:solidFill>
                  <a:schemeClr val="tx1"/>
                </a:solidFill>
              </a:defRPr>
            </a:lvl1pPr>
            <a:lvl2pPr marL="179388" indent="-171450" algn="ctr">
              <a:buFont typeface="Arial" panose="020B0604020202020204" pitchFamily="34" charset="0"/>
              <a:buChar char="•"/>
              <a:tabLst/>
              <a:defRPr/>
            </a:lvl2pPr>
          </a:lstStyle>
          <a:p>
            <a:pPr lvl="0"/>
            <a:r>
              <a:rPr lang="en-GB"/>
              <a:t>Click to edit Master text styles</a:t>
            </a:r>
          </a:p>
        </p:txBody>
      </p:sp>
      <p:sp>
        <p:nvSpPr>
          <p:cNvPr id="48" name="Picture Placeholder 16">
            <a:extLst>
              <a:ext uri="{FF2B5EF4-FFF2-40B4-BE49-F238E27FC236}">
                <a16:creationId xmlns:a16="http://schemas.microsoft.com/office/drawing/2014/main" id="{73C3C1F6-F992-417D-143B-7E77D670A9F0}"/>
              </a:ext>
            </a:extLst>
          </p:cNvPr>
          <p:cNvSpPr>
            <a:spLocks noGrp="1"/>
          </p:cNvSpPr>
          <p:nvPr>
            <p:ph type="pic" sz="quarter" idx="12"/>
          </p:nvPr>
        </p:nvSpPr>
        <p:spPr>
          <a:xfrm>
            <a:off x="550863" y="2488602"/>
            <a:ext cx="1241348" cy="1309086"/>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49" name="Text Placeholder 13">
            <a:extLst>
              <a:ext uri="{FF2B5EF4-FFF2-40B4-BE49-F238E27FC236}">
                <a16:creationId xmlns:a16="http://schemas.microsoft.com/office/drawing/2014/main" id="{D76AAECC-C78F-4EAB-C71D-EAF920E50017}"/>
              </a:ext>
            </a:extLst>
          </p:cNvPr>
          <p:cNvSpPr>
            <a:spLocks noGrp="1"/>
          </p:cNvSpPr>
          <p:nvPr>
            <p:ph type="body" sz="quarter" idx="16"/>
          </p:nvPr>
        </p:nvSpPr>
        <p:spPr>
          <a:xfrm>
            <a:off x="554038" y="1340835"/>
            <a:ext cx="4546709" cy="1030288"/>
          </a:xfrm>
        </p:spPr>
        <p:txBody>
          <a:bodyPr/>
          <a:lstStyle>
            <a:lvl1pPr>
              <a:defRPr>
                <a:solidFill>
                  <a:schemeClr val="tx1"/>
                </a:solidFill>
              </a:defRPr>
            </a:lvl1pPr>
          </a:lstStyle>
          <a:p>
            <a:pPr lvl="0"/>
            <a:r>
              <a:rPr lang="en-GB"/>
              <a:t>Click to edit Master text styles</a:t>
            </a:r>
          </a:p>
        </p:txBody>
      </p:sp>
      <p:sp>
        <p:nvSpPr>
          <p:cNvPr id="50" name="Text Placeholder 6">
            <a:extLst>
              <a:ext uri="{FF2B5EF4-FFF2-40B4-BE49-F238E27FC236}">
                <a16:creationId xmlns:a16="http://schemas.microsoft.com/office/drawing/2014/main" id="{C4F833B2-80F2-8B5E-74E6-4DE0B2BE1688}"/>
              </a:ext>
            </a:extLst>
          </p:cNvPr>
          <p:cNvSpPr>
            <a:spLocks noGrp="1"/>
          </p:cNvSpPr>
          <p:nvPr>
            <p:ph idx="17" hasCustomPrompt="1"/>
          </p:nvPr>
        </p:nvSpPr>
        <p:spPr>
          <a:xfrm>
            <a:off x="2069436" y="4229976"/>
            <a:ext cx="3028136" cy="341809"/>
          </a:xfrm>
          <a:prstGeom prst="rect">
            <a:avLst/>
          </a:prstGeom>
        </p:spPr>
        <p:txBody>
          <a:bodyPr vert="horz" lIns="0" tIns="0" rIns="0" bIns="0" rtlCol="0">
            <a:normAutofit/>
          </a:bodyPr>
          <a:lstStyle>
            <a:lvl1pPr marL="12700" indent="0" algn="l">
              <a:buNone/>
              <a:tabLst/>
              <a:defRPr b="1">
                <a:solidFill>
                  <a:schemeClr val="tx2"/>
                </a:solidFill>
              </a:defRPr>
            </a:lvl1pPr>
            <a:lvl2pPr marL="184150" indent="-171450" algn="l">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p:txBody>
      </p:sp>
      <p:sp>
        <p:nvSpPr>
          <p:cNvPr id="51" name="Text Placeholder 10">
            <a:extLst>
              <a:ext uri="{FF2B5EF4-FFF2-40B4-BE49-F238E27FC236}">
                <a16:creationId xmlns:a16="http://schemas.microsoft.com/office/drawing/2014/main" id="{385C593F-0148-B961-F8EA-3B4EAE6883F3}"/>
              </a:ext>
            </a:extLst>
          </p:cNvPr>
          <p:cNvSpPr>
            <a:spLocks noGrp="1"/>
          </p:cNvSpPr>
          <p:nvPr>
            <p:ph type="body" sz="quarter" idx="18"/>
          </p:nvPr>
        </p:nvSpPr>
        <p:spPr>
          <a:xfrm>
            <a:off x="2069436" y="4574658"/>
            <a:ext cx="3028137" cy="617795"/>
          </a:xfrm>
        </p:spPr>
        <p:txBody>
          <a:bodyPr>
            <a:normAutofit/>
          </a:bodyPr>
          <a:lstStyle>
            <a:lvl1pPr algn="l">
              <a:defRPr sz="1200">
                <a:solidFill>
                  <a:schemeClr val="tx1"/>
                </a:solidFill>
              </a:defRPr>
            </a:lvl1pPr>
            <a:lvl2pPr marL="179388" indent="-171450" algn="ctr">
              <a:buFont typeface="Arial" panose="020B0604020202020204" pitchFamily="34" charset="0"/>
              <a:buChar char="•"/>
              <a:tabLst/>
              <a:defRPr/>
            </a:lvl2pPr>
          </a:lstStyle>
          <a:p>
            <a:pPr lvl="0"/>
            <a:r>
              <a:rPr lang="en-GB"/>
              <a:t>Click to edit Master text styles</a:t>
            </a:r>
          </a:p>
        </p:txBody>
      </p:sp>
      <p:sp>
        <p:nvSpPr>
          <p:cNvPr id="52" name="Picture Placeholder 16">
            <a:extLst>
              <a:ext uri="{FF2B5EF4-FFF2-40B4-BE49-F238E27FC236}">
                <a16:creationId xmlns:a16="http://schemas.microsoft.com/office/drawing/2014/main" id="{2AAE7C54-897F-3CD6-EBFA-79FA853D2845}"/>
              </a:ext>
            </a:extLst>
          </p:cNvPr>
          <p:cNvSpPr>
            <a:spLocks noGrp="1"/>
          </p:cNvSpPr>
          <p:nvPr>
            <p:ph type="pic" sz="quarter" idx="19"/>
          </p:nvPr>
        </p:nvSpPr>
        <p:spPr>
          <a:xfrm>
            <a:off x="550862" y="4003820"/>
            <a:ext cx="1241348" cy="1309086"/>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Tree>
    <p:extLst>
      <p:ext uri="{BB962C8B-B14F-4D97-AF65-F5344CB8AC3E}">
        <p14:creationId xmlns:p14="http://schemas.microsoft.com/office/powerpoint/2010/main" val="25360794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eople-contact_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AEEF-C972-07E1-F031-12D8A00256B2}"/>
              </a:ext>
            </a:extLst>
          </p:cNvPr>
          <p:cNvSpPr>
            <a:spLocks noGrp="1"/>
          </p:cNvSpPr>
          <p:nvPr>
            <p:ph type="title" hasCustomPrompt="1"/>
          </p:nvPr>
        </p:nvSpPr>
        <p:spPr>
          <a:xfrm>
            <a:off x="554038" y="549476"/>
            <a:ext cx="4546709" cy="637427"/>
          </a:xfrm>
        </p:spPr>
        <p:txBody>
          <a:bodyPr/>
          <a:lstStyle>
            <a:lvl1pPr>
              <a:defRPr>
                <a:solidFill>
                  <a:schemeClr val="bg1"/>
                </a:solidFill>
              </a:defRPr>
            </a:lvl1pPr>
          </a:lstStyle>
          <a:p>
            <a:r>
              <a:rPr lang="en-GB"/>
              <a:t>Title of contents</a:t>
            </a:r>
          </a:p>
        </p:txBody>
      </p:sp>
      <p:sp>
        <p:nvSpPr>
          <p:cNvPr id="3" name="Slide Number Placeholder 2">
            <a:extLst>
              <a:ext uri="{FF2B5EF4-FFF2-40B4-BE49-F238E27FC236}">
                <a16:creationId xmlns:a16="http://schemas.microsoft.com/office/drawing/2014/main" id="{43946270-C3AA-4994-9449-4F2D9BB8B541}"/>
              </a:ext>
            </a:extLst>
          </p:cNvPr>
          <p:cNvSpPr>
            <a:spLocks noGrp="1"/>
          </p:cNvSpPr>
          <p:nvPr>
            <p:ph type="sldNum" sz="quarter" idx="10"/>
          </p:nvPr>
        </p:nvSpPr>
        <p:spPr/>
        <p:txBody>
          <a:bodyPr/>
          <a:lstStyle/>
          <a:p>
            <a:fld id="{B55D9570-D3FC-6D43-AC32-D988B1849109}" type="slidenum">
              <a:rPr lang="en-PL" smtClean="0"/>
              <a:pPr/>
              <a:t>‹#›</a:t>
            </a:fld>
            <a:endParaRPr lang="en-PL"/>
          </a:p>
        </p:txBody>
      </p:sp>
      <p:sp>
        <p:nvSpPr>
          <p:cNvPr id="4" name="Text Placeholder 6">
            <a:extLst>
              <a:ext uri="{FF2B5EF4-FFF2-40B4-BE49-F238E27FC236}">
                <a16:creationId xmlns:a16="http://schemas.microsoft.com/office/drawing/2014/main" id="{12FF3968-7AE7-99D2-FA96-EEF9B47DDC9A}"/>
              </a:ext>
            </a:extLst>
          </p:cNvPr>
          <p:cNvSpPr>
            <a:spLocks noGrp="1"/>
          </p:cNvSpPr>
          <p:nvPr>
            <p:ph idx="1" hasCustomPrompt="1"/>
          </p:nvPr>
        </p:nvSpPr>
        <p:spPr>
          <a:xfrm>
            <a:off x="2069437" y="2714758"/>
            <a:ext cx="3028136" cy="341809"/>
          </a:xfrm>
          <a:prstGeom prst="rect">
            <a:avLst/>
          </a:prstGeom>
        </p:spPr>
        <p:txBody>
          <a:bodyPr vert="horz" lIns="0" tIns="0" rIns="0" bIns="0" rtlCol="0">
            <a:normAutofit/>
          </a:bodyPr>
          <a:lstStyle>
            <a:lvl1pPr marL="12700" indent="0" algn="l">
              <a:buNone/>
              <a:tabLst/>
              <a:defRPr b="1">
                <a:solidFill>
                  <a:schemeClr val="bg1"/>
                </a:solidFill>
              </a:defRPr>
            </a:lvl1pPr>
            <a:lvl2pPr marL="184150" indent="-171450" algn="l">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p:txBody>
      </p:sp>
      <p:sp>
        <p:nvSpPr>
          <p:cNvPr id="5" name="Text Placeholder 10">
            <a:extLst>
              <a:ext uri="{FF2B5EF4-FFF2-40B4-BE49-F238E27FC236}">
                <a16:creationId xmlns:a16="http://schemas.microsoft.com/office/drawing/2014/main" id="{F5DC0C73-3BEF-3DE0-F265-C0E2374CFAE8}"/>
              </a:ext>
            </a:extLst>
          </p:cNvPr>
          <p:cNvSpPr>
            <a:spLocks noGrp="1"/>
          </p:cNvSpPr>
          <p:nvPr>
            <p:ph type="body" sz="quarter" idx="11"/>
          </p:nvPr>
        </p:nvSpPr>
        <p:spPr>
          <a:xfrm>
            <a:off x="2069437" y="3059440"/>
            <a:ext cx="3028137" cy="617795"/>
          </a:xfrm>
        </p:spPr>
        <p:txBody>
          <a:bodyPr>
            <a:normAutofit/>
          </a:bodyPr>
          <a:lstStyle>
            <a:lvl1pPr algn="l">
              <a:defRPr sz="1200">
                <a:solidFill>
                  <a:schemeClr val="bg1"/>
                </a:solidFill>
              </a:defRPr>
            </a:lvl1pPr>
            <a:lvl2pPr marL="179388" indent="-171450" algn="ctr">
              <a:buFont typeface="Arial" panose="020B0604020202020204" pitchFamily="34" charset="0"/>
              <a:buChar char="•"/>
              <a:tabLst/>
              <a:defRPr/>
            </a:lvl2pPr>
          </a:lstStyle>
          <a:p>
            <a:pPr lvl="0"/>
            <a:r>
              <a:rPr lang="en-GB"/>
              <a:t>Click to edit Master text styles</a:t>
            </a:r>
          </a:p>
        </p:txBody>
      </p:sp>
      <p:sp>
        <p:nvSpPr>
          <p:cNvPr id="6" name="Picture Placeholder 16">
            <a:extLst>
              <a:ext uri="{FF2B5EF4-FFF2-40B4-BE49-F238E27FC236}">
                <a16:creationId xmlns:a16="http://schemas.microsoft.com/office/drawing/2014/main" id="{300CF974-0906-8F0C-2D3F-ADA25BB8DCCF}"/>
              </a:ext>
            </a:extLst>
          </p:cNvPr>
          <p:cNvSpPr>
            <a:spLocks noGrp="1"/>
          </p:cNvSpPr>
          <p:nvPr>
            <p:ph type="pic" sz="quarter" idx="12"/>
          </p:nvPr>
        </p:nvSpPr>
        <p:spPr>
          <a:xfrm>
            <a:off x="550863" y="2488602"/>
            <a:ext cx="1241348" cy="1309086"/>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14" name="Text Placeholder 13">
            <a:extLst>
              <a:ext uri="{FF2B5EF4-FFF2-40B4-BE49-F238E27FC236}">
                <a16:creationId xmlns:a16="http://schemas.microsoft.com/office/drawing/2014/main" id="{6654C358-1D39-8F4B-5097-87722769D5C0}"/>
              </a:ext>
            </a:extLst>
          </p:cNvPr>
          <p:cNvSpPr>
            <a:spLocks noGrp="1"/>
          </p:cNvSpPr>
          <p:nvPr>
            <p:ph type="body" sz="quarter" idx="16"/>
          </p:nvPr>
        </p:nvSpPr>
        <p:spPr>
          <a:xfrm>
            <a:off x="554038" y="1340835"/>
            <a:ext cx="4546709" cy="1030288"/>
          </a:xfrm>
        </p:spPr>
        <p:txBody>
          <a:bodyPr/>
          <a:lstStyle>
            <a:lvl1pPr>
              <a:defRPr>
                <a:solidFill>
                  <a:schemeClr val="bg1"/>
                </a:solidFill>
              </a:defRPr>
            </a:lvl1pPr>
          </a:lstStyle>
          <a:p>
            <a:pPr lvl="0"/>
            <a:r>
              <a:rPr lang="en-GB"/>
              <a:t>Click to edit Master text styles</a:t>
            </a:r>
          </a:p>
        </p:txBody>
      </p:sp>
      <p:sp>
        <p:nvSpPr>
          <p:cNvPr id="32" name="Freeform 31">
            <a:extLst>
              <a:ext uri="{FF2B5EF4-FFF2-40B4-BE49-F238E27FC236}">
                <a16:creationId xmlns:a16="http://schemas.microsoft.com/office/drawing/2014/main" id="{04A8B277-D638-318B-92A8-028D67937AC2}"/>
              </a:ext>
            </a:extLst>
          </p:cNvPr>
          <p:cNvSpPr/>
          <p:nvPr userDrawn="1"/>
        </p:nvSpPr>
        <p:spPr>
          <a:xfrm>
            <a:off x="4737315" y="0"/>
            <a:ext cx="2195750" cy="6858000"/>
          </a:xfrm>
          <a:custGeom>
            <a:avLst/>
            <a:gdLst>
              <a:gd name="connsiteX0" fmla="*/ 1969084 w 2195750"/>
              <a:gd name="connsiteY0" fmla="*/ 0 h 6858000"/>
              <a:gd name="connsiteX1" fmla="*/ 2195750 w 2195750"/>
              <a:gd name="connsiteY1" fmla="*/ 0 h 6858000"/>
              <a:gd name="connsiteX2" fmla="*/ 2161525 w 2195750"/>
              <a:gd name="connsiteY2" fmla="*/ 65203 h 6858000"/>
              <a:gd name="connsiteX3" fmla="*/ 1923048 w 2195750"/>
              <a:gd name="connsiteY3" fmla="*/ 564173 h 6858000"/>
              <a:gd name="connsiteX4" fmla="*/ 1313940 w 2195750"/>
              <a:gd name="connsiteY4" fmla="*/ 3942588 h 6858000"/>
              <a:gd name="connsiteX5" fmla="*/ 201511 w 2195750"/>
              <a:gd name="connsiteY5" fmla="*/ 6832245 h 6858000"/>
              <a:gd name="connsiteX6" fmla="*/ 182865 w 2195750"/>
              <a:gd name="connsiteY6" fmla="*/ 6858000 h 6858000"/>
              <a:gd name="connsiteX7" fmla="*/ 0 w 2195750"/>
              <a:gd name="connsiteY7" fmla="*/ 6858000 h 6858000"/>
              <a:gd name="connsiteX8" fmla="*/ 18654 w 2195750"/>
              <a:gd name="connsiteY8" fmla="*/ 6824101 h 6858000"/>
              <a:gd name="connsiteX9" fmla="*/ 705793 w 2195750"/>
              <a:gd name="connsiteY9" fmla="*/ 4649039 h 6858000"/>
              <a:gd name="connsiteX10" fmla="*/ 1314901 w 2195750"/>
              <a:gd name="connsiteY10" fmla="*/ 1270626 h 6858000"/>
              <a:gd name="connsiteX11" fmla="*/ 1833431 w 2195750"/>
              <a:gd name="connsiteY11" fmla="*/ 24687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750" h="6858000">
                <a:moveTo>
                  <a:pt x="1969084" y="0"/>
                </a:moveTo>
                <a:lnTo>
                  <a:pt x="2195750" y="0"/>
                </a:lnTo>
                <a:lnTo>
                  <a:pt x="2161525" y="65203"/>
                </a:lnTo>
                <a:cubicBezTo>
                  <a:pt x="2073851" y="236177"/>
                  <a:pt x="1993106" y="402849"/>
                  <a:pt x="1923048" y="564173"/>
                </a:cubicBezTo>
                <a:cubicBezTo>
                  <a:pt x="1362597" y="1854765"/>
                  <a:pt x="1483348" y="2808922"/>
                  <a:pt x="1313940" y="3942588"/>
                </a:cubicBezTo>
                <a:cubicBezTo>
                  <a:pt x="1173913" y="4862569"/>
                  <a:pt x="844277" y="5901971"/>
                  <a:pt x="201511" y="6832245"/>
                </a:cubicBezTo>
                <a:lnTo>
                  <a:pt x="182865" y="6858000"/>
                </a:lnTo>
                <a:lnTo>
                  <a:pt x="0" y="6858000"/>
                </a:lnTo>
                <a:lnTo>
                  <a:pt x="18654" y="6824101"/>
                </a:lnTo>
                <a:cubicBezTo>
                  <a:pt x="389098" y="6096186"/>
                  <a:pt x="600773" y="5339025"/>
                  <a:pt x="705793" y="4649039"/>
                </a:cubicBezTo>
                <a:cubicBezTo>
                  <a:pt x="875192" y="3515373"/>
                  <a:pt x="754440" y="2561216"/>
                  <a:pt x="1314901" y="1270626"/>
                </a:cubicBezTo>
                <a:cubicBezTo>
                  <a:pt x="1455017" y="947978"/>
                  <a:pt x="1637882" y="603935"/>
                  <a:pt x="1833431" y="246878"/>
                </a:cubicBezTo>
                <a:close/>
              </a:path>
            </a:pathLst>
          </a:custGeom>
          <a:solidFill>
            <a:srgbClr val="5B1E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3" name="Text Placeholder 6">
            <a:extLst>
              <a:ext uri="{FF2B5EF4-FFF2-40B4-BE49-F238E27FC236}">
                <a16:creationId xmlns:a16="http://schemas.microsoft.com/office/drawing/2014/main" id="{084FE5AE-1FB1-89DD-A40C-59B25366566E}"/>
              </a:ext>
            </a:extLst>
          </p:cNvPr>
          <p:cNvSpPr>
            <a:spLocks noGrp="1"/>
          </p:cNvSpPr>
          <p:nvPr>
            <p:ph idx="17" hasCustomPrompt="1"/>
          </p:nvPr>
        </p:nvSpPr>
        <p:spPr>
          <a:xfrm>
            <a:off x="2069436" y="4229976"/>
            <a:ext cx="3028136" cy="341809"/>
          </a:xfrm>
          <a:prstGeom prst="rect">
            <a:avLst/>
          </a:prstGeom>
        </p:spPr>
        <p:txBody>
          <a:bodyPr vert="horz" lIns="0" tIns="0" rIns="0" bIns="0" rtlCol="0">
            <a:normAutofit/>
          </a:bodyPr>
          <a:lstStyle>
            <a:lvl1pPr marL="12700" indent="0" algn="l">
              <a:buNone/>
              <a:tabLst/>
              <a:defRPr b="1">
                <a:solidFill>
                  <a:schemeClr val="bg1"/>
                </a:solidFill>
              </a:defRPr>
            </a:lvl1pPr>
            <a:lvl2pPr marL="184150" indent="-171450" algn="l">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p:txBody>
      </p:sp>
      <p:sp>
        <p:nvSpPr>
          <p:cNvPr id="34" name="Text Placeholder 10">
            <a:extLst>
              <a:ext uri="{FF2B5EF4-FFF2-40B4-BE49-F238E27FC236}">
                <a16:creationId xmlns:a16="http://schemas.microsoft.com/office/drawing/2014/main" id="{291C4C70-0E17-5D48-03A1-9D3740F8BBBE}"/>
              </a:ext>
            </a:extLst>
          </p:cNvPr>
          <p:cNvSpPr>
            <a:spLocks noGrp="1"/>
          </p:cNvSpPr>
          <p:nvPr>
            <p:ph type="body" sz="quarter" idx="18"/>
          </p:nvPr>
        </p:nvSpPr>
        <p:spPr>
          <a:xfrm>
            <a:off x="2069436" y="4574658"/>
            <a:ext cx="3028137" cy="617795"/>
          </a:xfrm>
        </p:spPr>
        <p:txBody>
          <a:bodyPr>
            <a:normAutofit/>
          </a:bodyPr>
          <a:lstStyle>
            <a:lvl1pPr algn="l">
              <a:defRPr sz="1200">
                <a:solidFill>
                  <a:schemeClr val="bg1"/>
                </a:solidFill>
              </a:defRPr>
            </a:lvl1pPr>
            <a:lvl2pPr marL="179388" indent="-171450" algn="ctr">
              <a:buFont typeface="Arial" panose="020B0604020202020204" pitchFamily="34" charset="0"/>
              <a:buChar char="•"/>
              <a:tabLst/>
              <a:defRPr/>
            </a:lvl2pPr>
          </a:lstStyle>
          <a:p>
            <a:pPr lvl="0"/>
            <a:r>
              <a:rPr lang="en-GB"/>
              <a:t>Click to edit Master text styles</a:t>
            </a:r>
          </a:p>
        </p:txBody>
      </p:sp>
      <p:sp>
        <p:nvSpPr>
          <p:cNvPr id="35" name="Picture Placeholder 16">
            <a:extLst>
              <a:ext uri="{FF2B5EF4-FFF2-40B4-BE49-F238E27FC236}">
                <a16:creationId xmlns:a16="http://schemas.microsoft.com/office/drawing/2014/main" id="{CD1C416C-0F6B-DFA1-4B7B-70B455EFD9BD}"/>
              </a:ext>
            </a:extLst>
          </p:cNvPr>
          <p:cNvSpPr>
            <a:spLocks noGrp="1"/>
          </p:cNvSpPr>
          <p:nvPr>
            <p:ph type="pic" sz="quarter" idx="19"/>
          </p:nvPr>
        </p:nvSpPr>
        <p:spPr>
          <a:xfrm>
            <a:off x="550862" y="4003820"/>
            <a:ext cx="1241348" cy="1309086"/>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41" name="Freeform 40">
            <a:extLst>
              <a:ext uri="{FF2B5EF4-FFF2-40B4-BE49-F238E27FC236}">
                <a16:creationId xmlns:a16="http://schemas.microsoft.com/office/drawing/2014/main" id="{37278615-7553-2C74-7514-E58F0F9C319C}"/>
              </a:ext>
            </a:extLst>
          </p:cNvPr>
          <p:cNvSpPr/>
          <p:nvPr userDrawn="1"/>
        </p:nvSpPr>
        <p:spPr>
          <a:xfrm>
            <a:off x="4908605" y="0"/>
            <a:ext cx="2503877" cy="6858000"/>
          </a:xfrm>
          <a:custGeom>
            <a:avLst/>
            <a:gdLst>
              <a:gd name="connsiteX0" fmla="*/ 2012930 w 2503877"/>
              <a:gd name="connsiteY0" fmla="*/ 0 h 6858000"/>
              <a:gd name="connsiteX1" fmla="*/ 2503877 w 2503877"/>
              <a:gd name="connsiteY1" fmla="*/ 0 h 6858000"/>
              <a:gd name="connsiteX2" fmla="*/ 2315406 w 2503877"/>
              <a:gd name="connsiteY2" fmla="*/ 352946 h 6858000"/>
              <a:gd name="connsiteX3" fmla="*/ 1809165 w 2503877"/>
              <a:gd name="connsiteY3" fmla="*/ 1382831 h 6858000"/>
              <a:gd name="connsiteX4" fmla="*/ 1240526 w 2503877"/>
              <a:gd name="connsiteY4" fmla="*/ 4768301 h 6858000"/>
              <a:gd name="connsiteX5" fmla="*/ 660130 w 2503877"/>
              <a:gd name="connsiteY5" fmla="*/ 6782002 h 6858000"/>
              <a:gd name="connsiteX6" fmla="*/ 623493 w 2503877"/>
              <a:gd name="connsiteY6" fmla="*/ 6858000 h 6858000"/>
              <a:gd name="connsiteX7" fmla="*/ 0 w 2503877"/>
              <a:gd name="connsiteY7" fmla="*/ 6858000 h 6858000"/>
              <a:gd name="connsiteX8" fmla="*/ 18646 w 2503877"/>
              <a:gd name="connsiteY8" fmla="*/ 6832245 h 6858000"/>
              <a:gd name="connsiteX9" fmla="*/ 1131075 w 2503877"/>
              <a:gd name="connsiteY9" fmla="*/ 3942588 h 6858000"/>
              <a:gd name="connsiteX10" fmla="*/ 1740183 w 2503877"/>
              <a:gd name="connsiteY10" fmla="*/ 564173 h 6858000"/>
              <a:gd name="connsiteX11" fmla="*/ 1946115 w 2503877"/>
              <a:gd name="connsiteY11" fmla="*/ 1291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3877" h="6858000">
                <a:moveTo>
                  <a:pt x="2012930" y="0"/>
                </a:moveTo>
                <a:lnTo>
                  <a:pt x="2503877" y="0"/>
                </a:lnTo>
                <a:lnTo>
                  <a:pt x="2315406" y="352946"/>
                </a:lnTo>
                <a:cubicBezTo>
                  <a:pt x="2124143" y="712320"/>
                  <a:pt x="1945409" y="1058528"/>
                  <a:pt x="1809165" y="1382831"/>
                </a:cubicBezTo>
                <a:cubicBezTo>
                  <a:pt x="1264183" y="2680040"/>
                  <a:pt x="1396349" y="3632683"/>
                  <a:pt x="1240526" y="4768301"/>
                </a:cubicBezTo>
                <a:cubicBezTo>
                  <a:pt x="1151210" y="5406326"/>
                  <a:pt x="971709" y="6102673"/>
                  <a:pt x="660130" y="6782002"/>
                </a:cubicBezTo>
                <a:lnTo>
                  <a:pt x="623493" y="6858000"/>
                </a:lnTo>
                <a:lnTo>
                  <a:pt x="0" y="6858000"/>
                </a:lnTo>
                <a:lnTo>
                  <a:pt x="18646" y="6832245"/>
                </a:lnTo>
                <a:cubicBezTo>
                  <a:pt x="661412" y="5901971"/>
                  <a:pt x="991048" y="4862569"/>
                  <a:pt x="1131075" y="3942588"/>
                </a:cubicBezTo>
                <a:cubicBezTo>
                  <a:pt x="1300483" y="2808922"/>
                  <a:pt x="1179732" y="1854765"/>
                  <a:pt x="1740183" y="564173"/>
                </a:cubicBezTo>
                <a:cubicBezTo>
                  <a:pt x="1801484" y="423015"/>
                  <a:pt x="1870967" y="277761"/>
                  <a:pt x="1946115" y="129115"/>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4" name="Picture Placeholder 43">
            <a:extLst>
              <a:ext uri="{FF2B5EF4-FFF2-40B4-BE49-F238E27FC236}">
                <a16:creationId xmlns:a16="http://schemas.microsoft.com/office/drawing/2014/main" id="{CF3E8D10-1FC1-0D74-F938-96FDB84FC281}"/>
              </a:ext>
            </a:extLst>
          </p:cNvPr>
          <p:cNvSpPr>
            <a:spLocks noGrp="1"/>
          </p:cNvSpPr>
          <p:nvPr>
            <p:ph type="pic" sz="quarter" idx="20"/>
          </p:nvPr>
        </p:nvSpPr>
        <p:spPr>
          <a:xfrm>
            <a:off x="5520523" y="0"/>
            <a:ext cx="6671477" cy="6858000"/>
          </a:xfrm>
          <a:custGeom>
            <a:avLst/>
            <a:gdLst>
              <a:gd name="connsiteX0" fmla="*/ 1880384 w 6671477"/>
              <a:gd name="connsiteY0" fmla="*/ 0 h 6858000"/>
              <a:gd name="connsiteX1" fmla="*/ 6671477 w 6671477"/>
              <a:gd name="connsiteY1" fmla="*/ 0 h 6858000"/>
              <a:gd name="connsiteX2" fmla="*/ 6671477 w 6671477"/>
              <a:gd name="connsiteY2" fmla="*/ 6858000 h 6858000"/>
              <a:gd name="connsiteX3" fmla="*/ 0 w 6671477"/>
              <a:gd name="connsiteY3" fmla="*/ 6858000 h 6858000"/>
              <a:gd name="connsiteX4" fmla="*/ 36637 w 6671477"/>
              <a:gd name="connsiteY4" fmla="*/ 6782002 h 6858000"/>
              <a:gd name="connsiteX5" fmla="*/ 617033 w 6671477"/>
              <a:gd name="connsiteY5" fmla="*/ 4768301 h 6858000"/>
              <a:gd name="connsiteX6" fmla="*/ 1185672 w 6671477"/>
              <a:gd name="connsiteY6" fmla="*/ 1382831 h 6858000"/>
              <a:gd name="connsiteX7" fmla="*/ 1691913 w 6671477"/>
              <a:gd name="connsiteY7" fmla="*/ 3529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71477" h="6858000">
                <a:moveTo>
                  <a:pt x="1880384" y="0"/>
                </a:moveTo>
                <a:lnTo>
                  <a:pt x="6671477" y="0"/>
                </a:lnTo>
                <a:lnTo>
                  <a:pt x="6671477" y="6858000"/>
                </a:lnTo>
                <a:lnTo>
                  <a:pt x="0" y="6858000"/>
                </a:lnTo>
                <a:lnTo>
                  <a:pt x="36637" y="6782002"/>
                </a:lnTo>
                <a:cubicBezTo>
                  <a:pt x="348216" y="6102673"/>
                  <a:pt x="527717" y="5406326"/>
                  <a:pt x="617033" y="4768301"/>
                </a:cubicBezTo>
                <a:cubicBezTo>
                  <a:pt x="772856" y="3632683"/>
                  <a:pt x="640690" y="2680040"/>
                  <a:pt x="1185672" y="1382831"/>
                </a:cubicBezTo>
                <a:cubicBezTo>
                  <a:pt x="1321916" y="1058528"/>
                  <a:pt x="1500650" y="712320"/>
                  <a:pt x="1691913" y="352946"/>
                </a:cubicBezTo>
                <a:close/>
              </a:path>
            </a:pathLst>
          </a:custGeom>
          <a:solidFill>
            <a:schemeClr val="bg2"/>
          </a:solidFill>
        </p:spPr>
        <p:txBody>
          <a:bodyPr wrap="square" anchor="ctr">
            <a:noAutofit/>
          </a:bodyPr>
          <a:lstStyle>
            <a:lvl1pPr marL="0" indent="0" algn="ctr">
              <a:buNone/>
              <a:defRPr/>
            </a:lvl1pPr>
          </a:lstStyle>
          <a:p>
            <a:r>
              <a:rPr lang="en-GB"/>
              <a:t>Click icon to add picture</a:t>
            </a:r>
          </a:p>
        </p:txBody>
      </p:sp>
    </p:spTree>
    <p:extLst>
      <p:ext uri="{BB962C8B-B14F-4D97-AF65-F5344CB8AC3E}">
        <p14:creationId xmlns:p14="http://schemas.microsoft.com/office/powerpoint/2010/main" val="19876119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cover_light">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826FE26-AFDB-F07C-663E-7C33DA765794}"/>
              </a:ext>
            </a:extLst>
          </p:cNvPr>
          <p:cNvSpPr>
            <a:spLocks noGrp="1"/>
          </p:cNvSpPr>
          <p:nvPr>
            <p:ph idx="1" hasCustomPrompt="1"/>
          </p:nvPr>
        </p:nvSpPr>
        <p:spPr>
          <a:xfrm>
            <a:off x="554037" y="4016436"/>
            <a:ext cx="4252632" cy="995423"/>
          </a:xfrm>
          <a:prstGeom prst="rect">
            <a:avLst/>
          </a:prstGeom>
        </p:spPr>
        <p:txBody>
          <a:bodyPr vert="horz" lIns="0" tIns="0" rIns="0" bIns="0" rtlCol="0">
            <a:normAutofit/>
          </a:bodyPr>
          <a:lstStyle>
            <a:lvl1pPr marL="0" indent="0">
              <a:buNone/>
              <a:defRPr/>
            </a:lvl1pPr>
            <a:lvl2pPr marL="457200" indent="0">
              <a:buNone/>
              <a:defRPr/>
            </a:lvl2pPr>
            <a:lvl3pPr marL="914400" indent="0">
              <a:buNone/>
              <a:defRPr/>
            </a:lvl3pPr>
          </a:lstStyle>
          <a:p>
            <a:pPr lvl="0"/>
            <a:r>
              <a:rPr lang="en-GB"/>
              <a:t>Click to edit Master text styles</a:t>
            </a:r>
          </a:p>
        </p:txBody>
      </p:sp>
      <p:sp>
        <p:nvSpPr>
          <p:cNvPr id="8" name="Title Placeholder 10">
            <a:extLst>
              <a:ext uri="{FF2B5EF4-FFF2-40B4-BE49-F238E27FC236}">
                <a16:creationId xmlns:a16="http://schemas.microsoft.com/office/drawing/2014/main" id="{D0396193-2776-6A62-7DE8-4E7F9141097E}"/>
              </a:ext>
            </a:extLst>
          </p:cNvPr>
          <p:cNvSpPr>
            <a:spLocks noGrp="1"/>
          </p:cNvSpPr>
          <p:nvPr>
            <p:ph type="title" hasCustomPrompt="1"/>
          </p:nvPr>
        </p:nvSpPr>
        <p:spPr>
          <a:xfrm>
            <a:off x="554038" y="3429000"/>
            <a:ext cx="4252632" cy="584261"/>
          </a:xfrm>
          <a:prstGeom prst="rect">
            <a:avLst/>
          </a:prstGeom>
        </p:spPr>
        <p:txBody>
          <a:bodyPr vert="horz" lIns="0" tIns="0" rIns="0" bIns="0" rtlCol="0" anchor="t">
            <a:normAutofit/>
          </a:bodyPr>
          <a:lstStyle>
            <a:lvl1pPr>
              <a:defRPr>
                <a:solidFill>
                  <a:schemeClr val="tx2"/>
                </a:solidFill>
              </a:defRPr>
            </a:lvl1pPr>
          </a:lstStyle>
          <a:p>
            <a:r>
              <a:rPr lang="en-GB"/>
              <a:t>Thanks!</a:t>
            </a:r>
            <a:endParaRPr lang="en-PL"/>
          </a:p>
        </p:txBody>
      </p:sp>
      <p:sp>
        <p:nvSpPr>
          <p:cNvPr id="2" name="TextBox 1">
            <a:extLst>
              <a:ext uri="{FF2B5EF4-FFF2-40B4-BE49-F238E27FC236}">
                <a16:creationId xmlns:a16="http://schemas.microsoft.com/office/drawing/2014/main" id="{F0C2B91E-6263-3DFE-2F5D-8D4CD3A79360}"/>
              </a:ext>
            </a:extLst>
          </p:cNvPr>
          <p:cNvSpPr txBox="1"/>
          <p:nvPr userDrawn="1"/>
        </p:nvSpPr>
        <p:spPr>
          <a:xfrm>
            <a:off x="550863" y="6086183"/>
            <a:ext cx="1065548" cy="184666"/>
          </a:xfrm>
          <a:prstGeom prst="rect">
            <a:avLst/>
          </a:prstGeom>
          <a:noFill/>
        </p:spPr>
        <p:txBody>
          <a:bodyPr wrap="none" lIns="0" tIns="0" rIns="0" bIns="0" rtlCol="0">
            <a:spAutoFit/>
          </a:bodyPr>
          <a:lstStyle/>
          <a:p>
            <a:r>
              <a:rPr lang="en-GB" sz="1200" b="0" err="1">
                <a:solidFill>
                  <a:schemeClr val="bg1"/>
                </a:solidFill>
              </a:rPr>
              <a:t>www.xebia.com</a:t>
            </a:r>
            <a:endParaRPr lang="en-GB" sz="1200" b="0">
              <a:solidFill>
                <a:schemeClr val="bg1"/>
              </a:solidFill>
            </a:endParaRPr>
          </a:p>
        </p:txBody>
      </p:sp>
    </p:spTree>
    <p:extLst>
      <p:ext uri="{BB962C8B-B14F-4D97-AF65-F5344CB8AC3E}">
        <p14:creationId xmlns:p14="http://schemas.microsoft.com/office/powerpoint/2010/main" val="16776735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cover_dark">
    <p:bg>
      <p:bgPr>
        <a:solidFill>
          <a:schemeClr val="tx2"/>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D52A9A4-97F2-7F53-0D44-94858DC3118F}"/>
              </a:ext>
            </a:extLst>
          </p:cNvPr>
          <p:cNvSpPr/>
          <p:nvPr userDrawn="1"/>
        </p:nvSpPr>
        <p:spPr>
          <a:xfrm>
            <a:off x="2575367" y="-1"/>
            <a:ext cx="6967960" cy="6867819"/>
          </a:xfrm>
          <a:custGeom>
            <a:avLst/>
            <a:gdLst>
              <a:gd name="connsiteX0" fmla="*/ 0 w 7089494"/>
              <a:gd name="connsiteY0" fmla="*/ 0 h 6858001"/>
              <a:gd name="connsiteX1" fmla="*/ 7089494 w 7089494"/>
              <a:gd name="connsiteY1" fmla="*/ 0 h 6858001"/>
              <a:gd name="connsiteX2" fmla="*/ 7089494 w 7089494"/>
              <a:gd name="connsiteY2" fmla="*/ 6858001 h 6858001"/>
              <a:gd name="connsiteX3" fmla="*/ 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6013048 w 7089494"/>
              <a:gd name="connsiteY3" fmla="*/ 668438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6967960"/>
              <a:gd name="connsiteY0" fmla="*/ 0 h 6863789"/>
              <a:gd name="connsiteX1" fmla="*/ 1319514 w 6967960"/>
              <a:gd name="connsiteY1" fmla="*/ 0 h 6863789"/>
              <a:gd name="connsiteX2" fmla="*/ 6967960 w 6967960"/>
              <a:gd name="connsiteY2" fmla="*/ 6863789 h 6863789"/>
              <a:gd name="connsiteX3" fmla="*/ 5202820 w 6967960"/>
              <a:gd name="connsiteY3" fmla="*/ 6858001 h 6863789"/>
              <a:gd name="connsiteX4" fmla="*/ 0 w 6967960"/>
              <a:gd name="connsiteY4" fmla="*/ 0 h 686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960" h="6863789">
                <a:moveTo>
                  <a:pt x="0" y="0"/>
                </a:moveTo>
                <a:lnTo>
                  <a:pt x="1319514" y="0"/>
                </a:lnTo>
                <a:cubicBezTo>
                  <a:pt x="2322654" y="4375230"/>
                  <a:pt x="5044633" y="4577789"/>
                  <a:pt x="6967960" y="6863789"/>
                </a:cubicBezTo>
                <a:lnTo>
                  <a:pt x="5202820" y="6858001"/>
                </a:lnTo>
                <a:cubicBezTo>
                  <a:pt x="3624805" y="4299996"/>
                  <a:pt x="1196049" y="2708476"/>
                  <a:pt x="0" y="0"/>
                </a:cubicBezTo>
                <a:close/>
              </a:path>
            </a:pathLst>
          </a:custGeom>
          <a:solidFill>
            <a:srgbClr val="5B1E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Text Placeholder 6">
            <a:extLst>
              <a:ext uri="{FF2B5EF4-FFF2-40B4-BE49-F238E27FC236}">
                <a16:creationId xmlns:a16="http://schemas.microsoft.com/office/drawing/2014/main" id="{E826FE26-AFDB-F07C-663E-7C33DA765794}"/>
              </a:ext>
            </a:extLst>
          </p:cNvPr>
          <p:cNvSpPr>
            <a:spLocks noGrp="1"/>
          </p:cNvSpPr>
          <p:nvPr>
            <p:ph idx="1" hasCustomPrompt="1"/>
          </p:nvPr>
        </p:nvSpPr>
        <p:spPr>
          <a:xfrm>
            <a:off x="554037" y="4016436"/>
            <a:ext cx="4252632" cy="995423"/>
          </a:xfrm>
          <a:prstGeom prst="rect">
            <a:avLst/>
          </a:prstGeom>
        </p:spPr>
        <p:txBody>
          <a:bodyPr vert="horz" lIns="0" tIns="0" rIns="0" bIns="0" rtlCol="0">
            <a:normAutofit/>
          </a:bodyPr>
          <a:lstStyle>
            <a:lvl1pPr marL="0" indent="0">
              <a:buNone/>
              <a:defRPr>
                <a:solidFill>
                  <a:schemeClr val="bg1"/>
                </a:solidFill>
              </a:defRPr>
            </a:lvl1pPr>
            <a:lvl2pPr marL="457200" indent="0">
              <a:buNone/>
              <a:defRPr/>
            </a:lvl2pPr>
            <a:lvl3pPr marL="914400" indent="0">
              <a:buNone/>
              <a:defRPr/>
            </a:lvl3pPr>
          </a:lstStyle>
          <a:p>
            <a:pPr lvl="0"/>
            <a:r>
              <a:rPr lang="en-GB"/>
              <a:t>Click to edit Master text styles</a:t>
            </a:r>
          </a:p>
        </p:txBody>
      </p:sp>
      <p:sp>
        <p:nvSpPr>
          <p:cNvPr id="8" name="Title Placeholder 10">
            <a:extLst>
              <a:ext uri="{FF2B5EF4-FFF2-40B4-BE49-F238E27FC236}">
                <a16:creationId xmlns:a16="http://schemas.microsoft.com/office/drawing/2014/main" id="{D0396193-2776-6A62-7DE8-4E7F9141097E}"/>
              </a:ext>
            </a:extLst>
          </p:cNvPr>
          <p:cNvSpPr>
            <a:spLocks noGrp="1"/>
          </p:cNvSpPr>
          <p:nvPr>
            <p:ph type="title" hasCustomPrompt="1"/>
          </p:nvPr>
        </p:nvSpPr>
        <p:spPr>
          <a:xfrm>
            <a:off x="554038" y="3429000"/>
            <a:ext cx="4252632" cy="584261"/>
          </a:xfrm>
          <a:prstGeom prst="rect">
            <a:avLst/>
          </a:prstGeom>
        </p:spPr>
        <p:txBody>
          <a:bodyPr vert="horz" lIns="0" tIns="0" rIns="0" bIns="0" rtlCol="0" anchor="t">
            <a:normAutofit/>
          </a:bodyPr>
          <a:lstStyle>
            <a:lvl1pPr>
              <a:defRPr>
                <a:solidFill>
                  <a:schemeClr val="bg1"/>
                </a:solidFill>
              </a:defRPr>
            </a:lvl1pPr>
          </a:lstStyle>
          <a:p>
            <a:r>
              <a:rPr lang="en-GB"/>
              <a:t>Thanks!</a:t>
            </a:r>
            <a:endParaRPr lang="en-PL"/>
          </a:p>
        </p:txBody>
      </p:sp>
      <p:sp>
        <p:nvSpPr>
          <p:cNvPr id="24" name="Picture Placeholder 23">
            <a:extLst>
              <a:ext uri="{FF2B5EF4-FFF2-40B4-BE49-F238E27FC236}">
                <a16:creationId xmlns:a16="http://schemas.microsoft.com/office/drawing/2014/main" id="{EE48DFFF-E338-09B9-2477-E5D55A4DD2B9}"/>
              </a:ext>
            </a:extLst>
          </p:cNvPr>
          <p:cNvSpPr>
            <a:spLocks noGrp="1"/>
          </p:cNvSpPr>
          <p:nvPr>
            <p:ph type="pic" sz="quarter" idx="10" hasCustomPrompt="1"/>
          </p:nvPr>
        </p:nvSpPr>
        <p:spPr>
          <a:xfrm>
            <a:off x="3958542" y="1"/>
            <a:ext cx="8233458" cy="6858000"/>
          </a:xfrm>
          <a:custGeom>
            <a:avLst/>
            <a:gdLst>
              <a:gd name="connsiteX0" fmla="*/ 0 w 8233458"/>
              <a:gd name="connsiteY0" fmla="*/ 0 h 6858000"/>
              <a:gd name="connsiteX1" fmla="*/ 8233458 w 8233458"/>
              <a:gd name="connsiteY1" fmla="*/ 0 h 6858000"/>
              <a:gd name="connsiteX2" fmla="*/ 8233458 w 8233458"/>
              <a:gd name="connsiteY2" fmla="*/ 6858000 h 6858000"/>
              <a:gd name="connsiteX3" fmla="*/ 5776855 w 8233458"/>
              <a:gd name="connsiteY3" fmla="*/ 6858000 h 6858000"/>
              <a:gd name="connsiteX4" fmla="*/ 2226297 w 8233458"/>
              <a:gd name="connsiteY4" fmla="*/ 3819525 h 6858000"/>
              <a:gd name="connsiteX5" fmla="*/ 0 w 823345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458" h="6858000">
                <a:moveTo>
                  <a:pt x="0" y="0"/>
                </a:moveTo>
                <a:lnTo>
                  <a:pt x="8233458" y="0"/>
                </a:lnTo>
                <a:lnTo>
                  <a:pt x="8233458" y="6858000"/>
                </a:lnTo>
                <a:lnTo>
                  <a:pt x="5776855" y="6858000"/>
                </a:lnTo>
                <a:cubicBezTo>
                  <a:pt x="5776855" y="6858000"/>
                  <a:pt x="3771270" y="5153026"/>
                  <a:pt x="2226297" y="3819525"/>
                </a:cubicBezTo>
                <a:cubicBezTo>
                  <a:pt x="681323" y="2486025"/>
                  <a:pt x="0" y="0"/>
                  <a:pt x="0" y="0"/>
                </a:cubicBezTo>
                <a:close/>
              </a:path>
            </a:pathLst>
          </a:custGeom>
          <a:solidFill>
            <a:schemeClr val="bg2"/>
          </a:solidFill>
        </p:spPr>
        <p:txBody>
          <a:bodyPr wrap="square" lIns="2520000" rIns="2520000" anchor="ctr">
            <a:noAutofit/>
          </a:bodyPr>
          <a:lstStyle>
            <a:lvl1pPr marL="0" indent="0" algn="ctr">
              <a:buNone/>
              <a:defRPr sz="1600"/>
            </a:lvl1pPr>
          </a:lstStyle>
          <a:p>
            <a:r>
              <a:rPr lang="en-GB"/>
              <a:t>You can add a photo</a:t>
            </a:r>
          </a:p>
        </p:txBody>
      </p:sp>
      <p:sp>
        <p:nvSpPr>
          <p:cNvPr id="36" name="Freeform 35">
            <a:extLst>
              <a:ext uri="{FF2B5EF4-FFF2-40B4-BE49-F238E27FC236}">
                <a16:creationId xmlns:a16="http://schemas.microsoft.com/office/drawing/2014/main" id="{65547924-9C4A-ECA1-A5C7-F0DEF0CA22FA}"/>
              </a:ext>
            </a:extLst>
          </p:cNvPr>
          <p:cNvSpPr/>
          <p:nvPr userDrawn="1"/>
        </p:nvSpPr>
        <p:spPr>
          <a:xfrm>
            <a:off x="3003630" y="-1"/>
            <a:ext cx="6769849" cy="6867819"/>
          </a:xfrm>
          <a:custGeom>
            <a:avLst/>
            <a:gdLst>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0 w 6765403"/>
              <a:gd name="connsiteY6" fmla="*/ 685800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5972537 w 6765403"/>
              <a:gd name="connsiteY6" fmla="*/ 6869574 h 6869574"/>
              <a:gd name="connsiteX7" fmla="*/ 0 w 6765403"/>
              <a:gd name="connsiteY7" fmla="*/ 0 h 6869574"/>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6400800 w 6765403"/>
              <a:gd name="connsiteY6" fmla="*/ 6834850 h 6858000"/>
              <a:gd name="connsiteX7" fmla="*/ 0 w 6765403"/>
              <a:gd name="connsiteY7" fmla="*/ 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117221"/>
              <a:gd name="connsiteY0" fmla="*/ 0 h 6875361"/>
              <a:gd name="connsiteX1" fmla="*/ 381965 w 6117221"/>
              <a:gd name="connsiteY1" fmla="*/ 5787 h 6875361"/>
              <a:gd name="connsiteX2" fmla="*/ 2589483 w 6117221"/>
              <a:gd name="connsiteY2" fmla="*/ 3824334 h 6875361"/>
              <a:gd name="connsiteX3" fmla="*/ 6110093 w 6117221"/>
              <a:gd name="connsiteY3" fmla="*/ 6862031 h 6875361"/>
              <a:gd name="connsiteX4" fmla="*/ 6117221 w 6117221"/>
              <a:gd name="connsiteY4" fmla="*/ 6862031 h 6875361"/>
              <a:gd name="connsiteX5" fmla="*/ 6117221 w 6117221"/>
              <a:gd name="connsiteY5" fmla="*/ 6863787 h 6875361"/>
              <a:gd name="connsiteX6" fmla="*/ 5775768 w 6117221"/>
              <a:gd name="connsiteY6" fmla="*/ 6875361 h 6875361"/>
              <a:gd name="connsiteX7" fmla="*/ 0 w 6117221"/>
              <a:gd name="connsiteY7" fmla="*/ 0 h 6875361"/>
              <a:gd name="connsiteX0" fmla="*/ 0 w 6701742"/>
              <a:gd name="connsiteY0" fmla="*/ 1 h 6869574"/>
              <a:gd name="connsiteX1" fmla="*/ 966486 w 6701742"/>
              <a:gd name="connsiteY1" fmla="*/ 0 h 6869574"/>
              <a:gd name="connsiteX2" fmla="*/ 3174004 w 6701742"/>
              <a:gd name="connsiteY2" fmla="*/ 3818547 h 6869574"/>
              <a:gd name="connsiteX3" fmla="*/ 6694614 w 6701742"/>
              <a:gd name="connsiteY3" fmla="*/ 6856244 h 6869574"/>
              <a:gd name="connsiteX4" fmla="*/ 6701742 w 6701742"/>
              <a:gd name="connsiteY4" fmla="*/ 6856244 h 6869574"/>
              <a:gd name="connsiteX5" fmla="*/ 6701742 w 6701742"/>
              <a:gd name="connsiteY5" fmla="*/ 6858000 h 6869574"/>
              <a:gd name="connsiteX6" fmla="*/ 6360289 w 6701742"/>
              <a:gd name="connsiteY6" fmla="*/ 6869574 h 6869574"/>
              <a:gd name="connsiteX7" fmla="*/ 0 w 6701742"/>
              <a:gd name="connsiteY7" fmla="*/ 1 h 6869574"/>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939023"/>
              <a:gd name="connsiteX1" fmla="*/ 966486 w 6701742"/>
              <a:gd name="connsiteY1" fmla="*/ 0 h 6939023"/>
              <a:gd name="connsiteX2" fmla="*/ 3174004 w 6701742"/>
              <a:gd name="connsiteY2" fmla="*/ 3818547 h 6939023"/>
              <a:gd name="connsiteX3" fmla="*/ 6694614 w 6701742"/>
              <a:gd name="connsiteY3" fmla="*/ 6856244 h 6939023"/>
              <a:gd name="connsiteX4" fmla="*/ 6701742 w 6701742"/>
              <a:gd name="connsiteY4" fmla="*/ 6856244 h 6939023"/>
              <a:gd name="connsiteX5" fmla="*/ 6643869 w 6701742"/>
              <a:gd name="connsiteY5" fmla="*/ 6939023 h 6939023"/>
              <a:gd name="connsiteX6" fmla="*/ 6354502 w 6701742"/>
              <a:gd name="connsiteY6" fmla="*/ 6863787 h 6939023"/>
              <a:gd name="connsiteX7" fmla="*/ 0 w 6701742"/>
              <a:gd name="connsiteY7" fmla="*/ 1 h 6939023"/>
              <a:gd name="connsiteX0" fmla="*/ 0 w 6776977"/>
              <a:gd name="connsiteY0" fmla="*/ 1 h 7070376"/>
              <a:gd name="connsiteX1" fmla="*/ 966486 w 6776977"/>
              <a:gd name="connsiteY1" fmla="*/ 0 h 7070376"/>
              <a:gd name="connsiteX2" fmla="*/ 3174004 w 6776977"/>
              <a:gd name="connsiteY2" fmla="*/ 3818547 h 7070376"/>
              <a:gd name="connsiteX3" fmla="*/ 6694614 w 6776977"/>
              <a:gd name="connsiteY3" fmla="*/ 6856244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76977"/>
              <a:gd name="connsiteY0" fmla="*/ 1 h 7070376"/>
              <a:gd name="connsiteX1" fmla="*/ 966486 w 6776977"/>
              <a:gd name="connsiteY1" fmla="*/ 0 h 7070376"/>
              <a:gd name="connsiteX2" fmla="*/ 3174004 w 6776977"/>
              <a:gd name="connsiteY2" fmla="*/ 3818547 h 7070376"/>
              <a:gd name="connsiteX3" fmla="*/ 6769849 w 6776977"/>
              <a:gd name="connsiteY3" fmla="*/ 6867819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69849"/>
              <a:gd name="connsiteY0" fmla="*/ 1 h 6939023"/>
              <a:gd name="connsiteX1" fmla="*/ 966486 w 6769849"/>
              <a:gd name="connsiteY1" fmla="*/ 0 h 6939023"/>
              <a:gd name="connsiteX2" fmla="*/ 3174004 w 6769849"/>
              <a:gd name="connsiteY2" fmla="*/ 3818547 h 6939023"/>
              <a:gd name="connsiteX3" fmla="*/ 6769849 w 6769849"/>
              <a:gd name="connsiteY3" fmla="*/ 6867819 h 6939023"/>
              <a:gd name="connsiteX4" fmla="*/ 6643869 w 6769849"/>
              <a:gd name="connsiteY4" fmla="*/ 6939023 h 6939023"/>
              <a:gd name="connsiteX5" fmla="*/ 6354502 w 6769849"/>
              <a:gd name="connsiteY5" fmla="*/ 6863787 h 6939023"/>
              <a:gd name="connsiteX6" fmla="*/ 0 w 6769849"/>
              <a:gd name="connsiteY6" fmla="*/ 1 h 6939023"/>
              <a:gd name="connsiteX0" fmla="*/ 0 w 6769849"/>
              <a:gd name="connsiteY0" fmla="*/ 1 h 6867819"/>
              <a:gd name="connsiteX1" fmla="*/ 966486 w 6769849"/>
              <a:gd name="connsiteY1" fmla="*/ 0 h 6867819"/>
              <a:gd name="connsiteX2" fmla="*/ 3174004 w 6769849"/>
              <a:gd name="connsiteY2" fmla="*/ 3818547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04557 w 6769849"/>
              <a:gd name="connsiteY2" fmla="*/ 3859058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27706 w 6769849"/>
              <a:gd name="connsiteY2" fmla="*/ 3754885 h 6867819"/>
              <a:gd name="connsiteX3" fmla="*/ 6769849 w 6769849"/>
              <a:gd name="connsiteY3" fmla="*/ 6867819 h 6867819"/>
              <a:gd name="connsiteX4" fmla="*/ 6354502 w 6769849"/>
              <a:gd name="connsiteY4" fmla="*/ 6863787 h 6867819"/>
              <a:gd name="connsiteX5" fmla="*/ 0 w 6769849"/>
              <a:gd name="connsiteY5" fmla="*/ 1 h 686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9849" h="6867819">
                <a:moveTo>
                  <a:pt x="0" y="1"/>
                </a:moveTo>
                <a:lnTo>
                  <a:pt x="966486" y="0"/>
                </a:lnTo>
                <a:cubicBezTo>
                  <a:pt x="1135707" y="386604"/>
                  <a:pt x="1763052" y="2599757"/>
                  <a:pt x="3127706" y="3754885"/>
                </a:cubicBezTo>
                <a:cubicBezTo>
                  <a:pt x="4467217" y="4888731"/>
                  <a:pt x="6074732" y="6204424"/>
                  <a:pt x="6769849" y="6867819"/>
                </a:cubicBezTo>
                <a:lnTo>
                  <a:pt x="6354502" y="6863787"/>
                </a:lnTo>
                <a:cubicBezTo>
                  <a:pt x="3923818" y="4398380"/>
                  <a:pt x="1533646" y="3946967"/>
                  <a:pt x="0" y="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extBox 1">
            <a:extLst>
              <a:ext uri="{FF2B5EF4-FFF2-40B4-BE49-F238E27FC236}">
                <a16:creationId xmlns:a16="http://schemas.microsoft.com/office/drawing/2014/main" id="{F0C2B91E-6263-3DFE-2F5D-8D4CD3A79360}"/>
              </a:ext>
            </a:extLst>
          </p:cNvPr>
          <p:cNvSpPr txBox="1"/>
          <p:nvPr userDrawn="1"/>
        </p:nvSpPr>
        <p:spPr>
          <a:xfrm>
            <a:off x="550863" y="6086183"/>
            <a:ext cx="1051570" cy="276999"/>
          </a:xfrm>
          <a:prstGeom prst="rect">
            <a:avLst/>
          </a:prstGeom>
          <a:noFill/>
        </p:spPr>
        <p:txBody>
          <a:bodyPr wrap="none" lIns="0" tIns="0" rIns="0" bIns="0" rtlCol="0">
            <a:spAutoFit/>
          </a:bodyPr>
          <a:lstStyle/>
          <a:p>
            <a:r>
              <a:rPr lang="en-GB" sz="1800" err="1">
                <a:solidFill>
                  <a:schemeClr val="accent3"/>
                </a:solidFill>
              </a:rPr>
              <a:t>xebia.com</a:t>
            </a:r>
            <a:endParaRPr lang="en-GB" sz="1800">
              <a:solidFill>
                <a:schemeClr val="accent3"/>
              </a:solidFill>
            </a:endParaRPr>
          </a:p>
        </p:txBody>
      </p:sp>
      <p:pic>
        <p:nvPicPr>
          <p:cNvPr id="3" name="Graphic 2">
            <a:extLst>
              <a:ext uri="{FF2B5EF4-FFF2-40B4-BE49-F238E27FC236}">
                <a16:creationId xmlns:a16="http://schemas.microsoft.com/office/drawing/2014/main" id="{D6B500E9-9A83-15DB-09B2-5C18BB6C1F5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7125" y="533282"/>
            <a:ext cx="1255744" cy="442730"/>
          </a:xfrm>
          <a:prstGeom prst="rect">
            <a:avLst/>
          </a:prstGeom>
        </p:spPr>
      </p:pic>
    </p:spTree>
    <p:extLst>
      <p:ext uri="{BB962C8B-B14F-4D97-AF65-F5344CB8AC3E}">
        <p14:creationId xmlns:p14="http://schemas.microsoft.com/office/powerpoint/2010/main" val="2996289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_photo">
    <p:bg>
      <p:bgPr>
        <a:solidFill>
          <a:schemeClr val="accent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7E160A-0514-EFDC-B468-65BCB476F62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5" name="Text Placeholder 6">
            <a:extLst>
              <a:ext uri="{FF2B5EF4-FFF2-40B4-BE49-F238E27FC236}">
                <a16:creationId xmlns:a16="http://schemas.microsoft.com/office/drawing/2014/main" id="{73090C62-63EE-C783-3628-6FD1DFD6EB91}"/>
              </a:ext>
            </a:extLst>
          </p:cNvPr>
          <p:cNvSpPr>
            <a:spLocks noGrp="1"/>
          </p:cNvSpPr>
          <p:nvPr>
            <p:ph idx="1" hasCustomPrompt="1"/>
          </p:nvPr>
        </p:nvSpPr>
        <p:spPr>
          <a:xfrm>
            <a:off x="554037" y="1436914"/>
            <a:ext cx="5545138" cy="4862085"/>
          </a:xfrm>
          <a:prstGeom prst="rect">
            <a:avLst/>
          </a:prstGeom>
        </p:spPr>
        <p:txBody>
          <a:bodyPr vert="horz" lIns="0" tIns="0" rIns="0" bIns="0" rtlCol="0">
            <a:normAutofit/>
          </a:bodyPr>
          <a:lstStyle>
            <a:lvl1pPr marL="7938" indent="-7938">
              <a:buNone/>
              <a:tabLst/>
              <a:defRPr b="1">
                <a:solidFill>
                  <a:schemeClr val="tx2"/>
                </a:solidFill>
              </a:defRPr>
            </a:lvl1pPr>
            <a:lvl2pPr marL="171450" indent="-171450">
              <a:buFont typeface="Arial" panose="020B0604020202020204" pitchFamily="34" charset="0"/>
              <a:buChar char="•"/>
              <a:tabLst/>
              <a:defRPr/>
            </a:lvl2pPr>
            <a:lvl3pPr marL="914400" indent="0">
              <a:buNone/>
              <a:defRPr/>
            </a:lvl3pPr>
          </a:lstStyle>
          <a:p>
            <a:pPr lvl="0"/>
            <a:r>
              <a:rPr lang="en-GB"/>
              <a:t>Table of contents</a:t>
            </a:r>
          </a:p>
          <a:p>
            <a:pPr lvl="1"/>
            <a:r>
              <a:rPr lang="en-GB"/>
              <a:t>Description</a:t>
            </a:r>
          </a:p>
        </p:txBody>
      </p:sp>
      <p:sp>
        <p:nvSpPr>
          <p:cNvPr id="6" name="TextBox 5">
            <a:extLst>
              <a:ext uri="{FF2B5EF4-FFF2-40B4-BE49-F238E27FC236}">
                <a16:creationId xmlns:a16="http://schemas.microsoft.com/office/drawing/2014/main" id="{B25F9747-9017-231A-73B0-F1E43265F031}"/>
              </a:ext>
            </a:extLst>
          </p:cNvPr>
          <p:cNvSpPr txBox="1"/>
          <p:nvPr userDrawn="1"/>
        </p:nvSpPr>
        <p:spPr>
          <a:xfrm>
            <a:off x="554038" y="453513"/>
            <a:ext cx="3342903" cy="553998"/>
          </a:xfrm>
          <a:prstGeom prst="rect">
            <a:avLst/>
          </a:prstGeom>
          <a:noFill/>
        </p:spPr>
        <p:txBody>
          <a:bodyPr wrap="none" lIns="0" rtlCol="0">
            <a:spAutoFit/>
          </a:bodyPr>
          <a:lstStyle/>
          <a:p>
            <a:r>
              <a:rPr lang="en-GB" sz="3000" b="1">
                <a:solidFill>
                  <a:schemeClr val="tx2"/>
                </a:solidFill>
              </a:rPr>
              <a:t>Table of contents</a:t>
            </a:r>
            <a:endParaRPr lang="en-PL" sz="3000" b="1">
              <a:solidFill>
                <a:schemeClr val="tx2"/>
              </a:solidFill>
            </a:endParaRPr>
          </a:p>
        </p:txBody>
      </p:sp>
      <p:sp>
        <p:nvSpPr>
          <p:cNvPr id="10" name="Graphic 8">
            <a:extLst>
              <a:ext uri="{FF2B5EF4-FFF2-40B4-BE49-F238E27FC236}">
                <a16:creationId xmlns:a16="http://schemas.microsoft.com/office/drawing/2014/main" id="{F8E301CF-DA29-892F-5D25-A40CFC0DBDE9}"/>
              </a:ext>
            </a:extLst>
          </p:cNvPr>
          <p:cNvSpPr/>
          <p:nvPr/>
        </p:nvSpPr>
        <p:spPr>
          <a:xfrm rot="1079142">
            <a:off x="7060401" y="1532904"/>
            <a:ext cx="4341607" cy="4670103"/>
          </a:xfrm>
          <a:custGeom>
            <a:avLst/>
            <a:gdLst>
              <a:gd name="connsiteX0" fmla="*/ 1401949 w 1616853"/>
              <a:gd name="connsiteY0" fmla="*/ 422108 h 1739188"/>
              <a:gd name="connsiteX1" fmla="*/ 1615215 w 1616853"/>
              <a:gd name="connsiteY1" fmla="*/ 994174 h 1739188"/>
              <a:gd name="connsiteX2" fmla="*/ 1251001 w 1616853"/>
              <a:gd name="connsiteY2" fmla="*/ 1543821 h 1739188"/>
              <a:gd name="connsiteX3" fmla="*/ 480868 w 1616853"/>
              <a:gd name="connsiteY3" fmla="*/ 1705884 h 1739188"/>
              <a:gd name="connsiteX4" fmla="*/ 2563 w 1616853"/>
              <a:gd name="connsiteY4" fmla="*/ 1071596 h 1739188"/>
              <a:gd name="connsiteX5" fmla="*/ 319850 w 1616853"/>
              <a:gd name="connsiteY5" fmla="*/ 332242 h 1739188"/>
              <a:gd name="connsiteX6" fmla="*/ 922695 w 1616853"/>
              <a:gd name="connsiteY6" fmla="*/ 2891 h 1739188"/>
              <a:gd name="connsiteX7" fmla="*/ 1401949 w 1616853"/>
              <a:gd name="connsiteY7" fmla="*/ 422013 h 173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6853" h="1739188">
                <a:moveTo>
                  <a:pt x="1401949" y="422108"/>
                </a:moveTo>
                <a:cubicBezTo>
                  <a:pt x="1530859" y="614760"/>
                  <a:pt x="1630985" y="799718"/>
                  <a:pt x="1615215" y="994174"/>
                </a:cubicBezTo>
                <a:cubicBezTo>
                  <a:pt x="1599446" y="1188726"/>
                  <a:pt x="1467592" y="1392303"/>
                  <a:pt x="1251001" y="1543821"/>
                </a:cubicBezTo>
                <a:cubicBezTo>
                  <a:pt x="1034410" y="1695340"/>
                  <a:pt x="732988" y="1794231"/>
                  <a:pt x="480868" y="1705884"/>
                </a:cubicBezTo>
                <a:cubicBezTo>
                  <a:pt x="229319" y="1617443"/>
                  <a:pt x="27072" y="1341670"/>
                  <a:pt x="2563" y="1071596"/>
                </a:cubicBezTo>
                <a:cubicBezTo>
                  <a:pt x="-21851" y="801997"/>
                  <a:pt x="131473" y="538194"/>
                  <a:pt x="319850" y="332242"/>
                </a:cubicBezTo>
                <a:cubicBezTo>
                  <a:pt x="508227" y="126291"/>
                  <a:pt x="732038" y="-22853"/>
                  <a:pt x="922695" y="2891"/>
                </a:cubicBezTo>
                <a:cubicBezTo>
                  <a:pt x="1113922" y="28730"/>
                  <a:pt x="1272565" y="229457"/>
                  <a:pt x="1401949" y="422013"/>
                </a:cubicBezTo>
                <a:close/>
              </a:path>
            </a:pathLst>
          </a:custGeom>
          <a:solidFill>
            <a:schemeClr val="bg1"/>
          </a:solidFill>
          <a:ln w="9487" cap="flat">
            <a:noFill/>
            <a:prstDash val="solid"/>
            <a:miter/>
          </a:ln>
        </p:spPr>
        <p:txBody>
          <a:bodyPr rtlCol="0" anchor="ctr"/>
          <a:lstStyle/>
          <a:p>
            <a:endParaRPr lang="en-PL"/>
          </a:p>
        </p:txBody>
      </p:sp>
      <p:sp>
        <p:nvSpPr>
          <p:cNvPr id="13" name="Freeform 12">
            <a:extLst>
              <a:ext uri="{FF2B5EF4-FFF2-40B4-BE49-F238E27FC236}">
                <a16:creationId xmlns:a16="http://schemas.microsoft.com/office/drawing/2014/main" id="{AE509DF0-4947-3F77-001C-EE500A459484}"/>
              </a:ext>
            </a:extLst>
          </p:cNvPr>
          <p:cNvSpPr/>
          <p:nvPr userDrawn="1"/>
        </p:nvSpPr>
        <p:spPr>
          <a:xfrm>
            <a:off x="5411972" y="3867956"/>
            <a:ext cx="6780029" cy="2990045"/>
          </a:xfrm>
          <a:custGeom>
            <a:avLst/>
            <a:gdLst>
              <a:gd name="connsiteX0" fmla="*/ 4839944 w 6780029"/>
              <a:gd name="connsiteY0" fmla="*/ 81 h 2990045"/>
              <a:gd name="connsiteX1" fmla="*/ 5025291 w 6780029"/>
              <a:gd name="connsiteY1" fmla="*/ 7366 h 2990045"/>
              <a:gd name="connsiteX2" fmla="*/ 6687407 w 6780029"/>
              <a:gd name="connsiteY2" fmla="*/ 597420 h 2990045"/>
              <a:gd name="connsiteX3" fmla="*/ 6780029 w 6780029"/>
              <a:gd name="connsiteY3" fmla="*/ 660808 h 2990045"/>
              <a:gd name="connsiteX4" fmla="*/ 6780029 w 6780029"/>
              <a:gd name="connsiteY4" fmla="*/ 2990045 h 2990045"/>
              <a:gd name="connsiteX5" fmla="*/ 0 w 6780029"/>
              <a:gd name="connsiteY5" fmla="*/ 2990045 h 2990045"/>
              <a:gd name="connsiteX6" fmla="*/ 6170 w 6780029"/>
              <a:gd name="connsiteY6" fmla="*/ 2961867 h 2990045"/>
              <a:gd name="connsiteX7" fmla="*/ 2108136 w 6780029"/>
              <a:gd name="connsiteY7" fmla="*/ 966347 h 2990045"/>
              <a:gd name="connsiteX8" fmla="*/ 2108620 w 6780029"/>
              <a:gd name="connsiteY8" fmla="*/ 966347 h 2990045"/>
              <a:gd name="connsiteX9" fmla="*/ 4839944 w 6780029"/>
              <a:gd name="connsiteY9" fmla="*/ 81 h 299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0029" h="2990045">
                <a:moveTo>
                  <a:pt x="4839944" y="81"/>
                </a:moveTo>
                <a:cubicBezTo>
                  <a:pt x="4901551" y="537"/>
                  <a:pt x="4963327" y="2934"/>
                  <a:pt x="5025291" y="7366"/>
                </a:cubicBezTo>
                <a:cubicBezTo>
                  <a:pt x="5583247" y="47251"/>
                  <a:pt x="6155762" y="252299"/>
                  <a:pt x="6687407" y="597420"/>
                </a:cubicBezTo>
                <a:lnTo>
                  <a:pt x="6780029" y="660808"/>
                </a:lnTo>
                <a:lnTo>
                  <a:pt x="6780029" y="2990045"/>
                </a:lnTo>
                <a:lnTo>
                  <a:pt x="0" y="2990045"/>
                </a:lnTo>
                <a:lnTo>
                  <a:pt x="6170" y="2961867"/>
                </a:lnTo>
                <a:cubicBezTo>
                  <a:pt x="230750" y="2172845"/>
                  <a:pt x="1187750" y="1511778"/>
                  <a:pt x="2108136" y="966347"/>
                </a:cubicBezTo>
                <a:lnTo>
                  <a:pt x="2108620" y="966347"/>
                </a:lnTo>
                <a:cubicBezTo>
                  <a:pt x="3029465" y="422914"/>
                  <a:pt x="3915831" y="-6762"/>
                  <a:pt x="4839944" y="81"/>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17" name="Picture Placeholder 16">
            <a:extLst>
              <a:ext uri="{FF2B5EF4-FFF2-40B4-BE49-F238E27FC236}">
                <a16:creationId xmlns:a16="http://schemas.microsoft.com/office/drawing/2014/main" id="{98E84970-83D2-5FCC-63A9-27783FE6E4C4}"/>
              </a:ext>
            </a:extLst>
          </p:cNvPr>
          <p:cNvSpPr>
            <a:spLocks noGrp="1"/>
          </p:cNvSpPr>
          <p:nvPr>
            <p:ph type="pic" sz="quarter" idx="11"/>
          </p:nvPr>
        </p:nvSpPr>
        <p:spPr>
          <a:xfrm>
            <a:off x="6390007" y="1344770"/>
            <a:ext cx="4643466" cy="4757283"/>
          </a:xfrm>
          <a:custGeom>
            <a:avLst/>
            <a:gdLst>
              <a:gd name="connsiteX0" fmla="*/ 2172219 w 4643466"/>
              <a:gd name="connsiteY0" fmla="*/ 4 h 4757283"/>
              <a:gd name="connsiteX1" fmla="*/ 3682662 w 4643466"/>
              <a:gd name="connsiteY1" fmla="*/ 791177 h 4757283"/>
              <a:gd name="connsiteX2" fmla="*/ 3682719 w 4643466"/>
              <a:gd name="connsiteY2" fmla="*/ 791425 h 4757283"/>
              <a:gd name="connsiteX3" fmla="*/ 4631723 w 4643466"/>
              <a:gd name="connsiteY3" fmla="*/ 2150645 h 4757283"/>
              <a:gd name="connsiteX4" fmla="*/ 3921972 w 4643466"/>
              <a:gd name="connsiteY4" fmla="*/ 3826185 h 4757283"/>
              <a:gd name="connsiteX5" fmla="*/ 1824385 w 4643466"/>
              <a:gd name="connsiteY5" fmla="*/ 4750602 h 4757283"/>
              <a:gd name="connsiteX6" fmla="*/ 83093 w 4643466"/>
              <a:gd name="connsiteY6" fmla="*/ 3400595 h 4757283"/>
              <a:gd name="connsiteX7" fmla="*/ 545938 w 4643466"/>
              <a:gd name="connsiteY7" fmla="*/ 1258862 h 4757283"/>
              <a:gd name="connsiteX8" fmla="*/ 2067058 w 4643466"/>
              <a:gd name="connsiteY8" fmla="*/ 5108 h 4757283"/>
              <a:gd name="connsiteX9" fmla="*/ 2172219 w 4643466"/>
              <a:gd name="connsiteY9" fmla="*/ 4 h 475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3466" h="4757283">
                <a:moveTo>
                  <a:pt x="2172219" y="4"/>
                </a:moveTo>
                <a:cubicBezTo>
                  <a:pt x="2698457" y="1377"/>
                  <a:pt x="3229338" y="397328"/>
                  <a:pt x="3682662" y="791177"/>
                </a:cubicBezTo>
                <a:lnTo>
                  <a:pt x="3682719" y="791425"/>
                </a:lnTo>
                <a:cubicBezTo>
                  <a:pt x="4164971" y="1212090"/>
                  <a:pt x="4560621" y="1631303"/>
                  <a:pt x="4631723" y="2150645"/>
                </a:cubicBezTo>
                <a:cubicBezTo>
                  <a:pt x="4702885" y="2670238"/>
                  <a:pt x="4448678" y="3288845"/>
                  <a:pt x="3921972" y="3826185"/>
                </a:cubicBezTo>
                <a:cubicBezTo>
                  <a:pt x="3395266" y="4363528"/>
                  <a:pt x="2595453" y="4818175"/>
                  <a:pt x="1824385" y="4750602"/>
                </a:cubicBezTo>
                <a:cubicBezTo>
                  <a:pt x="1054889" y="4682411"/>
                  <a:pt x="314082" y="4091754"/>
                  <a:pt x="83093" y="3400595"/>
                </a:cubicBezTo>
                <a:cubicBezTo>
                  <a:pt x="-147341" y="2710618"/>
                  <a:pt x="132101" y="1920392"/>
                  <a:pt x="545938" y="1258862"/>
                </a:cubicBezTo>
                <a:cubicBezTo>
                  <a:pt x="959775" y="597334"/>
                  <a:pt x="1508470" y="61520"/>
                  <a:pt x="2067058" y="5108"/>
                </a:cubicBezTo>
                <a:cubicBezTo>
                  <a:pt x="2102075" y="1575"/>
                  <a:pt x="2137137" y="-87"/>
                  <a:pt x="2172219" y="4"/>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20" name="Freeform 19">
            <a:extLst>
              <a:ext uri="{FF2B5EF4-FFF2-40B4-BE49-F238E27FC236}">
                <a16:creationId xmlns:a16="http://schemas.microsoft.com/office/drawing/2014/main" id="{4FAA4253-6F70-282F-5C25-505FF0B604CB}"/>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 name="Rectangle 6">
            <a:extLst>
              <a:ext uri="{FF2B5EF4-FFF2-40B4-BE49-F238E27FC236}">
                <a16:creationId xmlns:a16="http://schemas.microsoft.com/office/drawing/2014/main" id="{1A3E24A8-E36B-9C31-D93A-C91331AD16ED}"/>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36281702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in-cover_light">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D52A9A4-97F2-7F53-0D44-94858DC3118F}"/>
              </a:ext>
            </a:extLst>
          </p:cNvPr>
          <p:cNvSpPr/>
          <p:nvPr userDrawn="1"/>
        </p:nvSpPr>
        <p:spPr>
          <a:xfrm>
            <a:off x="2575367" y="-1"/>
            <a:ext cx="6967960" cy="6867819"/>
          </a:xfrm>
          <a:custGeom>
            <a:avLst/>
            <a:gdLst>
              <a:gd name="connsiteX0" fmla="*/ 0 w 7089494"/>
              <a:gd name="connsiteY0" fmla="*/ 0 h 6858001"/>
              <a:gd name="connsiteX1" fmla="*/ 7089494 w 7089494"/>
              <a:gd name="connsiteY1" fmla="*/ 0 h 6858001"/>
              <a:gd name="connsiteX2" fmla="*/ 7089494 w 7089494"/>
              <a:gd name="connsiteY2" fmla="*/ 6858001 h 6858001"/>
              <a:gd name="connsiteX3" fmla="*/ 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6013048 w 7089494"/>
              <a:gd name="connsiteY3" fmla="*/ 668438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6967960"/>
              <a:gd name="connsiteY0" fmla="*/ 0 h 6863789"/>
              <a:gd name="connsiteX1" fmla="*/ 1319514 w 6967960"/>
              <a:gd name="connsiteY1" fmla="*/ 0 h 6863789"/>
              <a:gd name="connsiteX2" fmla="*/ 6967960 w 6967960"/>
              <a:gd name="connsiteY2" fmla="*/ 6863789 h 6863789"/>
              <a:gd name="connsiteX3" fmla="*/ 5202820 w 6967960"/>
              <a:gd name="connsiteY3" fmla="*/ 6858001 h 6863789"/>
              <a:gd name="connsiteX4" fmla="*/ 0 w 6967960"/>
              <a:gd name="connsiteY4" fmla="*/ 0 h 686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960" h="6863789">
                <a:moveTo>
                  <a:pt x="0" y="0"/>
                </a:moveTo>
                <a:lnTo>
                  <a:pt x="1319514" y="0"/>
                </a:lnTo>
                <a:cubicBezTo>
                  <a:pt x="2322654" y="4375230"/>
                  <a:pt x="5044633" y="4577789"/>
                  <a:pt x="6967960" y="6863789"/>
                </a:cubicBezTo>
                <a:lnTo>
                  <a:pt x="5202820" y="6858001"/>
                </a:lnTo>
                <a:cubicBezTo>
                  <a:pt x="3624805" y="4299996"/>
                  <a:pt x="1196049" y="2708476"/>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Text Placeholder 6">
            <a:extLst>
              <a:ext uri="{FF2B5EF4-FFF2-40B4-BE49-F238E27FC236}">
                <a16:creationId xmlns:a16="http://schemas.microsoft.com/office/drawing/2014/main" id="{E826FE26-AFDB-F07C-663E-7C33DA765794}"/>
              </a:ext>
            </a:extLst>
          </p:cNvPr>
          <p:cNvSpPr>
            <a:spLocks noGrp="1"/>
          </p:cNvSpPr>
          <p:nvPr>
            <p:ph idx="1" hasCustomPrompt="1"/>
          </p:nvPr>
        </p:nvSpPr>
        <p:spPr>
          <a:xfrm>
            <a:off x="550862" y="5542224"/>
            <a:ext cx="5545138" cy="766300"/>
          </a:xfrm>
          <a:prstGeom prst="rect">
            <a:avLst/>
          </a:prstGeom>
        </p:spPr>
        <p:txBody>
          <a:bodyPr vert="horz" lIns="0" tIns="0" rIns="0" bIns="0" rtlCol="0">
            <a:normAutofit/>
          </a:bodyPr>
          <a:lstStyle>
            <a:lvl1pPr marL="0" indent="0">
              <a:buNone/>
              <a:defRPr/>
            </a:lvl1pPr>
            <a:lvl2pPr marL="457200" indent="0">
              <a:buNone/>
              <a:defRPr/>
            </a:lvl2pPr>
            <a:lvl3pPr marL="914400" indent="0">
              <a:buNone/>
              <a:defRPr/>
            </a:lvl3pPr>
          </a:lstStyle>
          <a:p>
            <a:pPr lvl="0"/>
            <a:r>
              <a:rPr lang="en-GB"/>
              <a:t>Click to edit Master text styles</a:t>
            </a:r>
          </a:p>
        </p:txBody>
      </p:sp>
      <p:sp>
        <p:nvSpPr>
          <p:cNvPr id="8" name="Title Placeholder 10">
            <a:extLst>
              <a:ext uri="{FF2B5EF4-FFF2-40B4-BE49-F238E27FC236}">
                <a16:creationId xmlns:a16="http://schemas.microsoft.com/office/drawing/2014/main" id="{D0396193-2776-6A62-7DE8-4E7F9141097E}"/>
              </a:ext>
            </a:extLst>
          </p:cNvPr>
          <p:cNvSpPr>
            <a:spLocks noGrp="1"/>
          </p:cNvSpPr>
          <p:nvPr>
            <p:ph type="title" hasCustomPrompt="1"/>
          </p:nvPr>
        </p:nvSpPr>
        <p:spPr>
          <a:xfrm>
            <a:off x="550863" y="4298206"/>
            <a:ext cx="5545138" cy="1244018"/>
          </a:xfrm>
          <a:prstGeom prst="rect">
            <a:avLst/>
          </a:prstGeom>
        </p:spPr>
        <p:txBody>
          <a:bodyPr vert="horz" lIns="0" tIns="0" rIns="0" bIns="0" rtlCol="0" anchor="t">
            <a:normAutofit/>
          </a:bodyPr>
          <a:lstStyle>
            <a:lvl1pPr>
              <a:defRPr>
                <a:solidFill>
                  <a:schemeClr val="tx2"/>
                </a:solidFill>
              </a:defRPr>
            </a:lvl1pPr>
          </a:lstStyle>
          <a:p>
            <a:r>
              <a:rPr lang="en-GB"/>
              <a:t>Title of the</a:t>
            </a:r>
            <a:br>
              <a:rPr lang="en-GB"/>
            </a:br>
            <a:r>
              <a:rPr lang="en-GB"/>
              <a:t>presentation</a:t>
            </a:r>
            <a:endParaRPr lang="en-PL"/>
          </a:p>
        </p:txBody>
      </p:sp>
      <p:sp>
        <p:nvSpPr>
          <p:cNvPr id="24" name="Picture Placeholder 23">
            <a:extLst>
              <a:ext uri="{FF2B5EF4-FFF2-40B4-BE49-F238E27FC236}">
                <a16:creationId xmlns:a16="http://schemas.microsoft.com/office/drawing/2014/main" id="{EE48DFFF-E338-09B9-2477-E5D55A4DD2B9}"/>
              </a:ext>
            </a:extLst>
          </p:cNvPr>
          <p:cNvSpPr>
            <a:spLocks noGrp="1"/>
          </p:cNvSpPr>
          <p:nvPr>
            <p:ph type="pic" sz="quarter" idx="10" hasCustomPrompt="1"/>
          </p:nvPr>
        </p:nvSpPr>
        <p:spPr>
          <a:xfrm>
            <a:off x="3958542" y="1"/>
            <a:ext cx="8233458" cy="6858000"/>
          </a:xfrm>
          <a:custGeom>
            <a:avLst/>
            <a:gdLst>
              <a:gd name="connsiteX0" fmla="*/ 0 w 8233458"/>
              <a:gd name="connsiteY0" fmla="*/ 0 h 6858000"/>
              <a:gd name="connsiteX1" fmla="*/ 8233458 w 8233458"/>
              <a:gd name="connsiteY1" fmla="*/ 0 h 6858000"/>
              <a:gd name="connsiteX2" fmla="*/ 8233458 w 8233458"/>
              <a:gd name="connsiteY2" fmla="*/ 6858000 h 6858000"/>
              <a:gd name="connsiteX3" fmla="*/ 5776855 w 8233458"/>
              <a:gd name="connsiteY3" fmla="*/ 6858000 h 6858000"/>
              <a:gd name="connsiteX4" fmla="*/ 2226297 w 8233458"/>
              <a:gd name="connsiteY4" fmla="*/ 3819525 h 6858000"/>
              <a:gd name="connsiteX5" fmla="*/ 0 w 823345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458" h="6858000">
                <a:moveTo>
                  <a:pt x="0" y="0"/>
                </a:moveTo>
                <a:lnTo>
                  <a:pt x="8233458" y="0"/>
                </a:lnTo>
                <a:lnTo>
                  <a:pt x="8233458" y="6858000"/>
                </a:lnTo>
                <a:lnTo>
                  <a:pt x="5776855" y="6858000"/>
                </a:lnTo>
                <a:cubicBezTo>
                  <a:pt x="5776855" y="6858000"/>
                  <a:pt x="3771270" y="5153026"/>
                  <a:pt x="2226297" y="3819525"/>
                </a:cubicBezTo>
                <a:cubicBezTo>
                  <a:pt x="681323" y="2486025"/>
                  <a:pt x="0" y="0"/>
                  <a:pt x="0" y="0"/>
                </a:cubicBezTo>
                <a:close/>
              </a:path>
            </a:pathLst>
          </a:custGeom>
          <a:solidFill>
            <a:schemeClr val="bg2"/>
          </a:solidFill>
        </p:spPr>
        <p:txBody>
          <a:bodyPr wrap="square" lIns="2520000" rIns="2520000" anchor="ctr">
            <a:noAutofit/>
          </a:bodyPr>
          <a:lstStyle>
            <a:lvl1pPr marL="0" indent="0" algn="ctr">
              <a:buNone/>
              <a:defRPr sz="1600"/>
            </a:lvl1pPr>
          </a:lstStyle>
          <a:p>
            <a:r>
              <a:rPr lang="en-GB"/>
              <a:t>You can add a photo</a:t>
            </a:r>
          </a:p>
        </p:txBody>
      </p:sp>
      <p:sp>
        <p:nvSpPr>
          <p:cNvPr id="36" name="Freeform 35">
            <a:extLst>
              <a:ext uri="{FF2B5EF4-FFF2-40B4-BE49-F238E27FC236}">
                <a16:creationId xmlns:a16="http://schemas.microsoft.com/office/drawing/2014/main" id="{65547924-9C4A-ECA1-A5C7-F0DEF0CA22FA}"/>
              </a:ext>
            </a:extLst>
          </p:cNvPr>
          <p:cNvSpPr/>
          <p:nvPr userDrawn="1"/>
        </p:nvSpPr>
        <p:spPr>
          <a:xfrm>
            <a:off x="3003630" y="-1"/>
            <a:ext cx="6769849" cy="6867819"/>
          </a:xfrm>
          <a:custGeom>
            <a:avLst/>
            <a:gdLst>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0 w 6765403"/>
              <a:gd name="connsiteY6" fmla="*/ 685800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5972537 w 6765403"/>
              <a:gd name="connsiteY6" fmla="*/ 6869574 h 6869574"/>
              <a:gd name="connsiteX7" fmla="*/ 0 w 6765403"/>
              <a:gd name="connsiteY7" fmla="*/ 0 h 6869574"/>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6400800 w 6765403"/>
              <a:gd name="connsiteY6" fmla="*/ 6834850 h 6858000"/>
              <a:gd name="connsiteX7" fmla="*/ 0 w 6765403"/>
              <a:gd name="connsiteY7" fmla="*/ 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117221"/>
              <a:gd name="connsiteY0" fmla="*/ 0 h 6875361"/>
              <a:gd name="connsiteX1" fmla="*/ 381965 w 6117221"/>
              <a:gd name="connsiteY1" fmla="*/ 5787 h 6875361"/>
              <a:gd name="connsiteX2" fmla="*/ 2589483 w 6117221"/>
              <a:gd name="connsiteY2" fmla="*/ 3824334 h 6875361"/>
              <a:gd name="connsiteX3" fmla="*/ 6110093 w 6117221"/>
              <a:gd name="connsiteY3" fmla="*/ 6862031 h 6875361"/>
              <a:gd name="connsiteX4" fmla="*/ 6117221 w 6117221"/>
              <a:gd name="connsiteY4" fmla="*/ 6862031 h 6875361"/>
              <a:gd name="connsiteX5" fmla="*/ 6117221 w 6117221"/>
              <a:gd name="connsiteY5" fmla="*/ 6863787 h 6875361"/>
              <a:gd name="connsiteX6" fmla="*/ 5775768 w 6117221"/>
              <a:gd name="connsiteY6" fmla="*/ 6875361 h 6875361"/>
              <a:gd name="connsiteX7" fmla="*/ 0 w 6117221"/>
              <a:gd name="connsiteY7" fmla="*/ 0 h 6875361"/>
              <a:gd name="connsiteX0" fmla="*/ 0 w 6701742"/>
              <a:gd name="connsiteY0" fmla="*/ 1 h 6869574"/>
              <a:gd name="connsiteX1" fmla="*/ 966486 w 6701742"/>
              <a:gd name="connsiteY1" fmla="*/ 0 h 6869574"/>
              <a:gd name="connsiteX2" fmla="*/ 3174004 w 6701742"/>
              <a:gd name="connsiteY2" fmla="*/ 3818547 h 6869574"/>
              <a:gd name="connsiteX3" fmla="*/ 6694614 w 6701742"/>
              <a:gd name="connsiteY3" fmla="*/ 6856244 h 6869574"/>
              <a:gd name="connsiteX4" fmla="*/ 6701742 w 6701742"/>
              <a:gd name="connsiteY4" fmla="*/ 6856244 h 6869574"/>
              <a:gd name="connsiteX5" fmla="*/ 6701742 w 6701742"/>
              <a:gd name="connsiteY5" fmla="*/ 6858000 h 6869574"/>
              <a:gd name="connsiteX6" fmla="*/ 6360289 w 6701742"/>
              <a:gd name="connsiteY6" fmla="*/ 6869574 h 6869574"/>
              <a:gd name="connsiteX7" fmla="*/ 0 w 6701742"/>
              <a:gd name="connsiteY7" fmla="*/ 1 h 6869574"/>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939023"/>
              <a:gd name="connsiteX1" fmla="*/ 966486 w 6701742"/>
              <a:gd name="connsiteY1" fmla="*/ 0 h 6939023"/>
              <a:gd name="connsiteX2" fmla="*/ 3174004 w 6701742"/>
              <a:gd name="connsiteY2" fmla="*/ 3818547 h 6939023"/>
              <a:gd name="connsiteX3" fmla="*/ 6694614 w 6701742"/>
              <a:gd name="connsiteY3" fmla="*/ 6856244 h 6939023"/>
              <a:gd name="connsiteX4" fmla="*/ 6701742 w 6701742"/>
              <a:gd name="connsiteY4" fmla="*/ 6856244 h 6939023"/>
              <a:gd name="connsiteX5" fmla="*/ 6643869 w 6701742"/>
              <a:gd name="connsiteY5" fmla="*/ 6939023 h 6939023"/>
              <a:gd name="connsiteX6" fmla="*/ 6354502 w 6701742"/>
              <a:gd name="connsiteY6" fmla="*/ 6863787 h 6939023"/>
              <a:gd name="connsiteX7" fmla="*/ 0 w 6701742"/>
              <a:gd name="connsiteY7" fmla="*/ 1 h 6939023"/>
              <a:gd name="connsiteX0" fmla="*/ 0 w 6776977"/>
              <a:gd name="connsiteY0" fmla="*/ 1 h 7070376"/>
              <a:gd name="connsiteX1" fmla="*/ 966486 w 6776977"/>
              <a:gd name="connsiteY1" fmla="*/ 0 h 7070376"/>
              <a:gd name="connsiteX2" fmla="*/ 3174004 w 6776977"/>
              <a:gd name="connsiteY2" fmla="*/ 3818547 h 7070376"/>
              <a:gd name="connsiteX3" fmla="*/ 6694614 w 6776977"/>
              <a:gd name="connsiteY3" fmla="*/ 6856244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76977"/>
              <a:gd name="connsiteY0" fmla="*/ 1 h 7070376"/>
              <a:gd name="connsiteX1" fmla="*/ 966486 w 6776977"/>
              <a:gd name="connsiteY1" fmla="*/ 0 h 7070376"/>
              <a:gd name="connsiteX2" fmla="*/ 3174004 w 6776977"/>
              <a:gd name="connsiteY2" fmla="*/ 3818547 h 7070376"/>
              <a:gd name="connsiteX3" fmla="*/ 6769849 w 6776977"/>
              <a:gd name="connsiteY3" fmla="*/ 6867819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69849"/>
              <a:gd name="connsiteY0" fmla="*/ 1 h 6939023"/>
              <a:gd name="connsiteX1" fmla="*/ 966486 w 6769849"/>
              <a:gd name="connsiteY1" fmla="*/ 0 h 6939023"/>
              <a:gd name="connsiteX2" fmla="*/ 3174004 w 6769849"/>
              <a:gd name="connsiteY2" fmla="*/ 3818547 h 6939023"/>
              <a:gd name="connsiteX3" fmla="*/ 6769849 w 6769849"/>
              <a:gd name="connsiteY3" fmla="*/ 6867819 h 6939023"/>
              <a:gd name="connsiteX4" fmla="*/ 6643869 w 6769849"/>
              <a:gd name="connsiteY4" fmla="*/ 6939023 h 6939023"/>
              <a:gd name="connsiteX5" fmla="*/ 6354502 w 6769849"/>
              <a:gd name="connsiteY5" fmla="*/ 6863787 h 6939023"/>
              <a:gd name="connsiteX6" fmla="*/ 0 w 6769849"/>
              <a:gd name="connsiteY6" fmla="*/ 1 h 6939023"/>
              <a:gd name="connsiteX0" fmla="*/ 0 w 6769849"/>
              <a:gd name="connsiteY0" fmla="*/ 1 h 6867819"/>
              <a:gd name="connsiteX1" fmla="*/ 966486 w 6769849"/>
              <a:gd name="connsiteY1" fmla="*/ 0 h 6867819"/>
              <a:gd name="connsiteX2" fmla="*/ 3174004 w 6769849"/>
              <a:gd name="connsiteY2" fmla="*/ 3818547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04557 w 6769849"/>
              <a:gd name="connsiteY2" fmla="*/ 3859058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27706 w 6769849"/>
              <a:gd name="connsiteY2" fmla="*/ 3754885 h 6867819"/>
              <a:gd name="connsiteX3" fmla="*/ 6769849 w 6769849"/>
              <a:gd name="connsiteY3" fmla="*/ 6867819 h 6867819"/>
              <a:gd name="connsiteX4" fmla="*/ 6354502 w 6769849"/>
              <a:gd name="connsiteY4" fmla="*/ 6863787 h 6867819"/>
              <a:gd name="connsiteX5" fmla="*/ 0 w 6769849"/>
              <a:gd name="connsiteY5" fmla="*/ 1 h 686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9849" h="6867819">
                <a:moveTo>
                  <a:pt x="0" y="1"/>
                </a:moveTo>
                <a:lnTo>
                  <a:pt x="966486" y="0"/>
                </a:lnTo>
                <a:cubicBezTo>
                  <a:pt x="1135707" y="386604"/>
                  <a:pt x="1763052" y="2599757"/>
                  <a:pt x="3127706" y="3754885"/>
                </a:cubicBezTo>
                <a:cubicBezTo>
                  <a:pt x="4467217" y="4888731"/>
                  <a:pt x="6074732" y="6204424"/>
                  <a:pt x="6769849" y="6867819"/>
                </a:cubicBezTo>
                <a:lnTo>
                  <a:pt x="6354502" y="6863787"/>
                </a:lnTo>
                <a:cubicBezTo>
                  <a:pt x="3923818" y="4398380"/>
                  <a:pt x="1533646" y="3946967"/>
                  <a:pt x="0" y="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pic>
        <p:nvPicPr>
          <p:cNvPr id="2" name="Graphic 1">
            <a:extLst>
              <a:ext uri="{FF2B5EF4-FFF2-40B4-BE49-F238E27FC236}">
                <a16:creationId xmlns:a16="http://schemas.microsoft.com/office/drawing/2014/main" id="{8D4A6AB5-6FB6-1B9F-5FF3-BD1A22BCC6B7}"/>
              </a:ext>
            </a:extLst>
          </p:cNvPr>
          <p:cNvPicPr>
            <a:picLocks noChangeAspect="1"/>
          </p:cNvPicPr>
          <p:nvPr userDrawn="1"/>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7125" y="533282"/>
            <a:ext cx="1255744" cy="442730"/>
          </a:xfrm>
          <a:prstGeom prst="rect">
            <a:avLst/>
          </a:prstGeom>
        </p:spPr>
      </p:pic>
    </p:spTree>
    <p:extLst>
      <p:ext uri="{BB962C8B-B14F-4D97-AF65-F5344CB8AC3E}">
        <p14:creationId xmlns:p14="http://schemas.microsoft.com/office/powerpoint/2010/main" val="525536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ain-cover_dark">
    <p:bg>
      <p:bgPr>
        <a:solidFill>
          <a:schemeClr val="tx2"/>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D52A9A4-97F2-7F53-0D44-94858DC3118F}"/>
              </a:ext>
            </a:extLst>
          </p:cNvPr>
          <p:cNvSpPr/>
          <p:nvPr userDrawn="1"/>
        </p:nvSpPr>
        <p:spPr>
          <a:xfrm>
            <a:off x="2575367" y="-1"/>
            <a:ext cx="6967960" cy="6867819"/>
          </a:xfrm>
          <a:custGeom>
            <a:avLst/>
            <a:gdLst>
              <a:gd name="connsiteX0" fmla="*/ 0 w 7089494"/>
              <a:gd name="connsiteY0" fmla="*/ 0 h 6858001"/>
              <a:gd name="connsiteX1" fmla="*/ 7089494 w 7089494"/>
              <a:gd name="connsiteY1" fmla="*/ 0 h 6858001"/>
              <a:gd name="connsiteX2" fmla="*/ 7089494 w 7089494"/>
              <a:gd name="connsiteY2" fmla="*/ 6858001 h 6858001"/>
              <a:gd name="connsiteX3" fmla="*/ 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6013048 w 7089494"/>
              <a:gd name="connsiteY3" fmla="*/ 668438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6967960"/>
              <a:gd name="connsiteY0" fmla="*/ 0 h 6863789"/>
              <a:gd name="connsiteX1" fmla="*/ 1319514 w 6967960"/>
              <a:gd name="connsiteY1" fmla="*/ 0 h 6863789"/>
              <a:gd name="connsiteX2" fmla="*/ 6967960 w 6967960"/>
              <a:gd name="connsiteY2" fmla="*/ 6863789 h 6863789"/>
              <a:gd name="connsiteX3" fmla="*/ 5202820 w 6967960"/>
              <a:gd name="connsiteY3" fmla="*/ 6858001 h 6863789"/>
              <a:gd name="connsiteX4" fmla="*/ 0 w 6967960"/>
              <a:gd name="connsiteY4" fmla="*/ 0 h 686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960" h="6863789">
                <a:moveTo>
                  <a:pt x="0" y="0"/>
                </a:moveTo>
                <a:lnTo>
                  <a:pt x="1319514" y="0"/>
                </a:lnTo>
                <a:cubicBezTo>
                  <a:pt x="2322654" y="4375230"/>
                  <a:pt x="5044633" y="4577789"/>
                  <a:pt x="6967960" y="6863789"/>
                </a:cubicBezTo>
                <a:lnTo>
                  <a:pt x="5202820" y="6858001"/>
                </a:lnTo>
                <a:cubicBezTo>
                  <a:pt x="3624805" y="4299996"/>
                  <a:pt x="1196049" y="2708476"/>
                  <a:pt x="0" y="0"/>
                </a:cubicBezTo>
                <a:close/>
              </a:path>
            </a:pathLst>
          </a:custGeom>
          <a:solidFill>
            <a:srgbClr val="5B1E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Text Placeholder 6">
            <a:extLst>
              <a:ext uri="{FF2B5EF4-FFF2-40B4-BE49-F238E27FC236}">
                <a16:creationId xmlns:a16="http://schemas.microsoft.com/office/drawing/2014/main" id="{E826FE26-AFDB-F07C-663E-7C33DA765794}"/>
              </a:ext>
            </a:extLst>
          </p:cNvPr>
          <p:cNvSpPr>
            <a:spLocks noGrp="1"/>
          </p:cNvSpPr>
          <p:nvPr>
            <p:ph idx="1" hasCustomPrompt="1"/>
          </p:nvPr>
        </p:nvSpPr>
        <p:spPr>
          <a:xfrm>
            <a:off x="550862" y="5542224"/>
            <a:ext cx="5545138" cy="766300"/>
          </a:xfrm>
          <a:prstGeom prst="rect">
            <a:avLst/>
          </a:prstGeom>
        </p:spPr>
        <p:txBody>
          <a:bodyPr vert="horz" lIns="0" tIns="0" rIns="0" bIns="0" rtlCol="0">
            <a:normAutofit/>
          </a:bodyPr>
          <a:lstStyle>
            <a:lvl1pPr marL="0" indent="0">
              <a:buNone/>
              <a:defRPr>
                <a:solidFill>
                  <a:schemeClr val="bg1"/>
                </a:solidFill>
              </a:defRPr>
            </a:lvl1pPr>
            <a:lvl2pPr marL="457200" indent="0">
              <a:buNone/>
              <a:defRPr/>
            </a:lvl2pPr>
            <a:lvl3pPr marL="914400" indent="0">
              <a:buNone/>
              <a:defRPr/>
            </a:lvl3pPr>
          </a:lstStyle>
          <a:p>
            <a:pPr lvl="0"/>
            <a:r>
              <a:rPr lang="en-GB"/>
              <a:t>Click to edit Master text styles</a:t>
            </a:r>
          </a:p>
        </p:txBody>
      </p:sp>
      <p:sp>
        <p:nvSpPr>
          <p:cNvPr id="8" name="Title Placeholder 10">
            <a:extLst>
              <a:ext uri="{FF2B5EF4-FFF2-40B4-BE49-F238E27FC236}">
                <a16:creationId xmlns:a16="http://schemas.microsoft.com/office/drawing/2014/main" id="{D0396193-2776-6A62-7DE8-4E7F9141097E}"/>
              </a:ext>
            </a:extLst>
          </p:cNvPr>
          <p:cNvSpPr>
            <a:spLocks noGrp="1"/>
          </p:cNvSpPr>
          <p:nvPr>
            <p:ph type="title" hasCustomPrompt="1"/>
          </p:nvPr>
        </p:nvSpPr>
        <p:spPr>
          <a:xfrm>
            <a:off x="550863" y="4298206"/>
            <a:ext cx="5545138" cy="1244018"/>
          </a:xfrm>
          <a:prstGeom prst="rect">
            <a:avLst/>
          </a:prstGeom>
        </p:spPr>
        <p:txBody>
          <a:bodyPr vert="horz" lIns="0" tIns="0" rIns="0" bIns="0" rtlCol="0" anchor="t">
            <a:normAutofit/>
          </a:bodyPr>
          <a:lstStyle>
            <a:lvl1pPr>
              <a:defRPr>
                <a:solidFill>
                  <a:schemeClr val="bg1"/>
                </a:solidFill>
              </a:defRPr>
            </a:lvl1pPr>
          </a:lstStyle>
          <a:p>
            <a:r>
              <a:rPr lang="en-GB"/>
              <a:t>Title of the</a:t>
            </a:r>
            <a:br>
              <a:rPr lang="en-GB"/>
            </a:br>
            <a:r>
              <a:rPr lang="en-GB"/>
              <a:t>presentation</a:t>
            </a:r>
            <a:endParaRPr lang="en-PL"/>
          </a:p>
        </p:txBody>
      </p:sp>
      <p:pic>
        <p:nvPicPr>
          <p:cNvPr id="10" name="Graphic 9">
            <a:extLst>
              <a:ext uri="{FF2B5EF4-FFF2-40B4-BE49-F238E27FC236}">
                <a16:creationId xmlns:a16="http://schemas.microsoft.com/office/drawing/2014/main" id="{D0F5D002-CB2A-CDB8-B066-EF9C29CF2982}"/>
              </a:ext>
            </a:extLst>
          </p:cNvPr>
          <p:cNvPicPr>
            <a:picLocks noChangeAspect="1"/>
          </p:cNvPicPr>
          <p:nvPr userDrawn="1"/>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7125" y="533282"/>
            <a:ext cx="1255744" cy="442730"/>
          </a:xfrm>
          <a:prstGeom prst="rect">
            <a:avLst/>
          </a:prstGeom>
        </p:spPr>
      </p:pic>
      <p:sp>
        <p:nvSpPr>
          <p:cNvPr id="24" name="Picture Placeholder 23">
            <a:extLst>
              <a:ext uri="{FF2B5EF4-FFF2-40B4-BE49-F238E27FC236}">
                <a16:creationId xmlns:a16="http://schemas.microsoft.com/office/drawing/2014/main" id="{EE48DFFF-E338-09B9-2477-E5D55A4DD2B9}"/>
              </a:ext>
            </a:extLst>
          </p:cNvPr>
          <p:cNvSpPr>
            <a:spLocks noGrp="1"/>
          </p:cNvSpPr>
          <p:nvPr>
            <p:ph type="pic" sz="quarter" idx="10" hasCustomPrompt="1"/>
          </p:nvPr>
        </p:nvSpPr>
        <p:spPr>
          <a:xfrm>
            <a:off x="3958542" y="1"/>
            <a:ext cx="8233458" cy="6858000"/>
          </a:xfrm>
          <a:custGeom>
            <a:avLst/>
            <a:gdLst>
              <a:gd name="connsiteX0" fmla="*/ 0 w 8233458"/>
              <a:gd name="connsiteY0" fmla="*/ 0 h 6858000"/>
              <a:gd name="connsiteX1" fmla="*/ 8233458 w 8233458"/>
              <a:gd name="connsiteY1" fmla="*/ 0 h 6858000"/>
              <a:gd name="connsiteX2" fmla="*/ 8233458 w 8233458"/>
              <a:gd name="connsiteY2" fmla="*/ 6858000 h 6858000"/>
              <a:gd name="connsiteX3" fmla="*/ 5776855 w 8233458"/>
              <a:gd name="connsiteY3" fmla="*/ 6858000 h 6858000"/>
              <a:gd name="connsiteX4" fmla="*/ 2226297 w 8233458"/>
              <a:gd name="connsiteY4" fmla="*/ 3819525 h 6858000"/>
              <a:gd name="connsiteX5" fmla="*/ 0 w 823345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458" h="6858000">
                <a:moveTo>
                  <a:pt x="0" y="0"/>
                </a:moveTo>
                <a:lnTo>
                  <a:pt x="8233458" y="0"/>
                </a:lnTo>
                <a:lnTo>
                  <a:pt x="8233458" y="6858000"/>
                </a:lnTo>
                <a:lnTo>
                  <a:pt x="5776855" y="6858000"/>
                </a:lnTo>
                <a:cubicBezTo>
                  <a:pt x="5776855" y="6858000"/>
                  <a:pt x="3771270" y="5153026"/>
                  <a:pt x="2226297" y="3819525"/>
                </a:cubicBezTo>
                <a:cubicBezTo>
                  <a:pt x="681323" y="2486025"/>
                  <a:pt x="0" y="0"/>
                  <a:pt x="0" y="0"/>
                </a:cubicBezTo>
                <a:close/>
              </a:path>
            </a:pathLst>
          </a:custGeom>
          <a:solidFill>
            <a:schemeClr val="bg2"/>
          </a:solidFill>
        </p:spPr>
        <p:txBody>
          <a:bodyPr wrap="square" lIns="2520000" rIns="2520000" anchor="ctr">
            <a:noAutofit/>
          </a:bodyPr>
          <a:lstStyle>
            <a:lvl1pPr marL="0" indent="0" algn="ctr">
              <a:buNone/>
              <a:defRPr sz="1600"/>
            </a:lvl1pPr>
          </a:lstStyle>
          <a:p>
            <a:r>
              <a:rPr lang="en-GB"/>
              <a:t>You can add a photo</a:t>
            </a:r>
          </a:p>
        </p:txBody>
      </p:sp>
      <p:sp>
        <p:nvSpPr>
          <p:cNvPr id="36" name="Freeform 35">
            <a:extLst>
              <a:ext uri="{FF2B5EF4-FFF2-40B4-BE49-F238E27FC236}">
                <a16:creationId xmlns:a16="http://schemas.microsoft.com/office/drawing/2014/main" id="{65547924-9C4A-ECA1-A5C7-F0DEF0CA22FA}"/>
              </a:ext>
            </a:extLst>
          </p:cNvPr>
          <p:cNvSpPr/>
          <p:nvPr userDrawn="1"/>
        </p:nvSpPr>
        <p:spPr>
          <a:xfrm>
            <a:off x="3003630" y="-1"/>
            <a:ext cx="6769849" cy="6867819"/>
          </a:xfrm>
          <a:custGeom>
            <a:avLst/>
            <a:gdLst>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0 w 6765403"/>
              <a:gd name="connsiteY6" fmla="*/ 685800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5972537 w 6765403"/>
              <a:gd name="connsiteY6" fmla="*/ 6869574 h 6869574"/>
              <a:gd name="connsiteX7" fmla="*/ 0 w 6765403"/>
              <a:gd name="connsiteY7" fmla="*/ 0 h 6869574"/>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6400800 w 6765403"/>
              <a:gd name="connsiteY6" fmla="*/ 6834850 h 6858000"/>
              <a:gd name="connsiteX7" fmla="*/ 0 w 6765403"/>
              <a:gd name="connsiteY7" fmla="*/ 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117221"/>
              <a:gd name="connsiteY0" fmla="*/ 0 h 6875361"/>
              <a:gd name="connsiteX1" fmla="*/ 381965 w 6117221"/>
              <a:gd name="connsiteY1" fmla="*/ 5787 h 6875361"/>
              <a:gd name="connsiteX2" fmla="*/ 2589483 w 6117221"/>
              <a:gd name="connsiteY2" fmla="*/ 3824334 h 6875361"/>
              <a:gd name="connsiteX3" fmla="*/ 6110093 w 6117221"/>
              <a:gd name="connsiteY3" fmla="*/ 6862031 h 6875361"/>
              <a:gd name="connsiteX4" fmla="*/ 6117221 w 6117221"/>
              <a:gd name="connsiteY4" fmla="*/ 6862031 h 6875361"/>
              <a:gd name="connsiteX5" fmla="*/ 6117221 w 6117221"/>
              <a:gd name="connsiteY5" fmla="*/ 6863787 h 6875361"/>
              <a:gd name="connsiteX6" fmla="*/ 5775768 w 6117221"/>
              <a:gd name="connsiteY6" fmla="*/ 6875361 h 6875361"/>
              <a:gd name="connsiteX7" fmla="*/ 0 w 6117221"/>
              <a:gd name="connsiteY7" fmla="*/ 0 h 6875361"/>
              <a:gd name="connsiteX0" fmla="*/ 0 w 6701742"/>
              <a:gd name="connsiteY0" fmla="*/ 1 h 6869574"/>
              <a:gd name="connsiteX1" fmla="*/ 966486 w 6701742"/>
              <a:gd name="connsiteY1" fmla="*/ 0 h 6869574"/>
              <a:gd name="connsiteX2" fmla="*/ 3174004 w 6701742"/>
              <a:gd name="connsiteY2" fmla="*/ 3818547 h 6869574"/>
              <a:gd name="connsiteX3" fmla="*/ 6694614 w 6701742"/>
              <a:gd name="connsiteY3" fmla="*/ 6856244 h 6869574"/>
              <a:gd name="connsiteX4" fmla="*/ 6701742 w 6701742"/>
              <a:gd name="connsiteY4" fmla="*/ 6856244 h 6869574"/>
              <a:gd name="connsiteX5" fmla="*/ 6701742 w 6701742"/>
              <a:gd name="connsiteY5" fmla="*/ 6858000 h 6869574"/>
              <a:gd name="connsiteX6" fmla="*/ 6360289 w 6701742"/>
              <a:gd name="connsiteY6" fmla="*/ 6869574 h 6869574"/>
              <a:gd name="connsiteX7" fmla="*/ 0 w 6701742"/>
              <a:gd name="connsiteY7" fmla="*/ 1 h 6869574"/>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939023"/>
              <a:gd name="connsiteX1" fmla="*/ 966486 w 6701742"/>
              <a:gd name="connsiteY1" fmla="*/ 0 h 6939023"/>
              <a:gd name="connsiteX2" fmla="*/ 3174004 w 6701742"/>
              <a:gd name="connsiteY2" fmla="*/ 3818547 h 6939023"/>
              <a:gd name="connsiteX3" fmla="*/ 6694614 w 6701742"/>
              <a:gd name="connsiteY3" fmla="*/ 6856244 h 6939023"/>
              <a:gd name="connsiteX4" fmla="*/ 6701742 w 6701742"/>
              <a:gd name="connsiteY4" fmla="*/ 6856244 h 6939023"/>
              <a:gd name="connsiteX5" fmla="*/ 6643869 w 6701742"/>
              <a:gd name="connsiteY5" fmla="*/ 6939023 h 6939023"/>
              <a:gd name="connsiteX6" fmla="*/ 6354502 w 6701742"/>
              <a:gd name="connsiteY6" fmla="*/ 6863787 h 6939023"/>
              <a:gd name="connsiteX7" fmla="*/ 0 w 6701742"/>
              <a:gd name="connsiteY7" fmla="*/ 1 h 6939023"/>
              <a:gd name="connsiteX0" fmla="*/ 0 w 6776977"/>
              <a:gd name="connsiteY0" fmla="*/ 1 h 7070376"/>
              <a:gd name="connsiteX1" fmla="*/ 966486 w 6776977"/>
              <a:gd name="connsiteY1" fmla="*/ 0 h 7070376"/>
              <a:gd name="connsiteX2" fmla="*/ 3174004 w 6776977"/>
              <a:gd name="connsiteY2" fmla="*/ 3818547 h 7070376"/>
              <a:gd name="connsiteX3" fmla="*/ 6694614 w 6776977"/>
              <a:gd name="connsiteY3" fmla="*/ 6856244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76977"/>
              <a:gd name="connsiteY0" fmla="*/ 1 h 7070376"/>
              <a:gd name="connsiteX1" fmla="*/ 966486 w 6776977"/>
              <a:gd name="connsiteY1" fmla="*/ 0 h 7070376"/>
              <a:gd name="connsiteX2" fmla="*/ 3174004 w 6776977"/>
              <a:gd name="connsiteY2" fmla="*/ 3818547 h 7070376"/>
              <a:gd name="connsiteX3" fmla="*/ 6769849 w 6776977"/>
              <a:gd name="connsiteY3" fmla="*/ 6867819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69849"/>
              <a:gd name="connsiteY0" fmla="*/ 1 h 6939023"/>
              <a:gd name="connsiteX1" fmla="*/ 966486 w 6769849"/>
              <a:gd name="connsiteY1" fmla="*/ 0 h 6939023"/>
              <a:gd name="connsiteX2" fmla="*/ 3174004 w 6769849"/>
              <a:gd name="connsiteY2" fmla="*/ 3818547 h 6939023"/>
              <a:gd name="connsiteX3" fmla="*/ 6769849 w 6769849"/>
              <a:gd name="connsiteY3" fmla="*/ 6867819 h 6939023"/>
              <a:gd name="connsiteX4" fmla="*/ 6643869 w 6769849"/>
              <a:gd name="connsiteY4" fmla="*/ 6939023 h 6939023"/>
              <a:gd name="connsiteX5" fmla="*/ 6354502 w 6769849"/>
              <a:gd name="connsiteY5" fmla="*/ 6863787 h 6939023"/>
              <a:gd name="connsiteX6" fmla="*/ 0 w 6769849"/>
              <a:gd name="connsiteY6" fmla="*/ 1 h 6939023"/>
              <a:gd name="connsiteX0" fmla="*/ 0 w 6769849"/>
              <a:gd name="connsiteY0" fmla="*/ 1 h 6867819"/>
              <a:gd name="connsiteX1" fmla="*/ 966486 w 6769849"/>
              <a:gd name="connsiteY1" fmla="*/ 0 h 6867819"/>
              <a:gd name="connsiteX2" fmla="*/ 3174004 w 6769849"/>
              <a:gd name="connsiteY2" fmla="*/ 3818547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04557 w 6769849"/>
              <a:gd name="connsiteY2" fmla="*/ 3859058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27706 w 6769849"/>
              <a:gd name="connsiteY2" fmla="*/ 3754885 h 6867819"/>
              <a:gd name="connsiteX3" fmla="*/ 6769849 w 6769849"/>
              <a:gd name="connsiteY3" fmla="*/ 6867819 h 6867819"/>
              <a:gd name="connsiteX4" fmla="*/ 6354502 w 6769849"/>
              <a:gd name="connsiteY4" fmla="*/ 6863787 h 6867819"/>
              <a:gd name="connsiteX5" fmla="*/ 0 w 6769849"/>
              <a:gd name="connsiteY5" fmla="*/ 1 h 686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9849" h="6867819">
                <a:moveTo>
                  <a:pt x="0" y="1"/>
                </a:moveTo>
                <a:lnTo>
                  <a:pt x="966486" y="0"/>
                </a:lnTo>
                <a:cubicBezTo>
                  <a:pt x="1135707" y="386604"/>
                  <a:pt x="1763052" y="2599757"/>
                  <a:pt x="3127706" y="3754885"/>
                </a:cubicBezTo>
                <a:cubicBezTo>
                  <a:pt x="4467217" y="4888731"/>
                  <a:pt x="6074732" y="6204424"/>
                  <a:pt x="6769849" y="6867819"/>
                </a:cubicBezTo>
                <a:lnTo>
                  <a:pt x="6354502" y="6863787"/>
                </a:lnTo>
                <a:cubicBezTo>
                  <a:pt x="3923818" y="4398380"/>
                  <a:pt x="1533646" y="3946967"/>
                  <a:pt x="0" y="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Tree>
    <p:extLst>
      <p:ext uri="{BB962C8B-B14F-4D97-AF65-F5344CB8AC3E}">
        <p14:creationId xmlns:p14="http://schemas.microsoft.com/office/powerpoint/2010/main" val="2888228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of contents_photo">
    <p:bg>
      <p:bgPr>
        <a:solidFill>
          <a:schemeClr val="accent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7E160A-0514-EFDC-B468-65BCB476F62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5" name="Text Placeholder 6">
            <a:extLst>
              <a:ext uri="{FF2B5EF4-FFF2-40B4-BE49-F238E27FC236}">
                <a16:creationId xmlns:a16="http://schemas.microsoft.com/office/drawing/2014/main" id="{73090C62-63EE-C783-3628-6FD1DFD6EB91}"/>
              </a:ext>
            </a:extLst>
          </p:cNvPr>
          <p:cNvSpPr>
            <a:spLocks noGrp="1"/>
          </p:cNvSpPr>
          <p:nvPr>
            <p:ph idx="1" hasCustomPrompt="1"/>
          </p:nvPr>
        </p:nvSpPr>
        <p:spPr>
          <a:xfrm>
            <a:off x="554037" y="1436914"/>
            <a:ext cx="5545138" cy="4862085"/>
          </a:xfrm>
          <a:prstGeom prst="rect">
            <a:avLst/>
          </a:prstGeom>
        </p:spPr>
        <p:txBody>
          <a:bodyPr vert="horz" lIns="0" tIns="0" rIns="0" bIns="0" rtlCol="0">
            <a:normAutofit/>
          </a:bodyPr>
          <a:lstStyle>
            <a:lvl1pPr marL="7938" indent="-7938">
              <a:buNone/>
              <a:tabLst/>
              <a:defRPr b="1">
                <a:solidFill>
                  <a:schemeClr val="tx2"/>
                </a:solidFill>
              </a:defRPr>
            </a:lvl1pPr>
            <a:lvl2pPr marL="171450" indent="-171450">
              <a:buFont typeface="Arial" panose="020B0604020202020204" pitchFamily="34" charset="0"/>
              <a:buChar char="•"/>
              <a:tabLst/>
              <a:defRPr/>
            </a:lvl2pPr>
            <a:lvl3pPr marL="914400" indent="0">
              <a:buNone/>
              <a:defRPr/>
            </a:lvl3pPr>
          </a:lstStyle>
          <a:p>
            <a:pPr lvl="0"/>
            <a:r>
              <a:rPr lang="en-GB"/>
              <a:t>Table of contents</a:t>
            </a:r>
          </a:p>
          <a:p>
            <a:pPr lvl="1"/>
            <a:r>
              <a:rPr lang="en-GB"/>
              <a:t>Description</a:t>
            </a:r>
          </a:p>
        </p:txBody>
      </p:sp>
      <p:sp>
        <p:nvSpPr>
          <p:cNvPr id="6" name="TextBox 5">
            <a:extLst>
              <a:ext uri="{FF2B5EF4-FFF2-40B4-BE49-F238E27FC236}">
                <a16:creationId xmlns:a16="http://schemas.microsoft.com/office/drawing/2014/main" id="{B25F9747-9017-231A-73B0-F1E43265F031}"/>
              </a:ext>
            </a:extLst>
          </p:cNvPr>
          <p:cNvSpPr txBox="1"/>
          <p:nvPr userDrawn="1"/>
        </p:nvSpPr>
        <p:spPr>
          <a:xfrm>
            <a:off x="554038" y="453513"/>
            <a:ext cx="3342903" cy="553998"/>
          </a:xfrm>
          <a:prstGeom prst="rect">
            <a:avLst/>
          </a:prstGeom>
          <a:noFill/>
        </p:spPr>
        <p:txBody>
          <a:bodyPr wrap="none" lIns="0" rtlCol="0">
            <a:spAutoFit/>
          </a:bodyPr>
          <a:lstStyle/>
          <a:p>
            <a:r>
              <a:rPr lang="en-GB" sz="3000" b="1">
                <a:solidFill>
                  <a:schemeClr val="tx2"/>
                </a:solidFill>
              </a:rPr>
              <a:t>Table of contents</a:t>
            </a:r>
            <a:endParaRPr lang="en-PL" sz="3000" b="1">
              <a:solidFill>
                <a:schemeClr val="tx2"/>
              </a:solidFill>
            </a:endParaRPr>
          </a:p>
        </p:txBody>
      </p:sp>
      <p:sp>
        <p:nvSpPr>
          <p:cNvPr id="10" name="Graphic 8">
            <a:extLst>
              <a:ext uri="{FF2B5EF4-FFF2-40B4-BE49-F238E27FC236}">
                <a16:creationId xmlns:a16="http://schemas.microsoft.com/office/drawing/2014/main" id="{F8E301CF-DA29-892F-5D25-A40CFC0DBDE9}"/>
              </a:ext>
            </a:extLst>
          </p:cNvPr>
          <p:cNvSpPr/>
          <p:nvPr/>
        </p:nvSpPr>
        <p:spPr>
          <a:xfrm rot="1079142">
            <a:off x="7060401" y="1532904"/>
            <a:ext cx="4341607" cy="4670103"/>
          </a:xfrm>
          <a:custGeom>
            <a:avLst/>
            <a:gdLst>
              <a:gd name="connsiteX0" fmla="*/ 1401949 w 1616853"/>
              <a:gd name="connsiteY0" fmla="*/ 422108 h 1739188"/>
              <a:gd name="connsiteX1" fmla="*/ 1615215 w 1616853"/>
              <a:gd name="connsiteY1" fmla="*/ 994174 h 1739188"/>
              <a:gd name="connsiteX2" fmla="*/ 1251001 w 1616853"/>
              <a:gd name="connsiteY2" fmla="*/ 1543821 h 1739188"/>
              <a:gd name="connsiteX3" fmla="*/ 480868 w 1616853"/>
              <a:gd name="connsiteY3" fmla="*/ 1705884 h 1739188"/>
              <a:gd name="connsiteX4" fmla="*/ 2563 w 1616853"/>
              <a:gd name="connsiteY4" fmla="*/ 1071596 h 1739188"/>
              <a:gd name="connsiteX5" fmla="*/ 319850 w 1616853"/>
              <a:gd name="connsiteY5" fmla="*/ 332242 h 1739188"/>
              <a:gd name="connsiteX6" fmla="*/ 922695 w 1616853"/>
              <a:gd name="connsiteY6" fmla="*/ 2891 h 1739188"/>
              <a:gd name="connsiteX7" fmla="*/ 1401949 w 1616853"/>
              <a:gd name="connsiteY7" fmla="*/ 422013 h 173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6853" h="1739188">
                <a:moveTo>
                  <a:pt x="1401949" y="422108"/>
                </a:moveTo>
                <a:cubicBezTo>
                  <a:pt x="1530859" y="614760"/>
                  <a:pt x="1630985" y="799718"/>
                  <a:pt x="1615215" y="994174"/>
                </a:cubicBezTo>
                <a:cubicBezTo>
                  <a:pt x="1599446" y="1188726"/>
                  <a:pt x="1467592" y="1392303"/>
                  <a:pt x="1251001" y="1543821"/>
                </a:cubicBezTo>
                <a:cubicBezTo>
                  <a:pt x="1034410" y="1695340"/>
                  <a:pt x="732988" y="1794231"/>
                  <a:pt x="480868" y="1705884"/>
                </a:cubicBezTo>
                <a:cubicBezTo>
                  <a:pt x="229319" y="1617443"/>
                  <a:pt x="27072" y="1341670"/>
                  <a:pt x="2563" y="1071596"/>
                </a:cubicBezTo>
                <a:cubicBezTo>
                  <a:pt x="-21851" y="801997"/>
                  <a:pt x="131473" y="538194"/>
                  <a:pt x="319850" y="332242"/>
                </a:cubicBezTo>
                <a:cubicBezTo>
                  <a:pt x="508227" y="126291"/>
                  <a:pt x="732038" y="-22853"/>
                  <a:pt x="922695" y="2891"/>
                </a:cubicBezTo>
                <a:cubicBezTo>
                  <a:pt x="1113922" y="28730"/>
                  <a:pt x="1272565" y="229457"/>
                  <a:pt x="1401949" y="422013"/>
                </a:cubicBezTo>
                <a:close/>
              </a:path>
            </a:pathLst>
          </a:custGeom>
          <a:solidFill>
            <a:schemeClr val="bg1"/>
          </a:solidFill>
          <a:ln w="9487" cap="flat">
            <a:noFill/>
            <a:prstDash val="solid"/>
            <a:miter/>
          </a:ln>
        </p:spPr>
        <p:txBody>
          <a:bodyPr rtlCol="0" anchor="ctr"/>
          <a:lstStyle/>
          <a:p>
            <a:endParaRPr lang="en-PL"/>
          </a:p>
        </p:txBody>
      </p:sp>
      <p:sp>
        <p:nvSpPr>
          <p:cNvPr id="13" name="Freeform 12">
            <a:extLst>
              <a:ext uri="{FF2B5EF4-FFF2-40B4-BE49-F238E27FC236}">
                <a16:creationId xmlns:a16="http://schemas.microsoft.com/office/drawing/2014/main" id="{AE509DF0-4947-3F77-001C-EE500A459484}"/>
              </a:ext>
            </a:extLst>
          </p:cNvPr>
          <p:cNvSpPr/>
          <p:nvPr userDrawn="1"/>
        </p:nvSpPr>
        <p:spPr>
          <a:xfrm>
            <a:off x="5411972" y="3867956"/>
            <a:ext cx="6780029" cy="2990045"/>
          </a:xfrm>
          <a:custGeom>
            <a:avLst/>
            <a:gdLst>
              <a:gd name="connsiteX0" fmla="*/ 4839944 w 6780029"/>
              <a:gd name="connsiteY0" fmla="*/ 81 h 2990045"/>
              <a:gd name="connsiteX1" fmla="*/ 5025291 w 6780029"/>
              <a:gd name="connsiteY1" fmla="*/ 7366 h 2990045"/>
              <a:gd name="connsiteX2" fmla="*/ 6687407 w 6780029"/>
              <a:gd name="connsiteY2" fmla="*/ 597420 h 2990045"/>
              <a:gd name="connsiteX3" fmla="*/ 6780029 w 6780029"/>
              <a:gd name="connsiteY3" fmla="*/ 660808 h 2990045"/>
              <a:gd name="connsiteX4" fmla="*/ 6780029 w 6780029"/>
              <a:gd name="connsiteY4" fmla="*/ 2990045 h 2990045"/>
              <a:gd name="connsiteX5" fmla="*/ 0 w 6780029"/>
              <a:gd name="connsiteY5" fmla="*/ 2990045 h 2990045"/>
              <a:gd name="connsiteX6" fmla="*/ 6170 w 6780029"/>
              <a:gd name="connsiteY6" fmla="*/ 2961867 h 2990045"/>
              <a:gd name="connsiteX7" fmla="*/ 2108136 w 6780029"/>
              <a:gd name="connsiteY7" fmla="*/ 966347 h 2990045"/>
              <a:gd name="connsiteX8" fmla="*/ 2108620 w 6780029"/>
              <a:gd name="connsiteY8" fmla="*/ 966347 h 2990045"/>
              <a:gd name="connsiteX9" fmla="*/ 4839944 w 6780029"/>
              <a:gd name="connsiteY9" fmla="*/ 81 h 299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0029" h="2990045">
                <a:moveTo>
                  <a:pt x="4839944" y="81"/>
                </a:moveTo>
                <a:cubicBezTo>
                  <a:pt x="4901551" y="537"/>
                  <a:pt x="4963327" y="2934"/>
                  <a:pt x="5025291" y="7366"/>
                </a:cubicBezTo>
                <a:cubicBezTo>
                  <a:pt x="5583247" y="47251"/>
                  <a:pt x="6155762" y="252299"/>
                  <a:pt x="6687407" y="597420"/>
                </a:cubicBezTo>
                <a:lnTo>
                  <a:pt x="6780029" y="660808"/>
                </a:lnTo>
                <a:lnTo>
                  <a:pt x="6780029" y="2990045"/>
                </a:lnTo>
                <a:lnTo>
                  <a:pt x="0" y="2990045"/>
                </a:lnTo>
                <a:lnTo>
                  <a:pt x="6170" y="2961867"/>
                </a:lnTo>
                <a:cubicBezTo>
                  <a:pt x="230750" y="2172845"/>
                  <a:pt x="1187750" y="1511778"/>
                  <a:pt x="2108136" y="966347"/>
                </a:cubicBezTo>
                <a:lnTo>
                  <a:pt x="2108620" y="966347"/>
                </a:lnTo>
                <a:cubicBezTo>
                  <a:pt x="3029465" y="422914"/>
                  <a:pt x="3915831" y="-6762"/>
                  <a:pt x="4839944" y="81"/>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17" name="Picture Placeholder 16">
            <a:extLst>
              <a:ext uri="{FF2B5EF4-FFF2-40B4-BE49-F238E27FC236}">
                <a16:creationId xmlns:a16="http://schemas.microsoft.com/office/drawing/2014/main" id="{98E84970-83D2-5FCC-63A9-27783FE6E4C4}"/>
              </a:ext>
            </a:extLst>
          </p:cNvPr>
          <p:cNvSpPr>
            <a:spLocks noGrp="1"/>
          </p:cNvSpPr>
          <p:nvPr>
            <p:ph type="pic" sz="quarter" idx="11"/>
          </p:nvPr>
        </p:nvSpPr>
        <p:spPr>
          <a:xfrm>
            <a:off x="6390007" y="1344770"/>
            <a:ext cx="4643466" cy="4757283"/>
          </a:xfrm>
          <a:custGeom>
            <a:avLst/>
            <a:gdLst>
              <a:gd name="connsiteX0" fmla="*/ 2172219 w 4643466"/>
              <a:gd name="connsiteY0" fmla="*/ 4 h 4757283"/>
              <a:gd name="connsiteX1" fmla="*/ 3682662 w 4643466"/>
              <a:gd name="connsiteY1" fmla="*/ 791177 h 4757283"/>
              <a:gd name="connsiteX2" fmla="*/ 3682719 w 4643466"/>
              <a:gd name="connsiteY2" fmla="*/ 791425 h 4757283"/>
              <a:gd name="connsiteX3" fmla="*/ 4631723 w 4643466"/>
              <a:gd name="connsiteY3" fmla="*/ 2150645 h 4757283"/>
              <a:gd name="connsiteX4" fmla="*/ 3921972 w 4643466"/>
              <a:gd name="connsiteY4" fmla="*/ 3826185 h 4757283"/>
              <a:gd name="connsiteX5" fmla="*/ 1824385 w 4643466"/>
              <a:gd name="connsiteY5" fmla="*/ 4750602 h 4757283"/>
              <a:gd name="connsiteX6" fmla="*/ 83093 w 4643466"/>
              <a:gd name="connsiteY6" fmla="*/ 3400595 h 4757283"/>
              <a:gd name="connsiteX7" fmla="*/ 545938 w 4643466"/>
              <a:gd name="connsiteY7" fmla="*/ 1258862 h 4757283"/>
              <a:gd name="connsiteX8" fmla="*/ 2067058 w 4643466"/>
              <a:gd name="connsiteY8" fmla="*/ 5108 h 4757283"/>
              <a:gd name="connsiteX9" fmla="*/ 2172219 w 4643466"/>
              <a:gd name="connsiteY9" fmla="*/ 4 h 475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3466" h="4757283">
                <a:moveTo>
                  <a:pt x="2172219" y="4"/>
                </a:moveTo>
                <a:cubicBezTo>
                  <a:pt x="2698457" y="1377"/>
                  <a:pt x="3229338" y="397328"/>
                  <a:pt x="3682662" y="791177"/>
                </a:cubicBezTo>
                <a:lnTo>
                  <a:pt x="3682719" y="791425"/>
                </a:lnTo>
                <a:cubicBezTo>
                  <a:pt x="4164971" y="1212090"/>
                  <a:pt x="4560621" y="1631303"/>
                  <a:pt x="4631723" y="2150645"/>
                </a:cubicBezTo>
                <a:cubicBezTo>
                  <a:pt x="4702885" y="2670238"/>
                  <a:pt x="4448678" y="3288845"/>
                  <a:pt x="3921972" y="3826185"/>
                </a:cubicBezTo>
                <a:cubicBezTo>
                  <a:pt x="3395266" y="4363528"/>
                  <a:pt x="2595453" y="4818175"/>
                  <a:pt x="1824385" y="4750602"/>
                </a:cubicBezTo>
                <a:cubicBezTo>
                  <a:pt x="1054889" y="4682411"/>
                  <a:pt x="314082" y="4091754"/>
                  <a:pt x="83093" y="3400595"/>
                </a:cubicBezTo>
                <a:cubicBezTo>
                  <a:pt x="-147341" y="2710618"/>
                  <a:pt x="132101" y="1920392"/>
                  <a:pt x="545938" y="1258862"/>
                </a:cubicBezTo>
                <a:cubicBezTo>
                  <a:pt x="959775" y="597334"/>
                  <a:pt x="1508470" y="61520"/>
                  <a:pt x="2067058" y="5108"/>
                </a:cubicBezTo>
                <a:cubicBezTo>
                  <a:pt x="2102075" y="1575"/>
                  <a:pt x="2137137" y="-87"/>
                  <a:pt x="2172219" y="4"/>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PL"/>
          </a:p>
        </p:txBody>
      </p:sp>
      <p:sp>
        <p:nvSpPr>
          <p:cNvPr id="20" name="Freeform 19">
            <a:extLst>
              <a:ext uri="{FF2B5EF4-FFF2-40B4-BE49-F238E27FC236}">
                <a16:creationId xmlns:a16="http://schemas.microsoft.com/office/drawing/2014/main" id="{4FAA4253-6F70-282F-5C25-505FF0B604CB}"/>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 name="Rectangle 6">
            <a:extLst>
              <a:ext uri="{FF2B5EF4-FFF2-40B4-BE49-F238E27FC236}">
                <a16:creationId xmlns:a16="http://schemas.microsoft.com/office/drawing/2014/main" id="{1A3E24A8-E36B-9C31-D93A-C91331AD16ED}"/>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21969227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bg>
      <p:bgPr>
        <a:solidFill>
          <a:schemeClr val="accent4"/>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50EC95FD-18E8-BB45-C1C0-A724E9A31721}"/>
              </a:ext>
            </a:extLst>
          </p:cNvPr>
          <p:cNvSpPr/>
          <p:nvPr userDrawn="1"/>
        </p:nvSpPr>
        <p:spPr>
          <a:xfrm>
            <a:off x="1" y="-9331"/>
            <a:ext cx="5475247" cy="6867331"/>
          </a:xfrm>
          <a:custGeom>
            <a:avLst/>
            <a:gdLst>
              <a:gd name="connsiteX0" fmla="*/ 0 w 5475247"/>
              <a:gd name="connsiteY0" fmla="*/ 0 h 6981631"/>
              <a:gd name="connsiteX1" fmla="*/ 4473087 w 5475247"/>
              <a:gd name="connsiteY1" fmla="*/ 0 h 6981631"/>
              <a:gd name="connsiteX2" fmla="*/ 4500927 w 5475247"/>
              <a:gd name="connsiteY2" fmla="*/ 33268 h 6981631"/>
              <a:gd name="connsiteX3" fmla="*/ 4923611 w 5475247"/>
              <a:gd name="connsiteY3" fmla="*/ 705713 h 6981631"/>
              <a:gd name="connsiteX4" fmla="*/ 4687098 w 5475247"/>
              <a:gd name="connsiteY4" fmla="*/ 6631117 h 6981631"/>
              <a:gd name="connsiteX5" fmla="*/ 4505245 w 5475247"/>
              <a:gd name="connsiteY5" fmla="*/ 6981631 h 6981631"/>
              <a:gd name="connsiteX6" fmla="*/ 0 w 5475247"/>
              <a:gd name="connsiteY6" fmla="*/ 6981631 h 698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5247" h="6981631">
                <a:moveTo>
                  <a:pt x="0" y="0"/>
                </a:moveTo>
                <a:lnTo>
                  <a:pt x="4473087" y="0"/>
                </a:lnTo>
                <a:lnTo>
                  <a:pt x="4500927" y="33268"/>
                </a:lnTo>
                <a:cubicBezTo>
                  <a:pt x="4664238" y="241731"/>
                  <a:pt x="4806622" y="465765"/>
                  <a:pt x="4923611" y="705713"/>
                </a:cubicBezTo>
                <a:cubicBezTo>
                  <a:pt x="5781537" y="2465332"/>
                  <a:pt x="5589698" y="4732700"/>
                  <a:pt x="4687098" y="6631117"/>
                </a:cubicBezTo>
                <a:lnTo>
                  <a:pt x="4505245" y="6981631"/>
                </a:lnTo>
                <a:lnTo>
                  <a:pt x="0" y="698163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3" name="Slide Number Placeholder 2">
            <a:extLst>
              <a:ext uri="{FF2B5EF4-FFF2-40B4-BE49-F238E27FC236}">
                <a16:creationId xmlns:a16="http://schemas.microsoft.com/office/drawing/2014/main" id="{007E160A-0514-EFDC-B468-65BCB476F62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5" name="Text Placeholder 6">
            <a:extLst>
              <a:ext uri="{FF2B5EF4-FFF2-40B4-BE49-F238E27FC236}">
                <a16:creationId xmlns:a16="http://schemas.microsoft.com/office/drawing/2014/main" id="{73090C62-63EE-C783-3628-6FD1DFD6EB91}"/>
              </a:ext>
            </a:extLst>
          </p:cNvPr>
          <p:cNvSpPr>
            <a:spLocks noGrp="1"/>
          </p:cNvSpPr>
          <p:nvPr>
            <p:ph idx="1" hasCustomPrompt="1"/>
          </p:nvPr>
        </p:nvSpPr>
        <p:spPr>
          <a:xfrm>
            <a:off x="554037" y="1436914"/>
            <a:ext cx="4177535" cy="4782485"/>
          </a:xfrm>
          <a:prstGeom prst="rect">
            <a:avLst/>
          </a:prstGeom>
        </p:spPr>
        <p:txBody>
          <a:bodyPr vert="horz" lIns="0" tIns="0" rIns="0" bIns="0" rtlCol="0">
            <a:normAutofit/>
          </a:bodyPr>
          <a:lstStyle>
            <a:lvl1pPr marL="7938" indent="-7938">
              <a:buNone/>
              <a:tabLst/>
              <a:defRPr b="1">
                <a:solidFill>
                  <a:schemeClr val="tx2"/>
                </a:solidFill>
              </a:defRPr>
            </a:lvl1pPr>
            <a:lvl2pPr marL="171450" indent="-171450">
              <a:buFont typeface="Arial" panose="020B0604020202020204" pitchFamily="34" charset="0"/>
              <a:buChar char="•"/>
              <a:tabLst/>
              <a:defRPr/>
            </a:lvl2pPr>
            <a:lvl3pPr marL="914400" indent="0">
              <a:buNone/>
              <a:defRPr/>
            </a:lvl3pPr>
          </a:lstStyle>
          <a:p>
            <a:pPr lvl="0"/>
            <a:r>
              <a:rPr lang="en-GB"/>
              <a:t>Table of contents</a:t>
            </a:r>
          </a:p>
          <a:p>
            <a:pPr lvl="1"/>
            <a:r>
              <a:rPr lang="en-GB"/>
              <a:t>Description</a:t>
            </a:r>
          </a:p>
        </p:txBody>
      </p:sp>
      <p:sp>
        <p:nvSpPr>
          <p:cNvPr id="6" name="TextBox 5">
            <a:extLst>
              <a:ext uri="{FF2B5EF4-FFF2-40B4-BE49-F238E27FC236}">
                <a16:creationId xmlns:a16="http://schemas.microsoft.com/office/drawing/2014/main" id="{B25F9747-9017-231A-73B0-F1E43265F031}"/>
              </a:ext>
            </a:extLst>
          </p:cNvPr>
          <p:cNvSpPr txBox="1"/>
          <p:nvPr userDrawn="1"/>
        </p:nvSpPr>
        <p:spPr>
          <a:xfrm>
            <a:off x="554038" y="453513"/>
            <a:ext cx="3342903" cy="553998"/>
          </a:xfrm>
          <a:prstGeom prst="rect">
            <a:avLst/>
          </a:prstGeom>
          <a:noFill/>
        </p:spPr>
        <p:txBody>
          <a:bodyPr wrap="none" lIns="0" rtlCol="0">
            <a:spAutoFit/>
          </a:bodyPr>
          <a:lstStyle/>
          <a:p>
            <a:r>
              <a:rPr lang="en-GB" sz="3000" b="1">
                <a:solidFill>
                  <a:schemeClr val="tx2"/>
                </a:solidFill>
              </a:rPr>
              <a:t>Table of contents</a:t>
            </a:r>
            <a:endParaRPr lang="en-PL" sz="3000" b="1">
              <a:solidFill>
                <a:schemeClr val="tx2"/>
              </a:solidFill>
            </a:endParaRPr>
          </a:p>
        </p:txBody>
      </p:sp>
      <p:sp>
        <p:nvSpPr>
          <p:cNvPr id="20" name="Freeform 19">
            <a:extLst>
              <a:ext uri="{FF2B5EF4-FFF2-40B4-BE49-F238E27FC236}">
                <a16:creationId xmlns:a16="http://schemas.microsoft.com/office/drawing/2014/main" id="{4FAA4253-6F70-282F-5C25-505FF0B604CB}"/>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 name="Text Placeholder 6">
            <a:extLst>
              <a:ext uri="{FF2B5EF4-FFF2-40B4-BE49-F238E27FC236}">
                <a16:creationId xmlns:a16="http://schemas.microsoft.com/office/drawing/2014/main" id="{9F25721F-2D83-66F1-DEBC-A499BC9A0B81}"/>
              </a:ext>
            </a:extLst>
          </p:cNvPr>
          <p:cNvSpPr>
            <a:spLocks noGrp="1"/>
          </p:cNvSpPr>
          <p:nvPr>
            <p:ph idx="11" hasCustomPrompt="1"/>
          </p:nvPr>
        </p:nvSpPr>
        <p:spPr>
          <a:xfrm>
            <a:off x="5628938" y="1436913"/>
            <a:ext cx="4177535" cy="4862085"/>
          </a:xfrm>
          <a:prstGeom prst="rect">
            <a:avLst/>
          </a:prstGeom>
        </p:spPr>
        <p:txBody>
          <a:bodyPr vert="horz" lIns="0" tIns="0" rIns="0" bIns="0" rtlCol="0">
            <a:normAutofit/>
          </a:bodyPr>
          <a:lstStyle>
            <a:lvl1pPr marL="7938" indent="-7938">
              <a:buNone/>
              <a:tabLst/>
              <a:defRPr b="1">
                <a:solidFill>
                  <a:schemeClr val="tx2"/>
                </a:solidFill>
              </a:defRPr>
            </a:lvl1pPr>
            <a:lvl2pPr marL="171450" indent="-171450">
              <a:buFont typeface="Arial" panose="020B0604020202020204" pitchFamily="34" charset="0"/>
              <a:buChar char="•"/>
              <a:tabLst/>
              <a:defRPr/>
            </a:lvl2pPr>
            <a:lvl3pPr marL="914400" indent="0">
              <a:buNone/>
              <a:defRPr/>
            </a:lvl3pPr>
          </a:lstStyle>
          <a:p>
            <a:pPr lvl="0"/>
            <a:r>
              <a:rPr lang="en-GB"/>
              <a:t>Table of contents</a:t>
            </a:r>
          </a:p>
          <a:p>
            <a:pPr lvl="1"/>
            <a:r>
              <a:rPr lang="en-GB"/>
              <a:t>Description</a:t>
            </a:r>
          </a:p>
        </p:txBody>
      </p:sp>
      <p:sp>
        <p:nvSpPr>
          <p:cNvPr id="4" name="Rectangle 6">
            <a:extLst>
              <a:ext uri="{FF2B5EF4-FFF2-40B4-BE49-F238E27FC236}">
                <a16:creationId xmlns:a16="http://schemas.microsoft.com/office/drawing/2014/main" id="{1577687A-A4B6-805A-65DE-865982C331E2}"/>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36019452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34920531-3829-D901-CA90-A67538F5550E}"/>
              </a:ext>
            </a:extLst>
          </p:cNvPr>
          <p:cNvSpPr/>
          <p:nvPr userDrawn="1"/>
        </p:nvSpPr>
        <p:spPr>
          <a:xfrm>
            <a:off x="0" y="3626883"/>
            <a:ext cx="6250418" cy="3231117"/>
          </a:xfrm>
          <a:custGeom>
            <a:avLst/>
            <a:gdLst>
              <a:gd name="connsiteX0" fmla="*/ 429623 w 6250418"/>
              <a:gd name="connsiteY0" fmla="*/ 137 h 3231117"/>
              <a:gd name="connsiteX1" fmla="*/ 6107386 w 6250418"/>
              <a:gd name="connsiteY1" fmla="*/ 2905611 h 3231117"/>
              <a:gd name="connsiteX2" fmla="*/ 6218830 w 6250418"/>
              <a:gd name="connsiteY2" fmla="*/ 3150666 h 3231117"/>
              <a:gd name="connsiteX3" fmla="*/ 6250418 w 6250418"/>
              <a:gd name="connsiteY3" fmla="*/ 3231117 h 3231117"/>
              <a:gd name="connsiteX4" fmla="*/ 0 w 6250418"/>
              <a:gd name="connsiteY4" fmla="*/ 3231117 h 3231117"/>
              <a:gd name="connsiteX5" fmla="*/ 0 w 6250418"/>
              <a:gd name="connsiteY5" fmla="*/ 19551 h 3231117"/>
              <a:gd name="connsiteX6" fmla="*/ 201773 w 6250418"/>
              <a:gd name="connsiteY6" fmla="*/ 6063 h 3231117"/>
              <a:gd name="connsiteX7" fmla="*/ 429623 w 6250418"/>
              <a:gd name="connsiteY7" fmla="*/ 137 h 323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0418" h="3231117">
                <a:moveTo>
                  <a:pt x="429623" y="137"/>
                </a:moveTo>
                <a:cubicBezTo>
                  <a:pt x="2362891" y="-12755"/>
                  <a:pt x="5124279" y="889243"/>
                  <a:pt x="6107386" y="2905611"/>
                </a:cubicBezTo>
                <a:cubicBezTo>
                  <a:pt x="6146710" y="2986266"/>
                  <a:pt x="6183848" y="3067979"/>
                  <a:pt x="6218830" y="3150666"/>
                </a:cubicBezTo>
                <a:lnTo>
                  <a:pt x="6250418" y="3231117"/>
                </a:lnTo>
                <a:lnTo>
                  <a:pt x="0" y="3231117"/>
                </a:lnTo>
                <a:lnTo>
                  <a:pt x="0" y="19551"/>
                </a:lnTo>
                <a:lnTo>
                  <a:pt x="201773" y="6063"/>
                </a:lnTo>
                <a:cubicBezTo>
                  <a:pt x="276287" y="2633"/>
                  <a:pt x="352292" y="653"/>
                  <a:pt x="429623" y="137"/>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F91F5749-03FC-F7CA-23FC-018BB6393070}"/>
              </a:ext>
            </a:extLst>
          </p:cNvPr>
          <p:cNvSpPr>
            <a:spLocks noGrp="1"/>
          </p:cNvSpPr>
          <p:nvPr>
            <p:ph type="title" hasCustomPrompt="1"/>
          </p:nvPr>
        </p:nvSpPr>
        <p:spPr>
          <a:xfrm>
            <a:off x="554038" y="549476"/>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CD743144-2B84-ED9F-7A6C-026226116B57}"/>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DDA1212E-D354-313E-E545-50E8DAD0E2C1}"/>
              </a:ext>
            </a:extLst>
          </p:cNvPr>
          <p:cNvSpPr>
            <a:spLocks noGrp="1"/>
          </p:cNvSpPr>
          <p:nvPr>
            <p:ph idx="1" hasCustomPrompt="1"/>
          </p:nvPr>
        </p:nvSpPr>
        <p:spPr>
          <a:xfrm>
            <a:off x="4086225" y="3429000"/>
            <a:ext cx="3426938" cy="567965"/>
          </a:xfrm>
          <a:prstGeom prst="rect">
            <a:avLst/>
          </a:prstGeom>
        </p:spPr>
        <p:txBody>
          <a:bodyPr vert="horz" lIns="0" tIns="0" rIns="0" bIns="0" rtlCol="0">
            <a:normAutofit/>
          </a:bodyPr>
          <a:lstStyle>
            <a:lvl1pPr marL="12700" indent="0">
              <a:buNone/>
              <a:tabLst/>
              <a:defRPr b="1">
                <a:solidFill>
                  <a:schemeClr val="tx2"/>
                </a:solidFill>
              </a:defRPr>
            </a:lvl1pPr>
            <a:lvl2pPr marL="184150" indent="-171450">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a:p>
            <a:pPr lvl="1"/>
            <a:r>
              <a:rPr lang="en-GB"/>
              <a:t>Position</a:t>
            </a:r>
          </a:p>
        </p:txBody>
      </p:sp>
      <p:sp>
        <p:nvSpPr>
          <p:cNvPr id="11" name="Text Placeholder 10">
            <a:extLst>
              <a:ext uri="{FF2B5EF4-FFF2-40B4-BE49-F238E27FC236}">
                <a16:creationId xmlns:a16="http://schemas.microsoft.com/office/drawing/2014/main" id="{10B09ED9-4286-62EE-6EA2-069EA339FDCB}"/>
              </a:ext>
            </a:extLst>
          </p:cNvPr>
          <p:cNvSpPr>
            <a:spLocks noGrp="1"/>
          </p:cNvSpPr>
          <p:nvPr>
            <p:ph type="body" sz="quarter" idx="11" hasCustomPrompt="1"/>
          </p:nvPr>
        </p:nvSpPr>
        <p:spPr>
          <a:xfrm>
            <a:off x="4086225" y="4260850"/>
            <a:ext cx="7554913" cy="1292225"/>
          </a:xfrm>
        </p:spPr>
        <p:txBody>
          <a:bodyPr>
            <a:normAutofit/>
          </a:bodyPr>
          <a:lstStyle>
            <a:lvl1pPr>
              <a:defRPr sz="1200"/>
            </a:lvl1pPr>
            <a:lvl2pPr marL="179388" indent="-171450">
              <a:buFont typeface="Arial" panose="020B0604020202020204" pitchFamily="34" charset="0"/>
              <a:buChar char="•"/>
              <a:tabLst/>
              <a:defRPr/>
            </a:lvl2pPr>
          </a:lstStyle>
          <a:p>
            <a:pPr lvl="0"/>
            <a:r>
              <a:rPr lang="es-ES"/>
              <a:t>Haga clic para modificar los estilos de texto del patrón</a:t>
            </a:r>
          </a:p>
        </p:txBody>
      </p:sp>
      <p:sp>
        <p:nvSpPr>
          <p:cNvPr id="17" name="Picture Placeholder 16">
            <a:extLst>
              <a:ext uri="{FF2B5EF4-FFF2-40B4-BE49-F238E27FC236}">
                <a16:creationId xmlns:a16="http://schemas.microsoft.com/office/drawing/2014/main" id="{68E59D0F-5073-70D2-7DED-0B771ABD1788}"/>
              </a:ext>
            </a:extLst>
          </p:cNvPr>
          <p:cNvSpPr>
            <a:spLocks noGrp="1"/>
          </p:cNvSpPr>
          <p:nvPr>
            <p:ph type="pic" sz="quarter" idx="12"/>
          </p:nvPr>
        </p:nvSpPr>
        <p:spPr>
          <a:xfrm>
            <a:off x="2296308" y="2970936"/>
            <a:ext cx="1407298" cy="1484092"/>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PL"/>
          </a:p>
        </p:txBody>
      </p:sp>
      <p:sp>
        <p:nvSpPr>
          <p:cNvPr id="19" name="Freeform 18">
            <a:extLst>
              <a:ext uri="{FF2B5EF4-FFF2-40B4-BE49-F238E27FC236}">
                <a16:creationId xmlns:a16="http://schemas.microsoft.com/office/drawing/2014/main" id="{AD687D95-E425-C5D6-479D-8E2139CF8679}"/>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5" name="Rectangle 6">
            <a:extLst>
              <a:ext uri="{FF2B5EF4-FFF2-40B4-BE49-F238E27FC236}">
                <a16:creationId xmlns:a16="http://schemas.microsoft.com/office/drawing/2014/main" id="{113DEA68-016A-1EB5-5744-78AC8C731E7D}"/>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4678295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peak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5749-03FC-F7CA-23FC-018BB6393070}"/>
              </a:ext>
            </a:extLst>
          </p:cNvPr>
          <p:cNvSpPr>
            <a:spLocks noGrp="1"/>
          </p:cNvSpPr>
          <p:nvPr>
            <p:ph type="title" hasCustomPrompt="1"/>
          </p:nvPr>
        </p:nvSpPr>
        <p:spPr>
          <a:xfrm>
            <a:off x="554038" y="549476"/>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CD743144-2B84-ED9F-7A6C-026226116B57}"/>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DDA1212E-D354-313E-E545-50E8DAD0E2C1}"/>
              </a:ext>
            </a:extLst>
          </p:cNvPr>
          <p:cNvSpPr>
            <a:spLocks noGrp="1"/>
          </p:cNvSpPr>
          <p:nvPr>
            <p:ph idx="1" hasCustomPrompt="1"/>
          </p:nvPr>
        </p:nvSpPr>
        <p:spPr>
          <a:xfrm>
            <a:off x="1224485" y="4307293"/>
            <a:ext cx="4209362" cy="567965"/>
          </a:xfrm>
          <a:prstGeom prst="rect">
            <a:avLst/>
          </a:prstGeom>
        </p:spPr>
        <p:txBody>
          <a:bodyPr vert="horz" lIns="0" tIns="0" rIns="0" bIns="0" rtlCol="0">
            <a:normAutofit/>
          </a:bodyPr>
          <a:lstStyle>
            <a:lvl1pPr marL="12700" indent="0" algn="ctr">
              <a:buNone/>
              <a:tabLst/>
              <a:defRPr b="1">
                <a:solidFill>
                  <a:schemeClr val="tx2"/>
                </a:solidFill>
              </a:defRPr>
            </a:lvl1pPr>
            <a:lvl2pPr marL="184150" indent="-171450" algn="ctr">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a:p>
            <a:pPr lvl="1"/>
            <a:r>
              <a:rPr lang="en-GB"/>
              <a:t>Position</a:t>
            </a:r>
          </a:p>
        </p:txBody>
      </p:sp>
      <p:sp>
        <p:nvSpPr>
          <p:cNvPr id="11" name="Text Placeholder 10">
            <a:extLst>
              <a:ext uri="{FF2B5EF4-FFF2-40B4-BE49-F238E27FC236}">
                <a16:creationId xmlns:a16="http://schemas.microsoft.com/office/drawing/2014/main" id="{10B09ED9-4286-62EE-6EA2-069EA339FDCB}"/>
              </a:ext>
            </a:extLst>
          </p:cNvPr>
          <p:cNvSpPr>
            <a:spLocks noGrp="1"/>
          </p:cNvSpPr>
          <p:nvPr>
            <p:ph type="body" sz="quarter" idx="11"/>
          </p:nvPr>
        </p:nvSpPr>
        <p:spPr>
          <a:xfrm>
            <a:off x="1224485" y="5031064"/>
            <a:ext cx="4209363" cy="1076177"/>
          </a:xfrm>
        </p:spPr>
        <p:txBody>
          <a:bodyPr>
            <a:normAutofit/>
          </a:bodyPr>
          <a:lstStyle>
            <a:lvl1pPr algn="ctr">
              <a:defRPr sz="1200"/>
            </a:lvl1pPr>
            <a:lvl2pPr marL="179388" indent="-171450" algn="ctr">
              <a:buFont typeface="Arial" panose="020B0604020202020204" pitchFamily="34" charset="0"/>
              <a:buChar char="•"/>
              <a:tabLst/>
              <a:defRPr/>
            </a:lvl2pPr>
          </a:lstStyle>
          <a:p>
            <a:pPr lvl="0"/>
            <a:r>
              <a:rPr lang="es-ES"/>
              <a:t>Haga clic para modificar los estilos de texto del patrón</a:t>
            </a:r>
          </a:p>
        </p:txBody>
      </p:sp>
      <p:sp>
        <p:nvSpPr>
          <p:cNvPr id="17" name="Picture Placeholder 16">
            <a:extLst>
              <a:ext uri="{FF2B5EF4-FFF2-40B4-BE49-F238E27FC236}">
                <a16:creationId xmlns:a16="http://schemas.microsoft.com/office/drawing/2014/main" id="{68E59D0F-5073-70D2-7DED-0B771ABD1788}"/>
              </a:ext>
            </a:extLst>
          </p:cNvPr>
          <p:cNvSpPr>
            <a:spLocks noGrp="1"/>
          </p:cNvSpPr>
          <p:nvPr>
            <p:ph type="pic" sz="quarter" idx="12"/>
          </p:nvPr>
        </p:nvSpPr>
        <p:spPr>
          <a:xfrm>
            <a:off x="2478049" y="2686954"/>
            <a:ext cx="1407298" cy="1484092"/>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PL"/>
          </a:p>
        </p:txBody>
      </p:sp>
      <p:sp>
        <p:nvSpPr>
          <p:cNvPr id="5" name="Text Placeholder 6">
            <a:extLst>
              <a:ext uri="{FF2B5EF4-FFF2-40B4-BE49-F238E27FC236}">
                <a16:creationId xmlns:a16="http://schemas.microsoft.com/office/drawing/2014/main" id="{D3BEFE12-0524-0985-AA7F-1671AB15602E}"/>
              </a:ext>
            </a:extLst>
          </p:cNvPr>
          <p:cNvSpPr>
            <a:spLocks noGrp="1"/>
          </p:cNvSpPr>
          <p:nvPr>
            <p:ph idx="13" hasCustomPrompt="1"/>
          </p:nvPr>
        </p:nvSpPr>
        <p:spPr>
          <a:xfrm>
            <a:off x="6807825" y="4307293"/>
            <a:ext cx="4209362" cy="567965"/>
          </a:xfrm>
          <a:prstGeom prst="rect">
            <a:avLst/>
          </a:prstGeom>
        </p:spPr>
        <p:txBody>
          <a:bodyPr vert="horz" lIns="0" tIns="0" rIns="0" bIns="0" rtlCol="0">
            <a:normAutofit/>
          </a:bodyPr>
          <a:lstStyle>
            <a:lvl1pPr marL="12700" indent="0" algn="ctr">
              <a:buNone/>
              <a:tabLst/>
              <a:defRPr b="1">
                <a:solidFill>
                  <a:schemeClr val="tx2"/>
                </a:solidFill>
              </a:defRPr>
            </a:lvl1pPr>
            <a:lvl2pPr marL="184150" indent="-171450" algn="ctr">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a:p>
            <a:pPr lvl="1"/>
            <a:r>
              <a:rPr lang="en-GB"/>
              <a:t>Position</a:t>
            </a:r>
          </a:p>
        </p:txBody>
      </p:sp>
      <p:sp>
        <p:nvSpPr>
          <p:cNvPr id="6" name="Text Placeholder 10">
            <a:extLst>
              <a:ext uri="{FF2B5EF4-FFF2-40B4-BE49-F238E27FC236}">
                <a16:creationId xmlns:a16="http://schemas.microsoft.com/office/drawing/2014/main" id="{51A4C240-E285-77C0-A17E-0BDA96C73013}"/>
              </a:ext>
            </a:extLst>
          </p:cNvPr>
          <p:cNvSpPr>
            <a:spLocks noGrp="1"/>
          </p:cNvSpPr>
          <p:nvPr>
            <p:ph type="body" sz="quarter" idx="14"/>
          </p:nvPr>
        </p:nvSpPr>
        <p:spPr>
          <a:xfrm>
            <a:off x="6807825" y="5031064"/>
            <a:ext cx="4209363" cy="1076177"/>
          </a:xfrm>
        </p:spPr>
        <p:txBody>
          <a:bodyPr>
            <a:normAutofit/>
          </a:bodyPr>
          <a:lstStyle>
            <a:lvl1pPr algn="ctr">
              <a:defRPr sz="1200"/>
            </a:lvl1pPr>
            <a:lvl2pPr marL="7938" indent="0" algn="ctr">
              <a:buNone/>
              <a:tabLst/>
              <a:defRPr/>
            </a:lvl2pPr>
          </a:lstStyle>
          <a:p>
            <a:pPr lvl="0"/>
            <a:r>
              <a:rPr lang="es-ES"/>
              <a:t>Haga clic para modificar los estilos de texto del patrón</a:t>
            </a:r>
          </a:p>
        </p:txBody>
      </p:sp>
      <p:sp>
        <p:nvSpPr>
          <p:cNvPr id="7" name="Picture Placeholder 16">
            <a:extLst>
              <a:ext uri="{FF2B5EF4-FFF2-40B4-BE49-F238E27FC236}">
                <a16:creationId xmlns:a16="http://schemas.microsoft.com/office/drawing/2014/main" id="{342F1595-54C1-521B-CB5D-F4CABA31B696}"/>
              </a:ext>
            </a:extLst>
          </p:cNvPr>
          <p:cNvSpPr>
            <a:spLocks noGrp="1"/>
          </p:cNvSpPr>
          <p:nvPr>
            <p:ph type="pic" sz="quarter" idx="15"/>
          </p:nvPr>
        </p:nvSpPr>
        <p:spPr>
          <a:xfrm>
            <a:off x="8061389" y="2686954"/>
            <a:ext cx="1407298" cy="1484092"/>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PL"/>
          </a:p>
        </p:txBody>
      </p:sp>
      <p:sp>
        <p:nvSpPr>
          <p:cNvPr id="8" name="Rectangle 6">
            <a:extLst>
              <a:ext uri="{FF2B5EF4-FFF2-40B4-BE49-F238E27FC236}">
                <a16:creationId xmlns:a16="http://schemas.microsoft.com/office/drawing/2014/main" id="{B4BF3A08-8728-370B-1C60-034EF297EC6C}"/>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0" name="Freeform 9">
            <a:extLst>
              <a:ext uri="{FF2B5EF4-FFF2-40B4-BE49-F238E27FC236}">
                <a16:creationId xmlns:a16="http://schemas.microsoft.com/office/drawing/2014/main" id="{7C02B5AC-C5E7-E0AB-AE41-51FBBA471C16}"/>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12858371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peakers">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34920531-3829-D901-CA90-A67538F5550E}"/>
              </a:ext>
            </a:extLst>
          </p:cNvPr>
          <p:cNvSpPr/>
          <p:nvPr userDrawn="1"/>
        </p:nvSpPr>
        <p:spPr>
          <a:xfrm>
            <a:off x="0" y="3626883"/>
            <a:ext cx="6250418" cy="3231117"/>
          </a:xfrm>
          <a:custGeom>
            <a:avLst/>
            <a:gdLst>
              <a:gd name="connsiteX0" fmla="*/ 429623 w 6250418"/>
              <a:gd name="connsiteY0" fmla="*/ 137 h 3231117"/>
              <a:gd name="connsiteX1" fmla="*/ 6107386 w 6250418"/>
              <a:gd name="connsiteY1" fmla="*/ 2905611 h 3231117"/>
              <a:gd name="connsiteX2" fmla="*/ 6218830 w 6250418"/>
              <a:gd name="connsiteY2" fmla="*/ 3150666 h 3231117"/>
              <a:gd name="connsiteX3" fmla="*/ 6250418 w 6250418"/>
              <a:gd name="connsiteY3" fmla="*/ 3231117 h 3231117"/>
              <a:gd name="connsiteX4" fmla="*/ 0 w 6250418"/>
              <a:gd name="connsiteY4" fmla="*/ 3231117 h 3231117"/>
              <a:gd name="connsiteX5" fmla="*/ 0 w 6250418"/>
              <a:gd name="connsiteY5" fmla="*/ 19551 h 3231117"/>
              <a:gd name="connsiteX6" fmla="*/ 201773 w 6250418"/>
              <a:gd name="connsiteY6" fmla="*/ 6063 h 3231117"/>
              <a:gd name="connsiteX7" fmla="*/ 429623 w 6250418"/>
              <a:gd name="connsiteY7" fmla="*/ 137 h 323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0418" h="3231117">
                <a:moveTo>
                  <a:pt x="429623" y="137"/>
                </a:moveTo>
                <a:cubicBezTo>
                  <a:pt x="2362891" y="-12755"/>
                  <a:pt x="5124279" y="889243"/>
                  <a:pt x="6107386" y="2905611"/>
                </a:cubicBezTo>
                <a:cubicBezTo>
                  <a:pt x="6146710" y="2986266"/>
                  <a:pt x="6183848" y="3067979"/>
                  <a:pt x="6218830" y="3150666"/>
                </a:cubicBezTo>
                <a:lnTo>
                  <a:pt x="6250418" y="3231117"/>
                </a:lnTo>
                <a:lnTo>
                  <a:pt x="0" y="3231117"/>
                </a:lnTo>
                <a:lnTo>
                  <a:pt x="0" y="19551"/>
                </a:lnTo>
                <a:lnTo>
                  <a:pt x="201773" y="6063"/>
                </a:lnTo>
                <a:cubicBezTo>
                  <a:pt x="276287" y="2633"/>
                  <a:pt x="352292" y="653"/>
                  <a:pt x="429623" y="137"/>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F91F5749-03FC-F7CA-23FC-018BB6393070}"/>
              </a:ext>
            </a:extLst>
          </p:cNvPr>
          <p:cNvSpPr>
            <a:spLocks noGrp="1"/>
          </p:cNvSpPr>
          <p:nvPr>
            <p:ph type="title" hasCustomPrompt="1"/>
          </p:nvPr>
        </p:nvSpPr>
        <p:spPr>
          <a:xfrm>
            <a:off x="554038" y="549476"/>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CD743144-2B84-ED9F-7A6C-026226116B57}"/>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DDA1212E-D354-313E-E545-50E8DAD0E2C1}"/>
              </a:ext>
            </a:extLst>
          </p:cNvPr>
          <p:cNvSpPr>
            <a:spLocks noGrp="1"/>
          </p:cNvSpPr>
          <p:nvPr>
            <p:ph idx="1" hasCustomPrompt="1"/>
          </p:nvPr>
        </p:nvSpPr>
        <p:spPr>
          <a:xfrm>
            <a:off x="1224485" y="4307293"/>
            <a:ext cx="4209362" cy="567965"/>
          </a:xfrm>
          <a:prstGeom prst="rect">
            <a:avLst/>
          </a:prstGeom>
        </p:spPr>
        <p:txBody>
          <a:bodyPr vert="horz" lIns="0" tIns="0" rIns="0" bIns="0" rtlCol="0">
            <a:normAutofit/>
          </a:bodyPr>
          <a:lstStyle>
            <a:lvl1pPr marL="12700" indent="0" algn="ctr">
              <a:buNone/>
              <a:tabLst/>
              <a:defRPr b="1">
                <a:solidFill>
                  <a:schemeClr val="tx2"/>
                </a:solidFill>
              </a:defRPr>
            </a:lvl1pPr>
            <a:lvl2pPr marL="184150" indent="-171450" algn="ctr">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a:p>
            <a:pPr lvl="1"/>
            <a:r>
              <a:rPr lang="en-GB"/>
              <a:t>Position</a:t>
            </a:r>
          </a:p>
        </p:txBody>
      </p:sp>
      <p:sp>
        <p:nvSpPr>
          <p:cNvPr id="11" name="Text Placeholder 10">
            <a:extLst>
              <a:ext uri="{FF2B5EF4-FFF2-40B4-BE49-F238E27FC236}">
                <a16:creationId xmlns:a16="http://schemas.microsoft.com/office/drawing/2014/main" id="{10B09ED9-4286-62EE-6EA2-069EA339FDCB}"/>
              </a:ext>
            </a:extLst>
          </p:cNvPr>
          <p:cNvSpPr>
            <a:spLocks noGrp="1"/>
          </p:cNvSpPr>
          <p:nvPr>
            <p:ph type="body" sz="quarter" idx="11"/>
          </p:nvPr>
        </p:nvSpPr>
        <p:spPr>
          <a:xfrm>
            <a:off x="1224485" y="5031064"/>
            <a:ext cx="4209363" cy="1076177"/>
          </a:xfrm>
        </p:spPr>
        <p:txBody>
          <a:bodyPr>
            <a:normAutofit/>
          </a:bodyPr>
          <a:lstStyle>
            <a:lvl1pPr algn="ctr">
              <a:defRPr sz="1200"/>
            </a:lvl1pPr>
            <a:lvl2pPr marL="179388" indent="-171450" algn="ctr">
              <a:buFont typeface="Arial" panose="020B0604020202020204" pitchFamily="34" charset="0"/>
              <a:buChar char="•"/>
              <a:tabLst/>
              <a:defRPr/>
            </a:lvl2pPr>
          </a:lstStyle>
          <a:p>
            <a:pPr lvl="0"/>
            <a:r>
              <a:rPr lang="es-ES"/>
              <a:t>Haga clic para modificar los estilos de texto del patrón</a:t>
            </a:r>
          </a:p>
        </p:txBody>
      </p:sp>
      <p:sp>
        <p:nvSpPr>
          <p:cNvPr id="17" name="Picture Placeholder 16">
            <a:extLst>
              <a:ext uri="{FF2B5EF4-FFF2-40B4-BE49-F238E27FC236}">
                <a16:creationId xmlns:a16="http://schemas.microsoft.com/office/drawing/2014/main" id="{68E59D0F-5073-70D2-7DED-0B771ABD1788}"/>
              </a:ext>
            </a:extLst>
          </p:cNvPr>
          <p:cNvSpPr>
            <a:spLocks noGrp="1"/>
          </p:cNvSpPr>
          <p:nvPr>
            <p:ph type="pic" sz="quarter" idx="12"/>
          </p:nvPr>
        </p:nvSpPr>
        <p:spPr>
          <a:xfrm>
            <a:off x="2478049" y="2686954"/>
            <a:ext cx="1407298" cy="1484092"/>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PL"/>
          </a:p>
        </p:txBody>
      </p:sp>
      <p:sp>
        <p:nvSpPr>
          <p:cNvPr id="5" name="Text Placeholder 6">
            <a:extLst>
              <a:ext uri="{FF2B5EF4-FFF2-40B4-BE49-F238E27FC236}">
                <a16:creationId xmlns:a16="http://schemas.microsoft.com/office/drawing/2014/main" id="{D3BEFE12-0524-0985-AA7F-1671AB15602E}"/>
              </a:ext>
            </a:extLst>
          </p:cNvPr>
          <p:cNvSpPr>
            <a:spLocks noGrp="1"/>
          </p:cNvSpPr>
          <p:nvPr>
            <p:ph idx="13" hasCustomPrompt="1"/>
          </p:nvPr>
        </p:nvSpPr>
        <p:spPr>
          <a:xfrm>
            <a:off x="6807825" y="4307293"/>
            <a:ext cx="4209362" cy="567965"/>
          </a:xfrm>
          <a:prstGeom prst="rect">
            <a:avLst/>
          </a:prstGeom>
        </p:spPr>
        <p:txBody>
          <a:bodyPr vert="horz" lIns="0" tIns="0" rIns="0" bIns="0" rtlCol="0">
            <a:normAutofit/>
          </a:bodyPr>
          <a:lstStyle>
            <a:lvl1pPr marL="12700" indent="0" algn="ctr">
              <a:buNone/>
              <a:tabLst/>
              <a:defRPr b="1">
                <a:solidFill>
                  <a:schemeClr val="tx2"/>
                </a:solidFill>
              </a:defRPr>
            </a:lvl1pPr>
            <a:lvl2pPr marL="184150" indent="-171450" algn="ctr">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a:p>
            <a:pPr lvl="1"/>
            <a:r>
              <a:rPr lang="en-GB"/>
              <a:t>Position</a:t>
            </a:r>
          </a:p>
        </p:txBody>
      </p:sp>
      <p:sp>
        <p:nvSpPr>
          <p:cNvPr id="6" name="Text Placeholder 10">
            <a:extLst>
              <a:ext uri="{FF2B5EF4-FFF2-40B4-BE49-F238E27FC236}">
                <a16:creationId xmlns:a16="http://schemas.microsoft.com/office/drawing/2014/main" id="{51A4C240-E285-77C0-A17E-0BDA96C73013}"/>
              </a:ext>
            </a:extLst>
          </p:cNvPr>
          <p:cNvSpPr>
            <a:spLocks noGrp="1"/>
          </p:cNvSpPr>
          <p:nvPr>
            <p:ph type="body" sz="quarter" idx="14"/>
          </p:nvPr>
        </p:nvSpPr>
        <p:spPr>
          <a:xfrm>
            <a:off x="6807825" y="5031064"/>
            <a:ext cx="4209363" cy="1076177"/>
          </a:xfrm>
        </p:spPr>
        <p:txBody>
          <a:bodyPr>
            <a:normAutofit/>
          </a:bodyPr>
          <a:lstStyle>
            <a:lvl1pPr algn="ctr">
              <a:defRPr sz="1200"/>
            </a:lvl1pPr>
            <a:lvl2pPr marL="7938" indent="0" algn="ctr">
              <a:buNone/>
              <a:tabLst/>
              <a:defRPr/>
            </a:lvl2pPr>
          </a:lstStyle>
          <a:p>
            <a:pPr lvl="0"/>
            <a:r>
              <a:rPr lang="es-ES"/>
              <a:t>Haga clic para modificar los estilos de texto del patrón</a:t>
            </a:r>
          </a:p>
        </p:txBody>
      </p:sp>
      <p:sp>
        <p:nvSpPr>
          <p:cNvPr id="7" name="Picture Placeholder 16">
            <a:extLst>
              <a:ext uri="{FF2B5EF4-FFF2-40B4-BE49-F238E27FC236}">
                <a16:creationId xmlns:a16="http://schemas.microsoft.com/office/drawing/2014/main" id="{342F1595-54C1-521B-CB5D-F4CABA31B696}"/>
              </a:ext>
            </a:extLst>
          </p:cNvPr>
          <p:cNvSpPr>
            <a:spLocks noGrp="1"/>
          </p:cNvSpPr>
          <p:nvPr>
            <p:ph type="pic" sz="quarter" idx="15"/>
          </p:nvPr>
        </p:nvSpPr>
        <p:spPr>
          <a:xfrm>
            <a:off x="8061389" y="2686954"/>
            <a:ext cx="1407298" cy="1484092"/>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PL"/>
          </a:p>
        </p:txBody>
      </p:sp>
      <p:sp>
        <p:nvSpPr>
          <p:cNvPr id="8" name="Rectangle 6">
            <a:extLst>
              <a:ext uri="{FF2B5EF4-FFF2-40B4-BE49-F238E27FC236}">
                <a16:creationId xmlns:a16="http://schemas.microsoft.com/office/drawing/2014/main" id="{B4BF3A08-8728-370B-1C60-034EF297EC6C}"/>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0" name="Freeform 9">
            <a:extLst>
              <a:ext uri="{FF2B5EF4-FFF2-40B4-BE49-F238E27FC236}">
                <a16:creationId xmlns:a16="http://schemas.microsoft.com/office/drawing/2014/main" id="{7C02B5AC-C5E7-E0AB-AE41-51FBBA471C16}"/>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17354021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_Basic">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FF4C1F15-4D7F-A4C2-9E63-6E4C1835AE5D}"/>
              </a:ext>
            </a:extLst>
          </p:cNvPr>
          <p:cNvSpPr/>
          <p:nvPr userDrawn="1"/>
        </p:nvSpPr>
        <p:spPr>
          <a:xfrm>
            <a:off x="0" y="2362961"/>
            <a:ext cx="12192000" cy="4483603"/>
          </a:xfrm>
          <a:custGeom>
            <a:avLst/>
            <a:gdLst>
              <a:gd name="connsiteX0" fmla="*/ 7094336 w 12223102"/>
              <a:gd name="connsiteY0" fmla="*/ 973 h 4495041"/>
              <a:gd name="connsiteX1" fmla="*/ 7658561 w 12223102"/>
              <a:gd name="connsiteY1" fmla="*/ 19161 h 4495041"/>
              <a:gd name="connsiteX2" fmla="*/ 12132909 w 12223102"/>
              <a:gd name="connsiteY2" fmla="*/ 2524033 h 4495041"/>
              <a:gd name="connsiteX3" fmla="*/ 12223102 w 12223102"/>
              <a:gd name="connsiteY3" fmla="*/ 2696368 h 4495041"/>
              <a:gd name="connsiteX4" fmla="*/ 12223102 w 12223102"/>
              <a:gd name="connsiteY4" fmla="*/ 4495041 h 4495041"/>
              <a:gd name="connsiteX5" fmla="*/ 0 w 12223102"/>
              <a:gd name="connsiteY5" fmla="*/ 4495041 h 4495041"/>
              <a:gd name="connsiteX6" fmla="*/ 0 w 12223102"/>
              <a:gd name="connsiteY6" fmla="*/ 1679964 h 4495041"/>
              <a:gd name="connsiteX7" fmla="*/ 203273 w 12223102"/>
              <a:gd name="connsiteY7" fmla="*/ 1557797 h 4495041"/>
              <a:gd name="connsiteX8" fmla="*/ 3532858 w 12223102"/>
              <a:gd name="connsiteY8" fmla="*/ 749399 h 4495041"/>
              <a:gd name="connsiteX9" fmla="*/ 7094336 w 12223102"/>
              <a:gd name="connsiteY9" fmla="*/ 973 h 449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23102" h="4495041">
                <a:moveTo>
                  <a:pt x="7094336" y="973"/>
                </a:moveTo>
                <a:cubicBezTo>
                  <a:pt x="7276515" y="-2440"/>
                  <a:pt x="7464078" y="3013"/>
                  <a:pt x="7658561" y="19161"/>
                </a:cubicBezTo>
                <a:cubicBezTo>
                  <a:pt x="9210601" y="139180"/>
                  <a:pt x="11209251" y="954376"/>
                  <a:pt x="12132909" y="2524033"/>
                </a:cubicBezTo>
                <a:lnTo>
                  <a:pt x="12223102" y="2696368"/>
                </a:lnTo>
                <a:lnTo>
                  <a:pt x="12223102" y="4495041"/>
                </a:lnTo>
                <a:lnTo>
                  <a:pt x="0" y="4495041"/>
                </a:lnTo>
                <a:lnTo>
                  <a:pt x="0" y="1679964"/>
                </a:lnTo>
                <a:lnTo>
                  <a:pt x="203273" y="1557797"/>
                </a:lnTo>
                <a:cubicBezTo>
                  <a:pt x="1130500" y="1056162"/>
                  <a:pt x="2430761" y="972836"/>
                  <a:pt x="3532858" y="749399"/>
                </a:cubicBezTo>
                <a:cubicBezTo>
                  <a:pt x="4807615" y="483242"/>
                  <a:pt x="5819080" y="24865"/>
                  <a:pt x="7094336" y="973"/>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8" y="549476"/>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554037" y="1825625"/>
            <a:ext cx="11090275" cy="4483100"/>
          </a:xfrm>
          <a:prstGeom prst="rect">
            <a:avLst/>
          </a:prstGeom>
        </p:spPr>
        <p:txBody>
          <a:bodyPr vert="horz" lIns="0" tIns="0" rIns="0" bIns="0" rtlCol="0">
            <a:normAutofit/>
          </a:bodyPr>
          <a:lstStyle/>
          <a:p>
            <a:pPr lvl="0"/>
            <a:r>
              <a:rPr lang="es-ES"/>
              <a:t>Haga clic para modificar los estilos de texto del patrón</a:t>
            </a:r>
          </a:p>
          <a:p>
            <a:pPr lvl="1"/>
            <a:r>
              <a:rPr lang="es-ES"/>
              <a:t>Segundo nivel</a:t>
            </a:r>
          </a:p>
          <a:p>
            <a:pPr lvl="2"/>
            <a:r>
              <a:rPr lang="es-ES"/>
              <a:t>Tercer nivel</a:t>
            </a:r>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8" name="Rectangle 6">
            <a:extLst>
              <a:ext uri="{FF2B5EF4-FFF2-40B4-BE49-F238E27FC236}">
                <a16:creationId xmlns:a16="http://schemas.microsoft.com/office/drawing/2014/main" id="{32F2526A-F8E6-681A-4E1B-EBA7E2EE9B5D}"/>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29650209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_3 Columns_Comparison">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9" y="549476"/>
            <a:ext cx="11087100"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4" name="Text Placeholder 6">
            <a:extLst>
              <a:ext uri="{FF2B5EF4-FFF2-40B4-BE49-F238E27FC236}">
                <a16:creationId xmlns:a16="http://schemas.microsoft.com/office/drawing/2014/main" id="{151D2AC7-BB8D-E36B-EF33-A57E03B9B4F0}"/>
              </a:ext>
            </a:extLst>
          </p:cNvPr>
          <p:cNvSpPr>
            <a:spLocks noGrp="1"/>
          </p:cNvSpPr>
          <p:nvPr>
            <p:ph idx="1"/>
          </p:nvPr>
        </p:nvSpPr>
        <p:spPr>
          <a:xfrm>
            <a:off x="550861" y="3020992"/>
            <a:ext cx="3468245" cy="1448023"/>
          </a:xfrm>
          <a:prstGeom prst="rect">
            <a:avLst/>
          </a:prstGeom>
          <a:solidFill>
            <a:schemeClr val="bg1"/>
          </a:solidFill>
          <a:ln>
            <a:solidFill>
              <a:schemeClr val="accent3"/>
            </a:solidFill>
          </a:ln>
        </p:spPr>
        <p:txBody>
          <a:bodyPr vert="horz" lIns="216000" tIns="216000" rIns="216000" bIns="21600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8" name="Text Placeholder 7">
            <a:extLst>
              <a:ext uri="{FF2B5EF4-FFF2-40B4-BE49-F238E27FC236}">
                <a16:creationId xmlns:a16="http://schemas.microsoft.com/office/drawing/2014/main" id="{F6E9F23E-DC2B-A56B-B5FA-839AF3E2CA96}"/>
              </a:ext>
            </a:extLst>
          </p:cNvPr>
          <p:cNvSpPr>
            <a:spLocks noGrp="1"/>
          </p:cNvSpPr>
          <p:nvPr>
            <p:ph type="body" sz="quarter" idx="11"/>
          </p:nvPr>
        </p:nvSpPr>
        <p:spPr>
          <a:xfrm>
            <a:off x="550861" y="2272649"/>
            <a:ext cx="3468245" cy="747415"/>
          </a:xfrm>
          <a:solidFill>
            <a:schemeClr val="accent3"/>
          </a:solidFill>
        </p:spPr>
        <p:txBody>
          <a:bodyPr lIns="216000" rIns="720000" anchor="ctr"/>
          <a:lstStyle>
            <a:lvl1pPr marL="0" indent="0">
              <a:buNone/>
              <a:defRPr b="1">
                <a:solidFill>
                  <a:schemeClr val="bg1"/>
                </a:solidFill>
              </a:defRPr>
            </a:lvl1pPr>
          </a:lstStyle>
          <a:p>
            <a:pPr lvl="0"/>
            <a:r>
              <a:rPr lang="es-ES"/>
              <a:t>Haga clic para modificar los estilos de texto del patrón</a:t>
            </a:r>
          </a:p>
        </p:txBody>
      </p:sp>
      <p:sp>
        <p:nvSpPr>
          <p:cNvPr id="7" name="Text Placeholder 6">
            <a:extLst>
              <a:ext uri="{FF2B5EF4-FFF2-40B4-BE49-F238E27FC236}">
                <a16:creationId xmlns:a16="http://schemas.microsoft.com/office/drawing/2014/main" id="{50CBE420-3F31-E575-C2A6-367264618371}"/>
              </a:ext>
            </a:extLst>
          </p:cNvPr>
          <p:cNvSpPr>
            <a:spLocks noGrp="1"/>
          </p:cNvSpPr>
          <p:nvPr>
            <p:ph idx="12"/>
          </p:nvPr>
        </p:nvSpPr>
        <p:spPr>
          <a:xfrm>
            <a:off x="4361877" y="3020992"/>
            <a:ext cx="3468245" cy="1448023"/>
          </a:xfrm>
          <a:prstGeom prst="rect">
            <a:avLst/>
          </a:prstGeom>
          <a:solidFill>
            <a:schemeClr val="bg1"/>
          </a:solidFill>
          <a:ln>
            <a:solidFill>
              <a:schemeClr val="accent3"/>
            </a:solidFill>
          </a:ln>
        </p:spPr>
        <p:txBody>
          <a:bodyPr vert="horz" lIns="216000" tIns="216000" rIns="216000" bIns="21600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9" name="Text Placeholder 7">
            <a:extLst>
              <a:ext uri="{FF2B5EF4-FFF2-40B4-BE49-F238E27FC236}">
                <a16:creationId xmlns:a16="http://schemas.microsoft.com/office/drawing/2014/main" id="{DFEAFB00-1D47-1908-BECD-4C204FAF1EBC}"/>
              </a:ext>
            </a:extLst>
          </p:cNvPr>
          <p:cNvSpPr>
            <a:spLocks noGrp="1"/>
          </p:cNvSpPr>
          <p:nvPr>
            <p:ph type="body" sz="quarter" idx="13"/>
          </p:nvPr>
        </p:nvSpPr>
        <p:spPr>
          <a:xfrm>
            <a:off x="4361877" y="2272649"/>
            <a:ext cx="3468245" cy="747415"/>
          </a:xfrm>
          <a:solidFill>
            <a:schemeClr val="tx2"/>
          </a:solidFill>
        </p:spPr>
        <p:txBody>
          <a:bodyPr lIns="216000" rIns="720000" anchor="ctr"/>
          <a:lstStyle>
            <a:lvl1pPr marL="0" indent="0">
              <a:buNone/>
              <a:defRPr b="1">
                <a:solidFill>
                  <a:schemeClr val="bg1"/>
                </a:solidFill>
              </a:defRPr>
            </a:lvl1pPr>
          </a:lstStyle>
          <a:p>
            <a:pPr lvl="0"/>
            <a:r>
              <a:rPr lang="es-ES"/>
              <a:t>Haga clic para modificar los estilos de texto del patrón</a:t>
            </a:r>
          </a:p>
        </p:txBody>
      </p:sp>
      <p:sp>
        <p:nvSpPr>
          <p:cNvPr id="11" name="Text Placeholder 6">
            <a:extLst>
              <a:ext uri="{FF2B5EF4-FFF2-40B4-BE49-F238E27FC236}">
                <a16:creationId xmlns:a16="http://schemas.microsoft.com/office/drawing/2014/main" id="{3BEC06E4-E609-C6A5-1DD4-2791601C7E39}"/>
              </a:ext>
            </a:extLst>
          </p:cNvPr>
          <p:cNvSpPr>
            <a:spLocks noGrp="1"/>
          </p:cNvSpPr>
          <p:nvPr>
            <p:ph idx="14"/>
          </p:nvPr>
        </p:nvSpPr>
        <p:spPr>
          <a:xfrm>
            <a:off x="8172893" y="3020992"/>
            <a:ext cx="3468245" cy="1448023"/>
          </a:xfrm>
          <a:prstGeom prst="rect">
            <a:avLst/>
          </a:prstGeom>
          <a:solidFill>
            <a:schemeClr val="bg1"/>
          </a:solidFill>
          <a:ln>
            <a:solidFill>
              <a:schemeClr val="accent3"/>
            </a:solidFill>
          </a:ln>
        </p:spPr>
        <p:txBody>
          <a:bodyPr vert="horz" lIns="216000" tIns="216000" rIns="216000" bIns="21600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12" name="Text Placeholder 7">
            <a:extLst>
              <a:ext uri="{FF2B5EF4-FFF2-40B4-BE49-F238E27FC236}">
                <a16:creationId xmlns:a16="http://schemas.microsoft.com/office/drawing/2014/main" id="{A7414179-2DE8-0773-D77B-3664542F9711}"/>
              </a:ext>
            </a:extLst>
          </p:cNvPr>
          <p:cNvSpPr>
            <a:spLocks noGrp="1"/>
          </p:cNvSpPr>
          <p:nvPr>
            <p:ph type="body" sz="quarter" idx="15"/>
          </p:nvPr>
        </p:nvSpPr>
        <p:spPr>
          <a:xfrm>
            <a:off x="8172893" y="2272649"/>
            <a:ext cx="3468245" cy="747415"/>
          </a:xfrm>
          <a:solidFill>
            <a:schemeClr val="accent1"/>
          </a:solidFill>
        </p:spPr>
        <p:txBody>
          <a:bodyPr lIns="216000" rIns="720000" anchor="ctr"/>
          <a:lstStyle>
            <a:lvl1pPr marL="0" indent="0">
              <a:buNone/>
              <a:defRPr b="1">
                <a:solidFill>
                  <a:schemeClr val="bg1"/>
                </a:solidFill>
              </a:defRPr>
            </a:lvl1pPr>
          </a:lstStyle>
          <a:p>
            <a:pPr lvl="0"/>
            <a:r>
              <a:rPr lang="es-ES"/>
              <a:t>Haga clic para modificar los estilos de texto del patrón</a:t>
            </a:r>
          </a:p>
        </p:txBody>
      </p:sp>
      <p:sp>
        <p:nvSpPr>
          <p:cNvPr id="20" name="Picture Placeholder 9">
            <a:extLst>
              <a:ext uri="{FF2B5EF4-FFF2-40B4-BE49-F238E27FC236}">
                <a16:creationId xmlns:a16="http://schemas.microsoft.com/office/drawing/2014/main" id="{ECBFB9A0-3E0E-E422-871E-3CA94A242A45}"/>
              </a:ext>
            </a:extLst>
          </p:cNvPr>
          <p:cNvSpPr>
            <a:spLocks noGrp="1"/>
          </p:cNvSpPr>
          <p:nvPr>
            <p:ph type="pic" sz="quarter" idx="16" hasCustomPrompt="1"/>
          </p:nvPr>
        </p:nvSpPr>
        <p:spPr>
          <a:xfrm>
            <a:off x="3285047" y="2274700"/>
            <a:ext cx="734059" cy="732858"/>
          </a:xfrm>
        </p:spPr>
        <p:txBody>
          <a:bodyPr anchor="ctr">
            <a:normAutofit/>
          </a:bodyPr>
          <a:lstStyle>
            <a:lvl1pPr marL="0" indent="0" algn="ctr">
              <a:buNone/>
              <a:defRPr sz="1200">
                <a:solidFill>
                  <a:schemeClr val="bg1"/>
                </a:solidFill>
              </a:defRPr>
            </a:lvl1pPr>
          </a:lstStyle>
          <a:p>
            <a:r>
              <a:rPr lang="en-PL"/>
              <a:t>Icon</a:t>
            </a:r>
          </a:p>
        </p:txBody>
      </p:sp>
      <p:sp>
        <p:nvSpPr>
          <p:cNvPr id="21" name="Picture Placeholder 9">
            <a:extLst>
              <a:ext uri="{FF2B5EF4-FFF2-40B4-BE49-F238E27FC236}">
                <a16:creationId xmlns:a16="http://schemas.microsoft.com/office/drawing/2014/main" id="{F8B3B003-875D-3888-3DCA-FB2A4EE53A65}"/>
              </a:ext>
            </a:extLst>
          </p:cNvPr>
          <p:cNvSpPr>
            <a:spLocks noGrp="1"/>
          </p:cNvSpPr>
          <p:nvPr>
            <p:ph type="pic" sz="quarter" idx="17" hasCustomPrompt="1"/>
          </p:nvPr>
        </p:nvSpPr>
        <p:spPr>
          <a:xfrm>
            <a:off x="7096063" y="2274700"/>
            <a:ext cx="734059" cy="732858"/>
          </a:xfrm>
        </p:spPr>
        <p:txBody>
          <a:bodyPr anchor="ctr">
            <a:normAutofit/>
          </a:bodyPr>
          <a:lstStyle>
            <a:lvl1pPr marL="0" indent="0" algn="ctr">
              <a:buNone/>
              <a:defRPr sz="1200">
                <a:solidFill>
                  <a:schemeClr val="bg1"/>
                </a:solidFill>
              </a:defRPr>
            </a:lvl1pPr>
          </a:lstStyle>
          <a:p>
            <a:r>
              <a:rPr lang="en-PL"/>
              <a:t>Icon</a:t>
            </a:r>
          </a:p>
        </p:txBody>
      </p:sp>
      <p:sp>
        <p:nvSpPr>
          <p:cNvPr id="22" name="Picture Placeholder 9">
            <a:extLst>
              <a:ext uri="{FF2B5EF4-FFF2-40B4-BE49-F238E27FC236}">
                <a16:creationId xmlns:a16="http://schemas.microsoft.com/office/drawing/2014/main" id="{4AA41865-18A2-548E-5FDA-5CF50E809152}"/>
              </a:ext>
            </a:extLst>
          </p:cNvPr>
          <p:cNvSpPr>
            <a:spLocks noGrp="1"/>
          </p:cNvSpPr>
          <p:nvPr>
            <p:ph type="pic" sz="quarter" idx="18" hasCustomPrompt="1"/>
          </p:nvPr>
        </p:nvSpPr>
        <p:spPr>
          <a:xfrm>
            <a:off x="10907079" y="2274700"/>
            <a:ext cx="734059" cy="732858"/>
          </a:xfrm>
        </p:spPr>
        <p:txBody>
          <a:bodyPr anchor="ctr">
            <a:normAutofit/>
          </a:bodyPr>
          <a:lstStyle>
            <a:lvl1pPr marL="0" indent="0" algn="ctr">
              <a:buNone/>
              <a:defRPr sz="1200">
                <a:solidFill>
                  <a:schemeClr val="bg1"/>
                </a:solidFill>
              </a:defRPr>
            </a:lvl1pPr>
          </a:lstStyle>
          <a:p>
            <a:r>
              <a:rPr lang="en-PL"/>
              <a:t>Icon</a:t>
            </a:r>
          </a:p>
        </p:txBody>
      </p:sp>
      <p:sp>
        <p:nvSpPr>
          <p:cNvPr id="24" name="Text Placeholder 23">
            <a:extLst>
              <a:ext uri="{FF2B5EF4-FFF2-40B4-BE49-F238E27FC236}">
                <a16:creationId xmlns:a16="http://schemas.microsoft.com/office/drawing/2014/main" id="{14D9E28D-7884-2387-F23A-3865D752AC27}"/>
              </a:ext>
            </a:extLst>
          </p:cNvPr>
          <p:cNvSpPr>
            <a:spLocks noGrp="1"/>
          </p:cNvSpPr>
          <p:nvPr>
            <p:ph type="body" sz="quarter" idx="19"/>
          </p:nvPr>
        </p:nvSpPr>
        <p:spPr>
          <a:xfrm>
            <a:off x="550863" y="4930775"/>
            <a:ext cx="11090275" cy="1377950"/>
          </a:xfrm>
        </p:spPr>
        <p:txBody>
          <a:bodyPr/>
          <a:lstStyle/>
          <a:p>
            <a:pPr lvl="0"/>
            <a:r>
              <a:rPr lang="es-ES"/>
              <a:t>Haga clic para modificar los estilos de texto del patrón</a:t>
            </a:r>
          </a:p>
          <a:p>
            <a:pPr lvl="1"/>
            <a:r>
              <a:rPr lang="es-ES"/>
              <a:t>Segundo nivel</a:t>
            </a:r>
          </a:p>
          <a:p>
            <a:pPr lvl="2"/>
            <a:r>
              <a:rPr lang="es-ES"/>
              <a:t>Tercer nivel</a:t>
            </a:r>
          </a:p>
        </p:txBody>
      </p:sp>
      <p:sp>
        <p:nvSpPr>
          <p:cNvPr id="10" name="Rectangle 6">
            <a:extLst>
              <a:ext uri="{FF2B5EF4-FFF2-40B4-BE49-F238E27FC236}">
                <a16:creationId xmlns:a16="http://schemas.microsoft.com/office/drawing/2014/main" id="{33E6BFE3-56D0-E350-F911-073145A627C2}"/>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12143422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_3 Columns_Comparison_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25437C-A40E-C40C-40AE-5ACC8E51E447}"/>
              </a:ext>
            </a:extLst>
          </p:cNvPr>
          <p:cNvSpPr/>
          <p:nvPr userDrawn="1"/>
        </p:nvSpPr>
        <p:spPr>
          <a:xfrm>
            <a:off x="0" y="-9331"/>
            <a:ext cx="4074368" cy="68673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F2C6ABB0-2B00-49BC-EC7B-26AF429385E3}"/>
              </a:ext>
            </a:extLst>
          </p:cNvPr>
          <p:cNvSpPr/>
          <p:nvPr userDrawn="1"/>
        </p:nvSpPr>
        <p:spPr>
          <a:xfrm>
            <a:off x="4074367" y="-9331"/>
            <a:ext cx="4074368" cy="686733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FC97BE5E-57EE-01FA-DC75-B5D8ACE84F58}"/>
              </a:ext>
            </a:extLst>
          </p:cNvPr>
          <p:cNvSpPr/>
          <p:nvPr userDrawn="1"/>
        </p:nvSpPr>
        <p:spPr>
          <a:xfrm>
            <a:off x="8148735" y="-4665"/>
            <a:ext cx="4043265" cy="686733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9" y="549476"/>
            <a:ext cx="11087100" cy="1131687"/>
          </a:xfrm>
        </p:spPr>
        <p:txBody>
          <a:bodyPr/>
          <a:lstStyle>
            <a:lvl1pPr>
              <a:defRPr>
                <a:solidFill>
                  <a:schemeClr val="bg1"/>
                </a:solidFill>
              </a:defRPr>
            </a:lvl1p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lvl1pPr>
              <a:defRPr>
                <a:solidFill>
                  <a:schemeClr val="bg2"/>
                </a:solidFill>
              </a:defRPr>
            </a:lvl1pPr>
          </a:lstStyle>
          <a:p>
            <a:fld id="{4EE75B84-B7E0-4C4B-AC9D-894B0C074E7C}" type="slidenum">
              <a:rPr lang="en-PL" smtClean="0"/>
              <a:pPr/>
              <a:t>‹#›</a:t>
            </a:fld>
            <a:endParaRPr lang="en-PL"/>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accent4">
                <a:alpha val="9504"/>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17" name="Text Placeholder 6">
            <a:extLst>
              <a:ext uri="{FF2B5EF4-FFF2-40B4-BE49-F238E27FC236}">
                <a16:creationId xmlns:a16="http://schemas.microsoft.com/office/drawing/2014/main" id="{A63E8409-D303-82F9-A976-A8D896A39FD0}"/>
              </a:ext>
            </a:extLst>
          </p:cNvPr>
          <p:cNvSpPr>
            <a:spLocks noGrp="1"/>
          </p:cNvSpPr>
          <p:nvPr>
            <p:ph idx="1"/>
          </p:nvPr>
        </p:nvSpPr>
        <p:spPr>
          <a:xfrm>
            <a:off x="554037" y="2599978"/>
            <a:ext cx="3149530" cy="3708545"/>
          </a:xfrm>
          <a:prstGeom prst="rect">
            <a:avLst/>
          </a:prstGeom>
        </p:spPr>
        <p:txBody>
          <a:bodyPr vert="horz" lIns="0" tIns="0" rIns="0" bIns="0" rtlCol="0">
            <a:normAutofit/>
          </a:bodyPr>
          <a:lstStyle>
            <a:lvl1pPr marL="0" indent="0" algn="ctr">
              <a:buNone/>
              <a:defRPr sz="1200">
                <a:solidFill>
                  <a:schemeClr val="bg1"/>
                </a:solidFill>
              </a:defRPr>
            </a:lvl1pPr>
            <a:lvl2pPr marL="457200" indent="0">
              <a:buNone/>
              <a:defRPr/>
            </a:lvl2pPr>
            <a:lvl3pPr marL="914400" indent="0">
              <a:buNone/>
              <a:defRPr/>
            </a:lvl3pPr>
          </a:lstStyle>
          <a:p>
            <a:pPr lvl="0"/>
            <a:r>
              <a:rPr lang="es-ES"/>
              <a:t>Haga clic para modificar los estilos de texto del patrón</a:t>
            </a:r>
          </a:p>
        </p:txBody>
      </p:sp>
      <p:sp>
        <p:nvSpPr>
          <p:cNvPr id="18" name="Text Placeholder 7">
            <a:extLst>
              <a:ext uri="{FF2B5EF4-FFF2-40B4-BE49-F238E27FC236}">
                <a16:creationId xmlns:a16="http://schemas.microsoft.com/office/drawing/2014/main" id="{988C3E31-1373-ED98-F74B-0625680753B3}"/>
              </a:ext>
            </a:extLst>
          </p:cNvPr>
          <p:cNvSpPr>
            <a:spLocks noGrp="1"/>
          </p:cNvSpPr>
          <p:nvPr>
            <p:ph type="body" sz="quarter" idx="11"/>
          </p:nvPr>
        </p:nvSpPr>
        <p:spPr>
          <a:xfrm>
            <a:off x="554037" y="1970665"/>
            <a:ext cx="3149530" cy="444507"/>
          </a:xfrm>
        </p:spPr>
        <p:txBody>
          <a:bodyPr/>
          <a:lstStyle>
            <a:lvl1pPr marL="0" indent="0" algn="ctr">
              <a:buNone/>
              <a:defRPr b="1">
                <a:solidFill>
                  <a:schemeClr val="bg1"/>
                </a:solidFill>
              </a:defRPr>
            </a:lvl1pPr>
          </a:lstStyle>
          <a:p>
            <a:pPr lvl="0"/>
            <a:r>
              <a:rPr lang="es-ES"/>
              <a:t>Haga clic para modificar los estilos de texto del patrón</a:t>
            </a:r>
          </a:p>
        </p:txBody>
      </p:sp>
      <p:sp>
        <p:nvSpPr>
          <p:cNvPr id="23" name="Text Placeholder 6">
            <a:extLst>
              <a:ext uri="{FF2B5EF4-FFF2-40B4-BE49-F238E27FC236}">
                <a16:creationId xmlns:a16="http://schemas.microsoft.com/office/drawing/2014/main" id="{2142A9DC-B0AD-69EB-B83C-76EFC9BE3F4E}"/>
              </a:ext>
            </a:extLst>
          </p:cNvPr>
          <p:cNvSpPr>
            <a:spLocks noGrp="1"/>
          </p:cNvSpPr>
          <p:nvPr>
            <p:ph idx="13"/>
          </p:nvPr>
        </p:nvSpPr>
        <p:spPr>
          <a:xfrm>
            <a:off x="8491608" y="2599979"/>
            <a:ext cx="3149530" cy="3708746"/>
          </a:xfrm>
          <a:prstGeom prst="rect">
            <a:avLst/>
          </a:prstGeom>
        </p:spPr>
        <p:txBody>
          <a:bodyPr vert="horz" lIns="0" tIns="0" rIns="0" bIns="0" rtlCol="0">
            <a:normAutofit/>
          </a:bodyPr>
          <a:lstStyle>
            <a:lvl1pPr marL="0" indent="0" algn="ctr">
              <a:buNone/>
              <a:defRPr sz="1200">
                <a:solidFill>
                  <a:schemeClr val="bg1"/>
                </a:solidFill>
              </a:defRPr>
            </a:lvl1pPr>
            <a:lvl2pPr marL="457200" indent="0">
              <a:buNone/>
              <a:defRPr/>
            </a:lvl2pPr>
            <a:lvl3pPr marL="914400" indent="0">
              <a:buNone/>
              <a:defRPr/>
            </a:lvl3pPr>
          </a:lstStyle>
          <a:p>
            <a:pPr lvl="0"/>
            <a:r>
              <a:rPr lang="es-ES"/>
              <a:t>Haga clic para modificar los estilos de texto del patrón</a:t>
            </a:r>
          </a:p>
        </p:txBody>
      </p:sp>
      <p:sp>
        <p:nvSpPr>
          <p:cNvPr id="25" name="Text Placeholder 7">
            <a:extLst>
              <a:ext uri="{FF2B5EF4-FFF2-40B4-BE49-F238E27FC236}">
                <a16:creationId xmlns:a16="http://schemas.microsoft.com/office/drawing/2014/main" id="{4C4F168F-916B-2C8B-D271-76901003D45D}"/>
              </a:ext>
            </a:extLst>
          </p:cNvPr>
          <p:cNvSpPr>
            <a:spLocks noGrp="1"/>
          </p:cNvSpPr>
          <p:nvPr>
            <p:ph type="body" sz="quarter" idx="14"/>
          </p:nvPr>
        </p:nvSpPr>
        <p:spPr>
          <a:xfrm>
            <a:off x="8491608" y="1970665"/>
            <a:ext cx="3149530" cy="444507"/>
          </a:xfrm>
        </p:spPr>
        <p:txBody>
          <a:bodyPr/>
          <a:lstStyle>
            <a:lvl1pPr marL="0" indent="0" algn="ctr">
              <a:buNone/>
              <a:defRPr b="1">
                <a:solidFill>
                  <a:schemeClr val="bg1"/>
                </a:solidFill>
              </a:defRPr>
            </a:lvl1pPr>
          </a:lstStyle>
          <a:p>
            <a:pPr lvl="0"/>
            <a:r>
              <a:rPr lang="es-ES"/>
              <a:t>Haga clic para modificar los estilos de texto del patrón</a:t>
            </a:r>
          </a:p>
        </p:txBody>
      </p:sp>
      <p:sp>
        <p:nvSpPr>
          <p:cNvPr id="26" name="Text Placeholder 6">
            <a:extLst>
              <a:ext uri="{FF2B5EF4-FFF2-40B4-BE49-F238E27FC236}">
                <a16:creationId xmlns:a16="http://schemas.microsoft.com/office/drawing/2014/main" id="{B323D17A-94C3-3DC3-68D3-7911DE9A60E5}"/>
              </a:ext>
            </a:extLst>
          </p:cNvPr>
          <p:cNvSpPr>
            <a:spLocks noGrp="1"/>
          </p:cNvSpPr>
          <p:nvPr>
            <p:ph idx="16"/>
          </p:nvPr>
        </p:nvSpPr>
        <p:spPr>
          <a:xfrm>
            <a:off x="4521235" y="2599979"/>
            <a:ext cx="3149530" cy="3708746"/>
          </a:xfrm>
          <a:prstGeom prst="rect">
            <a:avLst/>
          </a:prstGeom>
        </p:spPr>
        <p:txBody>
          <a:bodyPr vert="horz" lIns="0" tIns="0" rIns="0" bIns="0" rtlCol="0">
            <a:normAutofit/>
          </a:bodyPr>
          <a:lstStyle>
            <a:lvl1pPr marL="0" indent="0" algn="ctr">
              <a:buNone/>
              <a:defRPr sz="1200">
                <a:solidFill>
                  <a:schemeClr val="bg1"/>
                </a:solidFill>
              </a:defRPr>
            </a:lvl1pPr>
            <a:lvl2pPr marL="457200" indent="0">
              <a:buNone/>
              <a:defRPr/>
            </a:lvl2pPr>
            <a:lvl3pPr marL="914400" indent="0">
              <a:buNone/>
              <a:defRPr/>
            </a:lvl3pPr>
          </a:lstStyle>
          <a:p>
            <a:pPr lvl="0"/>
            <a:r>
              <a:rPr lang="es-ES"/>
              <a:t>Haga clic para modificar los estilos de texto del patrón</a:t>
            </a:r>
          </a:p>
        </p:txBody>
      </p:sp>
      <p:sp>
        <p:nvSpPr>
          <p:cNvPr id="27" name="Text Placeholder 7">
            <a:extLst>
              <a:ext uri="{FF2B5EF4-FFF2-40B4-BE49-F238E27FC236}">
                <a16:creationId xmlns:a16="http://schemas.microsoft.com/office/drawing/2014/main" id="{56B63100-7AC9-1651-E1E1-A1A218970AC3}"/>
              </a:ext>
            </a:extLst>
          </p:cNvPr>
          <p:cNvSpPr>
            <a:spLocks noGrp="1"/>
          </p:cNvSpPr>
          <p:nvPr>
            <p:ph type="body" sz="quarter" idx="17"/>
          </p:nvPr>
        </p:nvSpPr>
        <p:spPr>
          <a:xfrm>
            <a:off x="4521235" y="1970665"/>
            <a:ext cx="3149530" cy="444507"/>
          </a:xfrm>
        </p:spPr>
        <p:txBody>
          <a:bodyPr/>
          <a:lstStyle>
            <a:lvl1pPr marL="0" indent="0" algn="ctr">
              <a:buNone/>
              <a:defRPr b="1">
                <a:solidFill>
                  <a:schemeClr val="bg1"/>
                </a:solidFill>
              </a:defRPr>
            </a:lvl1pPr>
          </a:lstStyle>
          <a:p>
            <a:pPr lvl="0"/>
            <a:r>
              <a:rPr lang="es-ES"/>
              <a:t>Haga clic para modificar los estilos de texto del patrón</a:t>
            </a:r>
          </a:p>
        </p:txBody>
      </p:sp>
      <p:sp>
        <p:nvSpPr>
          <p:cNvPr id="4" name="Rectangle 6">
            <a:extLst>
              <a:ext uri="{FF2B5EF4-FFF2-40B4-BE49-F238E27FC236}">
                <a16:creationId xmlns:a16="http://schemas.microsoft.com/office/drawing/2014/main" id="{8DD81181-6E76-CEF3-F63F-071DBF748063}"/>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bg2">
              <a:alpha val="9903"/>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2953366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bg>
      <p:bgPr>
        <a:solidFill>
          <a:schemeClr val="accent4"/>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50EC95FD-18E8-BB45-C1C0-A724E9A31721}"/>
              </a:ext>
            </a:extLst>
          </p:cNvPr>
          <p:cNvSpPr/>
          <p:nvPr userDrawn="1"/>
        </p:nvSpPr>
        <p:spPr>
          <a:xfrm>
            <a:off x="1" y="-9331"/>
            <a:ext cx="5475247" cy="6867331"/>
          </a:xfrm>
          <a:custGeom>
            <a:avLst/>
            <a:gdLst>
              <a:gd name="connsiteX0" fmla="*/ 0 w 5475247"/>
              <a:gd name="connsiteY0" fmla="*/ 0 h 6981631"/>
              <a:gd name="connsiteX1" fmla="*/ 4473087 w 5475247"/>
              <a:gd name="connsiteY1" fmla="*/ 0 h 6981631"/>
              <a:gd name="connsiteX2" fmla="*/ 4500927 w 5475247"/>
              <a:gd name="connsiteY2" fmla="*/ 33268 h 6981631"/>
              <a:gd name="connsiteX3" fmla="*/ 4923611 w 5475247"/>
              <a:gd name="connsiteY3" fmla="*/ 705713 h 6981631"/>
              <a:gd name="connsiteX4" fmla="*/ 4687098 w 5475247"/>
              <a:gd name="connsiteY4" fmla="*/ 6631117 h 6981631"/>
              <a:gd name="connsiteX5" fmla="*/ 4505245 w 5475247"/>
              <a:gd name="connsiteY5" fmla="*/ 6981631 h 6981631"/>
              <a:gd name="connsiteX6" fmla="*/ 0 w 5475247"/>
              <a:gd name="connsiteY6" fmla="*/ 6981631 h 698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5247" h="6981631">
                <a:moveTo>
                  <a:pt x="0" y="0"/>
                </a:moveTo>
                <a:lnTo>
                  <a:pt x="4473087" y="0"/>
                </a:lnTo>
                <a:lnTo>
                  <a:pt x="4500927" y="33268"/>
                </a:lnTo>
                <a:cubicBezTo>
                  <a:pt x="4664238" y="241731"/>
                  <a:pt x="4806622" y="465765"/>
                  <a:pt x="4923611" y="705713"/>
                </a:cubicBezTo>
                <a:cubicBezTo>
                  <a:pt x="5781537" y="2465332"/>
                  <a:pt x="5589698" y="4732700"/>
                  <a:pt x="4687098" y="6631117"/>
                </a:cubicBezTo>
                <a:lnTo>
                  <a:pt x="4505245" y="6981631"/>
                </a:lnTo>
                <a:lnTo>
                  <a:pt x="0" y="698163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3" name="Slide Number Placeholder 2">
            <a:extLst>
              <a:ext uri="{FF2B5EF4-FFF2-40B4-BE49-F238E27FC236}">
                <a16:creationId xmlns:a16="http://schemas.microsoft.com/office/drawing/2014/main" id="{007E160A-0514-EFDC-B468-65BCB476F62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5" name="Text Placeholder 6">
            <a:extLst>
              <a:ext uri="{FF2B5EF4-FFF2-40B4-BE49-F238E27FC236}">
                <a16:creationId xmlns:a16="http://schemas.microsoft.com/office/drawing/2014/main" id="{73090C62-63EE-C783-3628-6FD1DFD6EB91}"/>
              </a:ext>
            </a:extLst>
          </p:cNvPr>
          <p:cNvSpPr>
            <a:spLocks noGrp="1"/>
          </p:cNvSpPr>
          <p:nvPr>
            <p:ph idx="1" hasCustomPrompt="1"/>
          </p:nvPr>
        </p:nvSpPr>
        <p:spPr>
          <a:xfrm>
            <a:off x="554037" y="1436914"/>
            <a:ext cx="4177535" cy="4782485"/>
          </a:xfrm>
          <a:prstGeom prst="rect">
            <a:avLst/>
          </a:prstGeom>
        </p:spPr>
        <p:txBody>
          <a:bodyPr vert="horz" lIns="0" tIns="0" rIns="0" bIns="0" rtlCol="0">
            <a:normAutofit/>
          </a:bodyPr>
          <a:lstStyle>
            <a:lvl1pPr marL="7938" indent="-7938">
              <a:buNone/>
              <a:tabLst/>
              <a:defRPr b="1">
                <a:solidFill>
                  <a:schemeClr val="tx2"/>
                </a:solidFill>
              </a:defRPr>
            </a:lvl1pPr>
            <a:lvl2pPr marL="171450" indent="-171450">
              <a:buFont typeface="Arial" panose="020B0604020202020204" pitchFamily="34" charset="0"/>
              <a:buChar char="•"/>
              <a:tabLst/>
              <a:defRPr/>
            </a:lvl2pPr>
            <a:lvl3pPr marL="914400" indent="0">
              <a:buNone/>
              <a:defRPr/>
            </a:lvl3pPr>
          </a:lstStyle>
          <a:p>
            <a:pPr lvl="0"/>
            <a:r>
              <a:rPr lang="en-GB"/>
              <a:t>Table of contents</a:t>
            </a:r>
          </a:p>
          <a:p>
            <a:pPr lvl="1"/>
            <a:r>
              <a:rPr lang="en-GB"/>
              <a:t>Description</a:t>
            </a:r>
          </a:p>
        </p:txBody>
      </p:sp>
      <p:sp>
        <p:nvSpPr>
          <p:cNvPr id="6" name="TextBox 5">
            <a:extLst>
              <a:ext uri="{FF2B5EF4-FFF2-40B4-BE49-F238E27FC236}">
                <a16:creationId xmlns:a16="http://schemas.microsoft.com/office/drawing/2014/main" id="{B25F9747-9017-231A-73B0-F1E43265F031}"/>
              </a:ext>
            </a:extLst>
          </p:cNvPr>
          <p:cNvSpPr txBox="1"/>
          <p:nvPr userDrawn="1"/>
        </p:nvSpPr>
        <p:spPr>
          <a:xfrm>
            <a:off x="554038" y="453513"/>
            <a:ext cx="3342903" cy="553998"/>
          </a:xfrm>
          <a:prstGeom prst="rect">
            <a:avLst/>
          </a:prstGeom>
          <a:noFill/>
        </p:spPr>
        <p:txBody>
          <a:bodyPr wrap="none" lIns="0" rtlCol="0">
            <a:spAutoFit/>
          </a:bodyPr>
          <a:lstStyle/>
          <a:p>
            <a:r>
              <a:rPr lang="en-GB" sz="3000" b="1">
                <a:solidFill>
                  <a:schemeClr val="tx2"/>
                </a:solidFill>
              </a:rPr>
              <a:t>Table of contents</a:t>
            </a:r>
            <a:endParaRPr lang="en-PL" sz="3000" b="1">
              <a:solidFill>
                <a:schemeClr val="tx2"/>
              </a:solidFill>
            </a:endParaRPr>
          </a:p>
        </p:txBody>
      </p:sp>
      <p:sp>
        <p:nvSpPr>
          <p:cNvPr id="20" name="Freeform 19">
            <a:extLst>
              <a:ext uri="{FF2B5EF4-FFF2-40B4-BE49-F238E27FC236}">
                <a16:creationId xmlns:a16="http://schemas.microsoft.com/office/drawing/2014/main" id="{4FAA4253-6F70-282F-5C25-505FF0B604CB}"/>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 name="Text Placeholder 6">
            <a:extLst>
              <a:ext uri="{FF2B5EF4-FFF2-40B4-BE49-F238E27FC236}">
                <a16:creationId xmlns:a16="http://schemas.microsoft.com/office/drawing/2014/main" id="{9F25721F-2D83-66F1-DEBC-A499BC9A0B81}"/>
              </a:ext>
            </a:extLst>
          </p:cNvPr>
          <p:cNvSpPr>
            <a:spLocks noGrp="1"/>
          </p:cNvSpPr>
          <p:nvPr>
            <p:ph idx="11" hasCustomPrompt="1"/>
          </p:nvPr>
        </p:nvSpPr>
        <p:spPr>
          <a:xfrm>
            <a:off x="5628938" y="1436913"/>
            <a:ext cx="4177535" cy="4862085"/>
          </a:xfrm>
          <a:prstGeom prst="rect">
            <a:avLst/>
          </a:prstGeom>
        </p:spPr>
        <p:txBody>
          <a:bodyPr vert="horz" lIns="0" tIns="0" rIns="0" bIns="0" rtlCol="0">
            <a:normAutofit/>
          </a:bodyPr>
          <a:lstStyle>
            <a:lvl1pPr marL="7938" indent="-7938">
              <a:buNone/>
              <a:tabLst/>
              <a:defRPr b="1">
                <a:solidFill>
                  <a:schemeClr val="tx2"/>
                </a:solidFill>
              </a:defRPr>
            </a:lvl1pPr>
            <a:lvl2pPr marL="171450" indent="-171450">
              <a:buFont typeface="Arial" panose="020B0604020202020204" pitchFamily="34" charset="0"/>
              <a:buChar char="•"/>
              <a:tabLst/>
              <a:defRPr/>
            </a:lvl2pPr>
            <a:lvl3pPr marL="914400" indent="0">
              <a:buNone/>
              <a:defRPr/>
            </a:lvl3pPr>
          </a:lstStyle>
          <a:p>
            <a:pPr lvl="0"/>
            <a:r>
              <a:rPr lang="en-GB"/>
              <a:t>Table of contents</a:t>
            </a:r>
          </a:p>
          <a:p>
            <a:pPr lvl="1"/>
            <a:r>
              <a:rPr lang="en-GB"/>
              <a:t>Description</a:t>
            </a:r>
          </a:p>
        </p:txBody>
      </p:sp>
      <p:sp>
        <p:nvSpPr>
          <p:cNvPr id="4" name="Rectangle 6">
            <a:extLst>
              <a:ext uri="{FF2B5EF4-FFF2-40B4-BE49-F238E27FC236}">
                <a16:creationId xmlns:a16="http://schemas.microsoft.com/office/drawing/2014/main" id="{1577687A-A4B6-805A-65DE-865982C331E2}"/>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7393906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_2 Columns">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8" y="549476"/>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554037" y="3886859"/>
            <a:ext cx="5349876" cy="2421865"/>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8" name="Text Placeholder 7">
            <a:extLst>
              <a:ext uri="{FF2B5EF4-FFF2-40B4-BE49-F238E27FC236}">
                <a16:creationId xmlns:a16="http://schemas.microsoft.com/office/drawing/2014/main" id="{9EB8DEF2-02A1-B7CD-158F-9813CFE2519E}"/>
              </a:ext>
            </a:extLst>
          </p:cNvPr>
          <p:cNvSpPr>
            <a:spLocks noGrp="1"/>
          </p:cNvSpPr>
          <p:nvPr>
            <p:ph type="body" sz="quarter" idx="11"/>
          </p:nvPr>
        </p:nvSpPr>
        <p:spPr>
          <a:xfrm>
            <a:off x="554037" y="3257546"/>
            <a:ext cx="5349876"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10" name="Picture Placeholder 9">
            <a:extLst>
              <a:ext uri="{FF2B5EF4-FFF2-40B4-BE49-F238E27FC236}">
                <a16:creationId xmlns:a16="http://schemas.microsoft.com/office/drawing/2014/main" id="{B6CE90EA-17CC-1BE8-C18A-10A5E4DA72CE}"/>
              </a:ext>
            </a:extLst>
          </p:cNvPr>
          <p:cNvSpPr>
            <a:spLocks noGrp="1"/>
          </p:cNvSpPr>
          <p:nvPr>
            <p:ph type="pic" sz="quarter" idx="12" hasCustomPrompt="1"/>
          </p:nvPr>
        </p:nvSpPr>
        <p:spPr>
          <a:xfrm>
            <a:off x="554038" y="2038806"/>
            <a:ext cx="969962" cy="968375"/>
          </a:xfrm>
        </p:spPr>
        <p:txBody>
          <a:bodyPr anchor="ctr"/>
          <a:lstStyle>
            <a:lvl1pPr marL="0" indent="0" algn="ctr">
              <a:buNone/>
              <a:defRPr/>
            </a:lvl1pPr>
          </a:lstStyle>
          <a:p>
            <a:r>
              <a:rPr lang="en-PL"/>
              <a:t>Icon</a:t>
            </a:r>
          </a:p>
        </p:txBody>
      </p:sp>
      <p:sp>
        <p:nvSpPr>
          <p:cNvPr id="11" name="Text Placeholder 6">
            <a:extLst>
              <a:ext uri="{FF2B5EF4-FFF2-40B4-BE49-F238E27FC236}">
                <a16:creationId xmlns:a16="http://schemas.microsoft.com/office/drawing/2014/main" id="{9EF02D6E-E8B2-4CB8-A223-00262EE2A4C3}"/>
              </a:ext>
            </a:extLst>
          </p:cNvPr>
          <p:cNvSpPr>
            <a:spLocks noGrp="1"/>
          </p:cNvSpPr>
          <p:nvPr>
            <p:ph idx="13"/>
          </p:nvPr>
        </p:nvSpPr>
        <p:spPr>
          <a:xfrm>
            <a:off x="6291261" y="3886859"/>
            <a:ext cx="5349876" cy="2421865"/>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12" name="Text Placeholder 7">
            <a:extLst>
              <a:ext uri="{FF2B5EF4-FFF2-40B4-BE49-F238E27FC236}">
                <a16:creationId xmlns:a16="http://schemas.microsoft.com/office/drawing/2014/main" id="{15DB5DD6-596D-DC7B-3A2D-A53F70C97208}"/>
              </a:ext>
            </a:extLst>
          </p:cNvPr>
          <p:cNvSpPr>
            <a:spLocks noGrp="1"/>
          </p:cNvSpPr>
          <p:nvPr>
            <p:ph type="body" sz="quarter" idx="14"/>
          </p:nvPr>
        </p:nvSpPr>
        <p:spPr>
          <a:xfrm>
            <a:off x="6291261" y="3257546"/>
            <a:ext cx="5349876"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14" name="Picture Placeholder 9">
            <a:extLst>
              <a:ext uri="{FF2B5EF4-FFF2-40B4-BE49-F238E27FC236}">
                <a16:creationId xmlns:a16="http://schemas.microsoft.com/office/drawing/2014/main" id="{8386418A-527B-EDE4-B826-37C3E8C93760}"/>
              </a:ext>
            </a:extLst>
          </p:cNvPr>
          <p:cNvSpPr>
            <a:spLocks noGrp="1"/>
          </p:cNvSpPr>
          <p:nvPr>
            <p:ph type="pic" sz="quarter" idx="15" hasCustomPrompt="1"/>
          </p:nvPr>
        </p:nvSpPr>
        <p:spPr>
          <a:xfrm>
            <a:off x="6291262" y="2038806"/>
            <a:ext cx="969962" cy="968375"/>
          </a:xfrm>
        </p:spPr>
        <p:txBody>
          <a:bodyPr anchor="ctr"/>
          <a:lstStyle>
            <a:lvl1pPr marL="0" indent="0" algn="ctr">
              <a:buNone/>
              <a:defRPr/>
            </a:lvl1pPr>
          </a:lstStyle>
          <a:p>
            <a:r>
              <a:rPr lang="en-PL"/>
              <a:t>Icon</a:t>
            </a:r>
          </a:p>
        </p:txBody>
      </p:sp>
      <p:sp>
        <p:nvSpPr>
          <p:cNvPr id="7" name="Rectangle 6">
            <a:extLst>
              <a:ext uri="{FF2B5EF4-FFF2-40B4-BE49-F238E27FC236}">
                <a16:creationId xmlns:a16="http://schemas.microsoft.com/office/drawing/2014/main" id="{C01C6F15-A55D-CB9A-FA3D-FDF18B85343B}"/>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5047646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_3 Columns">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8" y="549476"/>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554036" y="3881913"/>
            <a:ext cx="3468245" cy="2426811"/>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8" name="Text Placeholder 7">
            <a:extLst>
              <a:ext uri="{FF2B5EF4-FFF2-40B4-BE49-F238E27FC236}">
                <a16:creationId xmlns:a16="http://schemas.microsoft.com/office/drawing/2014/main" id="{9EB8DEF2-02A1-B7CD-158F-9813CFE2519E}"/>
              </a:ext>
            </a:extLst>
          </p:cNvPr>
          <p:cNvSpPr>
            <a:spLocks noGrp="1"/>
          </p:cNvSpPr>
          <p:nvPr>
            <p:ph type="body" sz="quarter" idx="11"/>
          </p:nvPr>
        </p:nvSpPr>
        <p:spPr>
          <a:xfrm>
            <a:off x="554036" y="3252600"/>
            <a:ext cx="3468245"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10" name="Picture Placeholder 9">
            <a:extLst>
              <a:ext uri="{FF2B5EF4-FFF2-40B4-BE49-F238E27FC236}">
                <a16:creationId xmlns:a16="http://schemas.microsoft.com/office/drawing/2014/main" id="{B6CE90EA-17CC-1BE8-C18A-10A5E4DA72CE}"/>
              </a:ext>
            </a:extLst>
          </p:cNvPr>
          <p:cNvSpPr>
            <a:spLocks noGrp="1"/>
          </p:cNvSpPr>
          <p:nvPr>
            <p:ph type="pic" sz="quarter" idx="12" hasCustomPrompt="1"/>
          </p:nvPr>
        </p:nvSpPr>
        <p:spPr>
          <a:xfrm>
            <a:off x="554038" y="2038806"/>
            <a:ext cx="969962" cy="968375"/>
          </a:xfrm>
        </p:spPr>
        <p:txBody>
          <a:bodyPr anchor="ctr"/>
          <a:lstStyle>
            <a:lvl1pPr marL="0" indent="0" algn="ctr">
              <a:buNone/>
              <a:defRPr/>
            </a:lvl1pPr>
          </a:lstStyle>
          <a:p>
            <a:r>
              <a:rPr lang="en-PL"/>
              <a:t>Icon</a:t>
            </a:r>
          </a:p>
        </p:txBody>
      </p:sp>
      <p:sp>
        <p:nvSpPr>
          <p:cNvPr id="18" name="Text Placeholder 6">
            <a:extLst>
              <a:ext uri="{FF2B5EF4-FFF2-40B4-BE49-F238E27FC236}">
                <a16:creationId xmlns:a16="http://schemas.microsoft.com/office/drawing/2014/main" id="{30012B09-3C1E-4293-DD0A-226BE8AFA9D4}"/>
              </a:ext>
            </a:extLst>
          </p:cNvPr>
          <p:cNvSpPr>
            <a:spLocks noGrp="1"/>
          </p:cNvSpPr>
          <p:nvPr>
            <p:ph idx="13"/>
          </p:nvPr>
        </p:nvSpPr>
        <p:spPr>
          <a:xfrm>
            <a:off x="8172894" y="3881914"/>
            <a:ext cx="3468245" cy="2426610"/>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20" name="Text Placeholder 7">
            <a:extLst>
              <a:ext uri="{FF2B5EF4-FFF2-40B4-BE49-F238E27FC236}">
                <a16:creationId xmlns:a16="http://schemas.microsoft.com/office/drawing/2014/main" id="{66B12A68-F898-618D-32AA-9FE63A3E9823}"/>
              </a:ext>
            </a:extLst>
          </p:cNvPr>
          <p:cNvSpPr>
            <a:spLocks noGrp="1"/>
          </p:cNvSpPr>
          <p:nvPr>
            <p:ph type="body" sz="quarter" idx="14"/>
          </p:nvPr>
        </p:nvSpPr>
        <p:spPr>
          <a:xfrm>
            <a:off x="8172894" y="3252600"/>
            <a:ext cx="3468245"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21" name="Picture Placeholder 9">
            <a:extLst>
              <a:ext uri="{FF2B5EF4-FFF2-40B4-BE49-F238E27FC236}">
                <a16:creationId xmlns:a16="http://schemas.microsoft.com/office/drawing/2014/main" id="{901340AB-6727-BD78-1C0C-A8649882F375}"/>
              </a:ext>
            </a:extLst>
          </p:cNvPr>
          <p:cNvSpPr>
            <a:spLocks noGrp="1"/>
          </p:cNvSpPr>
          <p:nvPr>
            <p:ph type="pic" sz="quarter" idx="15" hasCustomPrompt="1"/>
          </p:nvPr>
        </p:nvSpPr>
        <p:spPr>
          <a:xfrm>
            <a:off x="8172896" y="2038806"/>
            <a:ext cx="969962" cy="968375"/>
          </a:xfrm>
        </p:spPr>
        <p:txBody>
          <a:bodyPr anchor="ctr"/>
          <a:lstStyle>
            <a:lvl1pPr marL="0" indent="0" algn="ctr">
              <a:buNone/>
              <a:defRPr/>
            </a:lvl1pPr>
          </a:lstStyle>
          <a:p>
            <a:r>
              <a:rPr lang="en-PL"/>
              <a:t>Icon</a:t>
            </a:r>
          </a:p>
        </p:txBody>
      </p:sp>
      <p:sp>
        <p:nvSpPr>
          <p:cNvPr id="22" name="Text Placeholder 6">
            <a:extLst>
              <a:ext uri="{FF2B5EF4-FFF2-40B4-BE49-F238E27FC236}">
                <a16:creationId xmlns:a16="http://schemas.microsoft.com/office/drawing/2014/main" id="{6D2911BD-AC57-F3C1-CDA2-0B90A1677FD1}"/>
              </a:ext>
            </a:extLst>
          </p:cNvPr>
          <p:cNvSpPr>
            <a:spLocks noGrp="1"/>
          </p:cNvSpPr>
          <p:nvPr>
            <p:ph idx="16"/>
          </p:nvPr>
        </p:nvSpPr>
        <p:spPr>
          <a:xfrm>
            <a:off x="4361875" y="3881913"/>
            <a:ext cx="3468245" cy="2426811"/>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23" name="Text Placeholder 7">
            <a:extLst>
              <a:ext uri="{FF2B5EF4-FFF2-40B4-BE49-F238E27FC236}">
                <a16:creationId xmlns:a16="http://schemas.microsoft.com/office/drawing/2014/main" id="{F2218111-F043-D631-57EE-2E2E8F94EA7E}"/>
              </a:ext>
            </a:extLst>
          </p:cNvPr>
          <p:cNvSpPr>
            <a:spLocks noGrp="1"/>
          </p:cNvSpPr>
          <p:nvPr>
            <p:ph type="body" sz="quarter" idx="17"/>
          </p:nvPr>
        </p:nvSpPr>
        <p:spPr>
          <a:xfrm>
            <a:off x="4361875" y="3252600"/>
            <a:ext cx="3468245"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24" name="Picture Placeholder 9">
            <a:extLst>
              <a:ext uri="{FF2B5EF4-FFF2-40B4-BE49-F238E27FC236}">
                <a16:creationId xmlns:a16="http://schemas.microsoft.com/office/drawing/2014/main" id="{73FE9BFF-228F-7329-1BFD-11E7B83971D1}"/>
              </a:ext>
            </a:extLst>
          </p:cNvPr>
          <p:cNvSpPr>
            <a:spLocks noGrp="1"/>
          </p:cNvSpPr>
          <p:nvPr>
            <p:ph type="pic" sz="quarter" idx="18" hasCustomPrompt="1"/>
          </p:nvPr>
        </p:nvSpPr>
        <p:spPr>
          <a:xfrm>
            <a:off x="4361877" y="2033860"/>
            <a:ext cx="969962" cy="968375"/>
          </a:xfrm>
        </p:spPr>
        <p:txBody>
          <a:bodyPr anchor="ctr"/>
          <a:lstStyle>
            <a:lvl1pPr marL="0" indent="0" algn="ctr">
              <a:buNone/>
              <a:defRPr/>
            </a:lvl1pPr>
          </a:lstStyle>
          <a:p>
            <a:r>
              <a:rPr lang="en-PL"/>
              <a:t>Icon</a:t>
            </a:r>
          </a:p>
        </p:txBody>
      </p:sp>
      <p:sp>
        <p:nvSpPr>
          <p:cNvPr id="7" name="Rectangle 6">
            <a:extLst>
              <a:ext uri="{FF2B5EF4-FFF2-40B4-BE49-F238E27FC236}">
                <a16:creationId xmlns:a16="http://schemas.microsoft.com/office/drawing/2014/main" id="{9B198979-465E-99CA-88EA-AC97AB729414}"/>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14311364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_4 Columns">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164" y="549098"/>
            <a:ext cx="11086973"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554163" y="3881914"/>
            <a:ext cx="2479418" cy="2426988"/>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8" name="Text Placeholder 7">
            <a:extLst>
              <a:ext uri="{FF2B5EF4-FFF2-40B4-BE49-F238E27FC236}">
                <a16:creationId xmlns:a16="http://schemas.microsoft.com/office/drawing/2014/main" id="{9EB8DEF2-02A1-B7CD-158F-9813CFE2519E}"/>
              </a:ext>
            </a:extLst>
          </p:cNvPr>
          <p:cNvSpPr>
            <a:spLocks noGrp="1"/>
          </p:cNvSpPr>
          <p:nvPr>
            <p:ph type="body" sz="quarter" idx="11"/>
          </p:nvPr>
        </p:nvSpPr>
        <p:spPr>
          <a:xfrm>
            <a:off x="554163" y="3252600"/>
            <a:ext cx="2479418"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10" name="Picture Placeholder 9">
            <a:extLst>
              <a:ext uri="{FF2B5EF4-FFF2-40B4-BE49-F238E27FC236}">
                <a16:creationId xmlns:a16="http://schemas.microsoft.com/office/drawing/2014/main" id="{B6CE90EA-17CC-1BE8-C18A-10A5E4DA72CE}"/>
              </a:ext>
            </a:extLst>
          </p:cNvPr>
          <p:cNvSpPr>
            <a:spLocks noGrp="1"/>
          </p:cNvSpPr>
          <p:nvPr>
            <p:ph type="pic" sz="quarter" idx="12" hasCustomPrompt="1"/>
          </p:nvPr>
        </p:nvSpPr>
        <p:spPr>
          <a:xfrm>
            <a:off x="554164" y="2038806"/>
            <a:ext cx="969962" cy="968375"/>
          </a:xfrm>
        </p:spPr>
        <p:txBody>
          <a:bodyPr anchor="ctr"/>
          <a:lstStyle>
            <a:lvl1pPr marL="0" indent="0" algn="ctr">
              <a:buNone/>
              <a:defRPr/>
            </a:lvl1pPr>
          </a:lstStyle>
          <a:p>
            <a:r>
              <a:rPr lang="en-PL"/>
              <a:t>Icon</a:t>
            </a:r>
          </a:p>
        </p:txBody>
      </p:sp>
      <p:sp>
        <p:nvSpPr>
          <p:cNvPr id="7" name="Text Placeholder 6">
            <a:extLst>
              <a:ext uri="{FF2B5EF4-FFF2-40B4-BE49-F238E27FC236}">
                <a16:creationId xmlns:a16="http://schemas.microsoft.com/office/drawing/2014/main" id="{E0A414AA-9283-8D61-A1CA-63514B97674A}"/>
              </a:ext>
            </a:extLst>
          </p:cNvPr>
          <p:cNvSpPr>
            <a:spLocks noGrp="1"/>
          </p:cNvSpPr>
          <p:nvPr>
            <p:ph idx="13"/>
          </p:nvPr>
        </p:nvSpPr>
        <p:spPr>
          <a:xfrm>
            <a:off x="9161719" y="3880635"/>
            <a:ext cx="2479418" cy="2428089"/>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9" name="Text Placeholder 7">
            <a:extLst>
              <a:ext uri="{FF2B5EF4-FFF2-40B4-BE49-F238E27FC236}">
                <a16:creationId xmlns:a16="http://schemas.microsoft.com/office/drawing/2014/main" id="{30341295-578E-2495-BE17-ED58E52BD051}"/>
              </a:ext>
            </a:extLst>
          </p:cNvPr>
          <p:cNvSpPr>
            <a:spLocks noGrp="1"/>
          </p:cNvSpPr>
          <p:nvPr>
            <p:ph type="body" sz="quarter" idx="14"/>
          </p:nvPr>
        </p:nvSpPr>
        <p:spPr>
          <a:xfrm>
            <a:off x="9161719" y="3251322"/>
            <a:ext cx="2479418"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11" name="Picture Placeholder 9">
            <a:extLst>
              <a:ext uri="{FF2B5EF4-FFF2-40B4-BE49-F238E27FC236}">
                <a16:creationId xmlns:a16="http://schemas.microsoft.com/office/drawing/2014/main" id="{DFC18901-31E1-68C4-8FD1-EEBA01BCCE75}"/>
              </a:ext>
            </a:extLst>
          </p:cNvPr>
          <p:cNvSpPr>
            <a:spLocks noGrp="1"/>
          </p:cNvSpPr>
          <p:nvPr>
            <p:ph type="pic" sz="quarter" idx="15" hasCustomPrompt="1"/>
          </p:nvPr>
        </p:nvSpPr>
        <p:spPr>
          <a:xfrm>
            <a:off x="9161720" y="2037528"/>
            <a:ext cx="969962" cy="968375"/>
          </a:xfrm>
        </p:spPr>
        <p:txBody>
          <a:bodyPr anchor="ctr"/>
          <a:lstStyle>
            <a:lvl1pPr marL="0" indent="0" algn="ctr">
              <a:buNone/>
              <a:defRPr/>
            </a:lvl1pPr>
          </a:lstStyle>
          <a:p>
            <a:r>
              <a:rPr lang="en-PL"/>
              <a:t>Icon</a:t>
            </a:r>
          </a:p>
        </p:txBody>
      </p:sp>
      <p:sp>
        <p:nvSpPr>
          <p:cNvPr id="12" name="Text Placeholder 6">
            <a:extLst>
              <a:ext uri="{FF2B5EF4-FFF2-40B4-BE49-F238E27FC236}">
                <a16:creationId xmlns:a16="http://schemas.microsoft.com/office/drawing/2014/main" id="{4C7C58ED-5700-2A0E-B164-2C2FD51225C6}"/>
              </a:ext>
            </a:extLst>
          </p:cNvPr>
          <p:cNvSpPr>
            <a:spLocks noGrp="1"/>
          </p:cNvSpPr>
          <p:nvPr>
            <p:ph idx="16"/>
          </p:nvPr>
        </p:nvSpPr>
        <p:spPr>
          <a:xfrm>
            <a:off x="3421148" y="3883006"/>
            <a:ext cx="2479418" cy="2425895"/>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13" name="Text Placeholder 7">
            <a:extLst>
              <a:ext uri="{FF2B5EF4-FFF2-40B4-BE49-F238E27FC236}">
                <a16:creationId xmlns:a16="http://schemas.microsoft.com/office/drawing/2014/main" id="{CC8F57A7-616A-0877-A95F-697CDF8044EC}"/>
              </a:ext>
            </a:extLst>
          </p:cNvPr>
          <p:cNvSpPr>
            <a:spLocks noGrp="1"/>
          </p:cNvSpPr>
          <p:nvPr>
            <p:ph type="body" sz="quarter" idx="17"/>
          </p:nvPr>
        </p:nvSpPr>
        <p:spPr>
          <a:xfrm>
            <a:off x="3421148" y="3253693"/>
            <a:ext cx="2479418"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14" name="Picture Placeholder 9">
            <a:extLst>
              <a:ext uri="{FF2B5EF4-FFF2-40B4-BE49-F238E27FC236}">
                <a16:creationId xmlns:a16="http://schemas.microsoft.com/office/drawing/2014/main" id="{6C89A7D9-92F6-0FCA-1B2E-B673F5F70BC6}"/>
              </a:ext>
            </a:extLst>
          </p:cNvPr>
          <p:cNvSpPr>
            <a:spLocks noGrp="1"/>
          </p:cNvSpPr>
          <p:nvPr>
            <p:ph type="pic" sz="quarter" idx="18" hasCustomPrompt="1"/>
          </p:nvPr>
        </p:nvSpPr>
        <p:spPr>
          <a:xfrm>
            <a:off x="3421149" y="2039899"/>
            <a:ext cx="969962" cy="968375"/>
          </a:xfrm>
        </p:spPr>
        <p:txBody>
          <a:bodyPr anchor="ctr"/>
          <a:lstStyle>
            <a:lvl1pPr marL="0" indent="0" algn="ctr">
              <a:buNone/>
              <a:defRPr/>
            </a:lvl1pPr>
          </a:lstStyle>
          <a:p>
            <a:r>
              <a:rPr lang="en-PL"/>
              <a:t>Icon</a:t>
            </a:r>
          </a:p>
        </p:txBody>
      </p:sp>
      <p:sp>
        <p:nvSpPr>
          <p:cNvPr id="15" name="Text Placeholder 6">
            <a:extLst>
              <a:ext uri="{FF2B5EF4-FFF2-40B4-BE49-F238E27FC236}">
                <a16:creationId xmlns:a16="http://schemas.microsoft.com/office/drawing/2014/main" id="{2F49B1DC-1B91-85AC-AF4C-216C37D8409C}"/>
              </a:ext>
            </a:extLst>
          </p:cNvPr>
          <p:cNvSpPr>
            <a:spLocks noGrp="1"/>
          </p:cNvSpPr>
          <p:nvPr>
            <p:ph idx="19"/>
          </p:nvPr>
        </p:nvSpPr>
        <p:spPr>
          <a:xfrm>
            <a:off x="6291434" y="3880635"/>
            <a:ext cx="2479418" cy="2428089"/>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16" name="Text Placeholder 7">
            <a:extLst>
              <a:ext uri="{FF2B5EF4-FFF2-40B4-BE49-F238E27FC236}">
                <a16:creationId xmlns:a16="http://schemas.microsoft.com/office/drawing/2014/main" id="{802C5C76-FF85-8B08-708C-942AB726AE71}"/>
              </a:ext>
            </a:extLst>
          </p:cNvPr>
          <p:cNvSpPr>
            <a:spLocks noGrp="1"/>
          </p:cNvSpPr>
          <p:nvPr>
            <p:ph type="body" sz="quarter" idx="20"/>
          </p:nvPr>
        </p:nvSpPr>
        <p:spPr>
          <a:xfrm>
            <a:off x="6291434" y="3251322"/>
            <a:ext cx="2479418"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17" name="Picture Placeholder 9">
            <a:extLst>
              <a:ext uri="{FF2B5EF4-FFF2-40B4-BE49-F238E27FC236}">
                <a16:creationId xmlns:a16="http://schemas.microsoft.com/office/drawing/2014/main" id="{E6BAA978-8D38-FD4D-A0AE-6D287281FAE1}"/>
              </a:ext>
            </a:extLst>
          </p:cNvPr>
          <p:cNvSpPr>
            <a:spLocks noGrp="1"/>
          </p:cNvSpPr>
          <p:nvPr>
            <p:ph type="pic" sz="quarter" idx="21" hasCustomPrompt="1"/>
          </p:nvPr>
        </p:nvSpPr>
        <p:spPr>
          <a:xfrm>
            <a:off x="6291435" y="2037528"/>
            <a:ext cx="969962" cy="968375"/>
          </a:xfrm>
        </p:spPr>
        <p:txBody>
          <a:bodyPr anchor="ctr"/>
          <a:lstStyle>
            <a:lvl1pPr marL="0" indent="0" algn="ctr">
              <a:buNone/>
              <a:defRPr/>
            </a:lvl1pPr>
          </a:lstStyle>
          <a:p>
            <a:r>
              <a:rPr lang="en-PL"/>
              <a:t>Icon</a:t>
            </a:r>
          </a:p>
        </p:txBody>
      </p:sp>
      <p:sp>
        <p:nvSpPr>
          <p:cNvPr id="18" name="Rectangle 6">
            <a:extLst>
              <a:ext uri="{FF2B5EF4-FFF2-40B4-BE49-F238E27FC236}">
                <a16:creationId xmlns:a16="http://schemas.microsoft.com/office/drawing/2014/main" id="{EFCBC783-7DFD-891C-C22B-19ACB429CF40}"/>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8828186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_4 Columns_Horizontal">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165" y="549098"/>
            <a:ext cx="11086974"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1762973" y="3075025"/>
            <a:ext cx="4169994" cy="1029138"/>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8" name="Text Placeholder 7">
            <a:extLst>
              <a:ext uri="{FF2B5EF4-FFF2-40B4-BE49-F238E27FC236}">
                <a16:creationId xmlns:a16="http://schemas.microsoft.com/office/drawing/2014/main" id="{9EB8DEF2-02A1-B7CD-158F-9813CFE2519E}"/>
              </a:ext>
            </a:extLst>
          </p:cNvPr>
          <p:cNvSpPr>
            <a:spLocks noGrp="1"/>
          </p:cNvSpPr>
          <p:nvPr>
            <p:ph type="body" sz="quarter" idx="11"/>
          </p:nvPr>
        </p:nvSpPr>
        <p:spPr>
          <a:xfrm>
            <a:off x="1762973" y="2562674"/>
            <a:ext cx="4169994"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10" name="Picture Placeholder 9">
            <a:extLst>
              <a:ext uri="{FF2B5EF4-FFF2-40B4-BE49-F238E27FC236}">
                <a16:creationId xmlns:a16="http://schemas.microsoft.com/office/drawing/2014/main" id="{B6CE90EA-17CC-1BE8-C18A-10A5E4DA72CE}"/>
              </a:ext>
            </a:extLst>
          </p:cNvPr>
          <p:cNvSpPr>
            <a:spLocks noGrp="1"/>
          </p:cNvSpPr>
          <p:nvPr>
            <p:ph type="pic" sz="quarter" idx="12" hasCustomPrompt="1"/>
          </p:nvPr>
        </p:nvSpPr>
        <p:spPr>
          <a:xfrm>
            <a:off x="554877" y="2038806"/>
            <a:ext cx="969962" cy="968375"/>
          </a:xfrm>
        </p:spPr>
        <p:txBody>
          <a:bodyPr anchor="ctr"/>
          <a:lstStyle>
            <a:lvl1pPr marL="0" indent="0" algn="ctr">
              <a:buNone/>
              <a:defRPr/>
            </a:lvl1pPr>
          </a:lstStyle>
          <a:p>
            <a:r>
              <a:rPr lang="en-PL"/>
              <a:t>Icon</a:t>
            </a:r>
          </a:p>
        </p:txBody>
      </p:sp>
      <p:sp>
        <p:nvSpPr>
          <p:cNvPr id="18" name="Text Placeholder 6">
            <a:extLst>
              <a:ext uri="{FF2B5EF4-FFF2-40B4-BE49-F238E27FC236}">
                <a16:creationId xmlns:a16="http://schemas.microsoft.com/office/drawing/2014/main" id="{C39A1A95-B810-1F4D-6914-2103EFDC1521}"/>
              </a:ext>
            </a:extLst>
          </p:cNvPr>
          <p:cNvSpPr>
            <a:spLocks noGrp="1"/>
          </p:cNvSpPr>
          <p:nvPr>
            <p:ph idx="13"/>
          </p:nvPr>
        </p:nvSpPr>
        <p:spPr>
          <a:xfrm>
            <a:off x="7470206" y="3075025"/>
            <a:ext cx="4169994" cy="1029138"/>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20" name="Text Placeholder 7">
            <a:extLst>
              <a:ext uri="{FF2B5EF4-FFF2-40B4-BE49-F238E27FC236}">
                <a16:creationId xmlns:a16="http://schemas.microsoft.com/office/drawing/2014/main" id="{9D87E0A3-9059-7636-85FF-92E6E36DE71B}"/>
              </a:ext>
            </a:extLst>
          </p:cNvPr>
          <p:cNvSpPr>
            <a:spLocks noGrp="1"/>
          </p:cNvSpPr>
          <p:nvPr>
            <p:ph type="body" sz="quarter" idx="14"/>
          </p:nvPr>
        </p:nvSpPr>
        <p:spPr>
          <a:xfrm>
            <a:off x="7470206" y="2562674"/>
            <a:ext cx="4169994"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21" name="Picture Placeholder 9">
            <a:extLst>
              <a:ext uri="{FF2B5EF4-FFF2-40B4-BE49-F238E27FC236}">
                <a16:creationId xmlns:a16="http://schemas.microsoft.com/office/drawing/2014/main" id="{39F59F56-4B57-CC91-9286-E42C148DEBD0}"/>
              </a:ext>
            </a:extLst>
          </p:cNvPr>
          <p:cNvSpPr>
            <a:spLocks noGrp="1"/>
          </p:cNvSpPr>
          <p:nvPr>
            <p:ph type="pic" sz="quarter" idx="15" hasCustomPrompt="1"/>
          </p:nvPr>
        </p:nvSpPr>
        <p:spPr>
          <a:xfrm>
            <a:off x="6259033" y="2038806"/>
            <a:ext cx="969962" cy="968375"/>
          </a:xfrm>
        </p:spPr>
        <p:txBody>
          <a:bodyPr anchor="ctr"/>
          <a:lstStyle>
            <a:lvl1pPr marL="0" indent="0" algn="ctr">
              <a:buNone/>
              <a:defRPr/>
            </a:lvl1pPr>
          </a:lstStyle>
          <a:p>
            <a:r>
              <a:rPr lang="en-PL"/>
              <a:t>Icon</a:t>
            </a:r>
          </a:p>
        </p:txBody>
      </p:sp>
      <p:sp>
        <p:nvSpPr>
          <p:cNvPr id="22" name="Text Placeholder 6">
            <a:extLst>
              <a:ext uri="{FF2B5EF4-FFF2-40B4-BE49-F238E27FC236}">
                <a16:creationId xmlns:a16="http://schemas.microsoft.com/office/drawing/2014/main" id="{CB046625-59B2-2C15-CD97-AF951ED78D8B}"/>
              </a:ext>
            </a:extLst>
          </p:cNvPr>
          <p:cNvSpPr>
            <a:spLocks noGrp="1"/>
          </p:cNvSpPr>
          <p:nvPr>
            <p:ph idx="16"/>
          </p:nvPr>
        </p:nvSpPr>
        <p:spPr>
          <a:xfrm>
            <a:off x="1751196" y="5279587"/>
            <a:ext cx="4169994" cy="1029138"/>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23" name="Text Placeholder 7">
            <a:extLst>
              <a:ext uri="{FF2B5EF4-FFF2-40B4-BE49-F238E27FC236}">
                <a16:creationId xmlns:a16="http://schemas.microsoft.com/office/drawing/2014/main" id="{AF9FA328-7538-92B0-728F-691A0926E7A5}"/>
              </a:ext>
            </a:extLst>
          </p:cNvPr>
          <p:cNvSpPr>
            <a:spLocks noGrp="1"/>
          </p:cNvSpPr>
          <p:nvPr>
            <p:ph type="body" sz="quarter" idx="17"/>
          </p:nvPr>
        </p:nvSpPr>
        <p:spPr>
          <a:xfrm>
            <a:off x="1751196" y="4767236"/>
            <a:ext cx="4169994"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24" name="Picture Placeholder 9">
            <a:extLst>
              <a:ext uri="{FF2B5EF4-FFF2-40B4-BE49-F238E27FC236}">
                <a16:creationId xmlns:a16="http://schemas.microsoft.com/office/drawing/2014/main" id="{82FB5ED6-9A3F-B5A8-B624-042CC9B0119D}"/>
              </a:ext>
            </a:extLst>
          </p:cNvPr>
          <p:cNvSpPr>
            <a:spLocks noGrp="1"/>
          </p:cNvSpPr>
          <p:nvPr>
            <p:ph type="pic" sz="quarter" idx="18" hasCustomPrompt="1"/>
          </p:nvPr>
        </p:nvSpPr>
        <p:spPr>
          <a:xfrm>
            <a:off x="554877" y="4243368"/>
            <a:ext cx="969962" cy="968375"/>
          </a:xfrm>
        </p:spPr>
        <p:txBody>
          <a:bodyPr anchor="ctr"/>
          <a:lstStyle>
            <a:lvl1pPr marL="0" indent="0" algn="ctr">
              <a:buNone/>
              <a:defRPr/>
            </a:lvl1pPr>
          </a:lstStyle>
          <a:p>
            <a:r>
              <a:rPr lang="en-PL"/>
              <a:t>Icon</a:t>
            </a:r>
          </a:p>
        </p:txBody>
      </p:sp>
      <p:sp>
        <p:nvSpPr>
          <p:cNvPr id="25" name="Text Placeholder 6">
            <a:extLst>
              <a:ext uri="{FF2B5EF4-FFF2-40B4-BE49-F238E27FC236}">
                <a16:creationId xmlns:a16="http://schemas.microsoft.com/office/drawing/2014/main" id="{B03CB461-8560-9B20-7934-9714D934C9DE}"/>
              </a:ext>
            </a:extLst>
          </p:cNvPr>
          <p:cNvSpPr>
            <a:spLocks noGrp="1"/>
          </p:cNvSpPr>
          <p:nvPr>
            <p:ph idx="19"/>
          </p:nvPr>
        </p:nvSpPr>
        <p:spPr>
          <a:xfrm>
            <a:off x="7470206" y="5279587"/>
            <a:ext cx="4169994" cy="1029138"/>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26" name="Text Placeholder 7">
            <a:extLst>
              <a:ext uri="{FF2B5EF4-FFF2-40B4-BE49-F238E27FC236}">
                <a16:creationId xmlns:a16="http://schemas.microsoft.com/office/drawing/2014/main" id="{87DE8F08-72E4-4788-507D-7C784566D59A}"/>
              </a:ext>
            </a:extLst>
          </p:cNvPr>
          <p:cNvSpPr>
            <a:spLocks noGrp="1"/>
          </p:cNvSpPr>
          <p:nvPr>
            <p:ph type="body" sz="quarter" idx="20"/>
          </p:nvPr>
        </p:nvSpPr>
        <p:spPr>
          <a:xfrm>
            <a:off x="7470206" y="4767236"/>
            <a:ext cx="4169994"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27" name="Picture Placeholder 9">
            <a:extLst>
              <a:ext uri="{FF2B5EF4-FFF2-40B4-BE49-F238E27FC236}">
                <a16:creationId xmlns:a16="http://schemas.microsoft.com/office/drawing/2014/main" id="{BBDB54C5-D56D-48C5-8D32-36C2D95E990C}"/>
              </a:ext>
            </a:extLst>
          </p:cNvPr>
          <p:cNvSpPr>
            <a:spLocks noGrp="1"/>
          </p:cNvSpPr>
          <p:nvPr>
            <p:ph type="pic" sz="quarter" idx="21" hasCustomPrompt="1"/>
          </p:nvPr>
        </p:nvSpPr>
        <p:spPr>
          <a:xfrm>
            <a:off x="6259033" y="4243368"/>
            <a:ext cx="969962" cy="968375"/>
          </a:xfrm>
        </p:spPr>
        <p:txBody>
          <a:bodyPr anchor="ctr"/>
          <a:lstStyle>
            <a:lvl1pPr marL="0" indent="0" algn="ctr">
              <a:buNone/>
              <a:defRPr/>
            </a:lvl1pPr>
          </a:lstStyle>
          <a:p>
            <a:r>
              <a:rPr lang="en-PL"/>
              <a:t>Icon</a:t>
            </a:r>
          </a:p>
        </p:txBody>
      </p:sp>
      <p:sp>
        <p:nvSpPr>
          <p:cNvPr id="7" name="Rectangle 6">
            <a:extLst>
              <a:ext uri="{FF2B5EF4-FFF2-40B4-BE49-F238E27FC236}">
                <a16:creationId xmlns:a16="http://schemas.microsoft.com/office/drawing/2014/main" id="{FF6D5ACD-7B4A-5E9E-1941-F2C920E57DA6}"/>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4902858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_2 Columns_Photo">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165" y="549098"/>
            <a:ext cx="11086974"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554163" y="4859865"/>
            <a:ext cx="5349876" cy="1449037"/>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8" name="Text Placeholder 7">
            <a:extLst>
              <a:ext uri="{FF2B5EF4-FFF2-40B4-BE49-F238E27FC236}">
                <a16:creationId xmlns:a16="http://schemas.microsoft.com/office/drawing/2014/main" id="{9EB8DEF2-02A1-B7CD-158F-9813CFE2519E}"/>
              </a:ext>
            </a:extLst>
          </p:cNvPr>
          <p:cNvSpPr>
            <a:spLocks noGrp="1"/>
          </p:cNvSpPr>
          <p:nvPr>
            <p:ph type="body" sz="quarter" idx="11"/>
          </p:nvPr>
        </p:nvSpPr>
        <p:spPr>
          <a:xfrm>
            <a:off x="554163" y="4230552"/>
            <a:ext cx="5349876"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11" name="Text Placeholder 6">
            <a:extLst>
              <a:ext uri="{FF2B5EF4-FFF2-40B4-BE49-F238E27FC236}">
                <a16:creationId xmlns:a16="http://schemas.microsoft.com/office/drawing/2014/main" id="{9EF02D6E-E8B2-4CB8-A223-00262EE2A4C3}"/>
              </a:ext>
            </a:extLst>
          </p:cNvPr>
          <p:cNvSpPr>
            <a:spLocks noGrp="1"/>
          </p:cNvSpPr>
          <p:nvPr>
            <p:ph idx="13"/>
          </p:nvPr>
        </p:nvSpPr>
        <p:spPr>
          <a:xfrm>
            <a:off x="6291261" y="4859865"/>
            <a:ext cx="5349876" cy="1449037"/>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12" name="Text Placeholder 7">
            <a:extLst>
              <a:ext uri="{FF2B5EF4-FFF2-40B4-BE49-F238E27FC236}">
                <a16:creationId xmlns:a16="http://schemas.microsoft.com/office/drawing/2014/main" id="{15DB5DD6-596D-DC7B-3A2D-A53F70C97208}"/>
              </a:ext>
            </a:extLst>
          </p:cNvPr>
          <p:cNvSpPr>
            <a:spLocks noGrp="1"/>
          </p:cNvSpPr>
          <p:nvPr>
            <p:ph type="body" sz="quarter" idx="14"/>
          </p:nvPr>
        </p:nvSpPr>
        <p:spPr>
          <a:xfrm>
            <a:off x="6291261" y="4230552"/>
            <a:ext cx="5349876"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18" name="Picture Placeholder 17">
            <a:extLst>
              <a:ext uri="{FF2B5EF4-FFF2-40B4-BE49-F238E27FC236}">
                <a16:creationId xmlns:a16="http://schemas.microsoft.com/office/drawing/2014/main" id="{646C5585-BFB2-5295-8DA7-CC59F7C8776D}"/>
              </a:ext>
            </a:extLst>
          </p:cNvPr>
          <p:cNvSpPr>
            <a:spLocks noGrp="1"/>
          </p:cNvSpPr>
          <p:nvPr>
            <p:ph type="pic" sz="quarter" idx="15"/>
          </p:nvPr>
        </p:nvSpPr>
        <p:spPr>
          <a:xfrm>
            <a:off x="554165" y="1892595"/>
            <a:ext cx="5349875" cy="2088274"/>
          </a:xfrm>
          <a:custGeom>
            <a:avLst/>
            <a:gdLst>
              <a:gd name="connsiteX0" fmla="*/ 60978 w 5349875"/>
              <a:gd name="connsiteY0" fmla="*/ 0 h 2088274"/>
              <a:gd name="connsiteX1" fmla="*/ 5288897 w 5349875"/>
              <a:gd name="connsiteY1" fmla="*/ 0 h 2088274"/>
              <a:gd name="connsiteX2" fmla="*/ 5349875 w 5349875"/>
              <a:gd name="connsiteY2" fmla="*/ 60978 h 2088274"/>
              <a:gd name="connsiteX3" fmla="*/ 5349875 w 5349875"/>
              <a:gd name="connsiteY3" fmla="*/ 2027296 h 2088274"/>
              <a:gd name="connsiteX4" fmla="*/ 5288897 w 5349875"/>
              <a:gd name="connsiteY4" fmla="*/ 2088274 h 2088274"/>
              <a:gd name="connsiteX5" fmla="*/ 60978 w 5349875"/>
              <a:gd name="connsiteY5" fmla="*/ 2088274 h 2088274"/>
              <a:gd name="connsiteX6" fmla="*/ 0 w 5349875"/>
              <a:gd name="connsiteY6" fmla="*/ 2027296 h 2088274"/>
              <a:gd name="connsiteX7" fmla="*/ 0 w 5349875"/>
              <a:gd name="connsiteY7" fmla="*/ 60978 h 2088274"/>
              <a:gd name="connsiteX8" fmla="*/ 60978 w 5349875"/>
              <a:gd name="connsiteY8" fmla="*/ 0 h 208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9875" h="2088274">
                <a:moveTo>
                  <a:pt x="60978" y="0"/>
                </a:moveTo>
                <a:lnTo>
                  <a:pt x="5288897" y="0"/>
                </a:lnTo>
                <a:cubicBezTo>
                  <a:pt x="5322574" y="0"/>
                  <a:pt x="5349875" y="27301"/>
                  <a:pt x="5349875" y="60978"/>
                </a:cubicBezTo>
                <a:lnTo>
                  <a:pt x="5349875" y="2027296"/>
                </a:lnTo>
                <a:cubicBezTo>
                  <a:pt x="5349875" y="2060973"/>
                  <a:pt x="5322574" y="2088274"/>
                  <a:pt x="5288897" y="2088274"/>
                </a:cubicBezTo>
                <a:lnTo>
                  <a:pt x="60978" y="2088274"/>
                </a:lnTo>
                <a:cubicBezTo>
                  <a:pt x="27301" y="2088274"/>
                  <a:pt x="0" y="2060973"/>
                  <a:pt x="0" y="2027296"/>
                </a:cubicBezTo>
                <a:lnTo>
                  <a:pt x="0" y="60978"/>
                </a:lnTo>
                <a:cubicBezTo>
                  <a:pt x="0" y="27301"/>
                  <a:pt x="27301" y="0"/>
                  <a:pt x="60978" y="0"/>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PL"/>
          </a:p>
        </p:txBody>
      </p:sp>
      <p:sp>
        <p:nvSpPr>
          <p:cNvPr id="20" name="Picture Placeholder 19">
            <a:extLst>
              <a:ext uri="{FF2B5EF4-FFF2-40B4-BE49-F238E27FC236}">
                <a16:creationId xmlns:a16="http://schemas.microsoft.com/office/drawing/2014/main" id="{A15BF100-B52B-AC8D-5F0F-B2AA1840EFA0}"/>
              </a:ext>
            </a:extLst>
          </p:cNvPr>
          <p:cNvSpPr>
            <a:spLocks noGrp="1"/>
          </p:cNvSpPr>
          <p:nvPr>
            <p:ph type="pic" sz="quarter" idx="16"/>
          </p:nvPr>
        </p:nvSpPr>
        <p:spPr>
          <a:xfrm>
            <a:off x="6291261" y="1892595"/>
            <a:ext cx="5349875" cy="2088274"/>
          </a:xfrm>
          <a:custGeom>
            <a:avLst/>
            <a:gdLst>
              <a:gd name="connsiteX0" fmla="*/ 60978 w 5349875"/>
              <a:gd name="connsiteY0" fmla="*/ 0 h 2088274"/>
              <a:gd name="connsiteX1" fmla="*/ 5288897 w 5349875"/>
              <a:gd name="connsiteY1" fmla="*/ 0 h 2088274"/>
              <a:gd name="connsiteX2" fmla="*/ 5349875 w 5349875"/>
              <a:gd name="connsiteY2" fmla="*/ 60978 h 2088274"/>
              <a:gd name="connsiteX3" fmla="*/ 5349875 w 5349875"/>
              <a:gd name="connsiteY3" fmla="*/ 2027296 h 2088274"/>
              <a:gd name="connsiteX4" fmla="*/ 5288897 w 5349875"/>
              <a:gd name="connsiteY4" fmla="*/ 2088274 h 2088274"/>
              <a:gd name="connsiteX5" fmla="*/ 60978 w 5349875"/>
              <a:gd name="connsiteY5" fmla="*/ 2088274 h 2088274"/>
              <a:gd name="connsiteX6" fmla="*/ 0 w 5349875"/>
              <a:gd name="connsiteY6" fmla="*/ 2027296 h 2088274"/>
              <a:gd name="connsiteX7" fmla="*/ 0 w 5349875"/>
              <a:gd name="connsiteY7" fmla="*/ 60978 h 2088274"/>
              <a:gd name="connsiteX8" fmla="*/ 60978 w 5349875"/>
              <a:gd name="connsiteY8" fmla="*/ 0 h 208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9875" h="2088274">
                <a:moveTo>
                  <a:pt x="60978" y="0"/>
                </a:moveTo>
                <a:lnTo>
                  <a:pt x="5288897" y="0"/>
                </a:lnTo>
                <a:cubicBezTo>
                  <a:pt x="5322574" y="0"/>
                  <a:pt x="5349875" y="27301"/>
                  <a:pt x="5349875" y="60978"/>
                </a:cubicBezTo>
                <a:lnTo>
                  <a:pt x="5349875" y="2027296"/>
                </a:lnTo>
                <a:cubicBezTo>
                  <a:pt x="5349875" y="2060973"/>
                  <a:pt x="5322574" y="2088274"/>
                  <a:pt x="5288897" y="2088274"/>
                </a:cubicBezTo>
                <a:lnTo>
                  <a:pt x="60978" y="2088274"/>
                </a:lnTo>
                <a:cubicBezTo>
                  <a:pt x="27301" y="2088274"/>
                  <a:pt x="0" y="2060973"/>
                  <a:pt x="0" y="2027296"/>
                </a:cubicBezTo>
                <a:lnTo>
                  <a:pt x="0" y="60978"/>
                </a:lnTo>
                <a:cubicBezTo>
                  <a:pt x="0" y="27301"/>
                  <a:pt x="27301" y="0"/>
                  <a:pt x="60978" y="0"/>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PL"/>
          </a:p>
        </p:txBody>
      </p:sp>
      <p:sp>
        <p:nvSpPr>
          <p:cNvPr id="7" name="Rectangle 6">
            <a:extLst>
              <a:ext uri="{FF2B5EF4-FFF2-40B4-BE49-F238E27FC236}">
                <a16:creationId xmlns:a16="http://schemas.microsoft.com/office/drawing/2014/main" id="{813B98D7-E358-C9AC-31B4-6F5F0530F15F}"/>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29440627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_3 Columns_Photo">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164" y="549098"/>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14" name="Picture Placeholder 13">
            <a:extLst>
              <a:ext uri="{FF2B5EF4-FFF2-40B4-BE49-F238E27FC236}">
                <a16:creationId xmlns:a16="http://schemas.microsoft.com/office/drawing/2014/main" id="{C4B63A24-445D-FCB7-15FF-C986A81041FF}"/>
              </a:ext>
            </a:extLst>
          </p:cNvPr>
          <p:cNvSpPr>
            <a:spLocks noGrp="1"/>
          </p:cNvSpPr>
          <p:nvPr>
            <p:ph type="pic" sz="quarter" idx="19"/>
          </p:nvPr>
        </p:nvSpPr>
        <p:spPr>
          <a:xfrm>
            <a:off x="554167" y="1904539"/>
            <a:ext cx="3468241" cy="2088274"/>
          </a:xfrm>
          <a:custGeom>
            <a:avLst/>
            <a:gdLst>
              <a:gd name="connsiteX0" fmla="*/ 60978 w 3468241"/>
              <a:gd name="connsiteY0" fmla="*/ 0 h 2088274"/>
              <a:gd name="connsiteX1" fmla="*/ 3407263 w 3468241"/>
              <a:gd name="connsiteY1" fmla="*/ 0 h 2088274"/>
              <a:gd name="connsiteX2" fmla="*/ 3468241 w 3468241"/>
              <a:gd name="connsiteY2" fmla="*/ 60978 h 2088274"/>
              <a:gd name="connsiteX3" fmla="*/ 3468241 w 3468241"/>
              <a:gd name="connsiteY3" fmla="*/ 2027296 h 2088274"/>
              <a:gd name="connsiteX4" fmla="*/ 3407263 w 3468241"/>
              <a:gd name="connsiteY4" fmla="*/ 2088274 h 2088274"/>
              <a:gd name="connsiteX5" fmla="*/ 60978 w 3468241"/>
              <a:gd name="connsiteY5" fmla="*/ 2088274 h 2088274"/>
              <a:gd name="connsiteX6" fmla="*/ 0 w 3468241"/>
              <a:gd name="connsiteY6" fmla="*/ 2027296 h 2088274"/>
              <a:gd name="connsiteX7" fmla="*/ 0 w 3468241"/>
              <a:gd name="connsiteY7" fmla="*/ 60978 h 2088274"/>
              <a:gd name="connsiteX8" fmla="*/ 60978 w 3468241"/>
              <a:gd name="connsiteY8" fmla="*/ 0 h 208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8241" h="2088274">
                <a:moveTo>
                  <a:pt x="60978" y="0"/>
                </a:moveTo>
                <a:lnTo>
                  <a:pt x="3407263" y="0"/>
                </a:lnTo>
                <a:cubicBezTo>
                  <a:pt x="3440940" y="0"/>
                  <a:pt x="3468241" y="27301"/>
                  <a:pt x="3468241" y="60978"/>
                </a:cubicBezTo>
                <a:lnTo>
                  <a:pt x="3468241" y="2027296"/>
                </a:lnTo>
                <a:cubicBezTo>
                  <a:pt x="3468241" y="2060973"/>
                  <a:pt x="3440940" y="2088274"/>
                  <a:pt x="3407263" y="2088274"/>
                </a:cubicBezTo>
                <a:lnTo>
                  <a:pt x="60978" y="2088274"/>
                </a:lnTo>
                <a:cubicBezTo>
                  <a:pt x="27301" y="2088274"/>
                  <a:pt x="0" y="2060973"/>
                  <a:pt x="0" y="2027296"/>
                </a:cubicBezTo>
                <a:lnTo>
                  <a:pt x="0" y="60978"/>
                </a:lnTo>
                <a:cubicBezTo>
                  <a:pt x="0" y="27301"/>
                  <a:pt x="27301" y="0"/>
                  <a:pt x="60978" y="0"/>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PL"/>
          </a:p>
        </p:txBody>
      </p:sp>
      <p:sp>
        <p:nvSpPr>
          <p:cNvPr id="4" name="Text Placeholder 6">
            <a:extLst>
              <a:ext uri="{FF2B5EF4-FFF2-40B4-BE49-F238E27FC236}">
                <a16:creationId xmlns:a16="http://schemas.microsoft.com/office/drawing/2014/main" id="{151D2AC7-BB8D-E36B-EF33-A57E03B9B4F0}"/>
              </a:ext>
            </a:extLst>
          </p:cNvPr>
          <p:cNvSpPr>
            <a:spLocks noGrp="1"/>
          </p:cNvSpPr>
          <p:nvPr>
            <p:ph idx="1"/>
          </p:nvPr>
        </p:nvSpPr>
        <p:spPr>
          <a:xfrm>
            <a:off x="554162" y="4851129"/>
            <a:ext cx="3468245" cy="1457596"/>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8" name="Text Placeholder 7">
            <a:extLst>
              <a:ext uri="{FF2B5EF4-FFF2-40B4-BE49-F238E27FC236}">
                <a16:creationId xmlns:a16="http://schemas.microsoft.com/office/drawing/2014/main" id="{F6E9F23E-DC2B-A56B-B5FA-839AF3E2CA96}"/>
              </a:ext>
            </a:extLst>
          </p:cNvPr>
          <p:cNvSpPr>
            <a:spLocks noGrp="1"/>
          </p:cNvSpPr>
          <p:nvPr>
            <p:ph type="body" sz="quarter" idx="11"/>
          </p:nvPr>
        </p:nvSpPr>
        <p:spPr>
          <a:xfrm>
            <a:off x="554162" y="4221815"/>
            <a:ext cx="3468245"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10" name="Picture Placeholder 13">
            <a:extLst>
              <a:ext uri="{FF2B5EF4-FFF2-40B4-BE49-F238E27FC236}">
                <a16:creationId xmlns:a16="http://schemas.microsoft.com/office/drawing/2014/main" id="{D61E2653-BB8A-C31C-AD38-3C43142FA8C3}"/>
              </a:ext>
            </a:extLst>
          </p:cNvPr>
          <p:cNvSpPr>
            <a:spLocks noGrp="1"/>
          </p:cNvSpPr>
          <p:nvPr>
            <p:ph type="pic" sz="quarter" idx="20"/>
          </p:nvPr>
        </p:nvSpPr>
        <p:spPr>
          <a:xfrm>
            <a:off x="8172900" y="1904539"/>
            <a:ext cx="3468241" cy="2088274"/>
          </a:xfrm>
          <a:custGeom>
            <a:avLst/>
            <a:gdLst>
              <a:gd name="connsiteX0" fmla="*/ 60978 w 3468241"/>
              <a:gd name="connsiteY0" fmla="*/ 0 h 2088274"/>
              <a:gd name="connsiteX1" fmla="*/ 3407263 w 3468241"/>
              <a:gd name="connsiteY1" fmla="*/ 0 h 2088274"/>
              <a:gd name="connsiteX2" fmla="*/ 3468241 w 3468241"/>
              <a:gd name="connsiteY2" fmla="*/ 60978 h 2088274"/>
              <a:gd name="connsiteX3" fmla="*/ 3468241 w 3468241"/>
              <a:gd name="connsiteY3" fmla="*/ 2027296 h 2088274"/>
              <a:gd name="connsiteX4" fmla="*/ 3407263 w 3468241"/>
              <a:gd name="connsiteY4" fmla="*/ 2088274 h 2088274"/>
              <a:gd name="connsiteX5" fmla="*/ 60978 w 3468241"/>
              <a:gd name="connsiteY5" fmla="*/ 2088274 h 2088274"/>
              <a:gd name="connsiteX6" fmla="*/ 0 w 3468241"/>
              <a:gd name="connsiteY6" fmla="*/ 2027296 h 2088274"/>
              <a:gd name="connsiteX7" fmla="*/ 0 w 3468241"/>
              <a:gd name="connsiteY7" fmla="*/ 60978 h 2088274"/>
              <a:gd name="connsiteX8" fmla="*/ 60978 w 3468241"/>
              <a:gd name="connsiteY8" fmla="*/ 0 h 208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8241" h="2088274">
                <a:moveTo>
                  <a:pt x="60978" y="0"/>
                </a:moveTo>
                <a:lnTo>
                  <a:pt x="3407263" y="0"/>
                </a:lnTo>
                <a:cubicBezTo>
                  <a:pt x="3440940" y="0"/>
                  <a:pt x="3468241" y="27301"/>
                  <a:pt x="3468241" y="60978"/>
                </a:cubicBezTo>
                <a:lnTo>
                  <a:pt x="3468241" y="2027296"/>
                </a:lnTo>
                <a:cubicBezTo>
                  <a:pt x="3468241" y="2060973"/>
                  <a:pt x="3440940" y="2088274"/>
                  <a:pt x="3407263" y="2088274"/>
                </a:cubicBezTo>
                <a:lnTo>
                  <a:pt x="60978" y="2088274"/>
                </a:lnTo>
                <a:cubicBezTo>
                  <a:pt x="27301" y="2088274"/>
                  <a:pt x="0" y="2060973"/>
                  <a:pt x="0" y="2027296"/>
                </a:cubicBezTo>
                <a:lnTo>
                  <a:pt x="0" y="60978"/>
                </a:lnTo>
                <a:cubicBezTo>
                  <a:pt x="0" y="27301"/>
                  <a:pt x="27301" y="0"/>
                  <a:pt x="60978" y="0"/>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PL"/>
          </a:p>
        </p:txBody>
      </p:sp>
      <p:sp>
        <p:nvSpPr>
          <p:cNvPr id="13" name="Text Placeholder 6">
            <a:extLst>
              <a:ext uri="{FF2B5EF4-FFF2-40B4-BE49-F238E27FC236}">
                <a16:creationId xmlns:a16="http://schemas.microsoft.com/office/drawing/2014/main" id="{BEFC013F-42AA-4361-D6D8-193E74F7A27B}"/>
              </a:ext>
            </a:extLst>
          </p:cNvPr>
          <p:cNvSpPr>
            <a:spLocks noGrp="1"/>
          </p:cNvSpPr>
          <p:nvPr>
            <p:ph idx="21"/>
          </p:nvPr>
        </p:nvSpPr>
        <p:spPr>
          <a:xfrm>
            <a:off x="8172895" y="4851129"/>
            <a:ext cx="3468245" cy="1457596"/>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15" name="Text Placeholder 7">
            <a:extLst>
              <a:ext uri="{FF2B5EF4-FFF2-40B4-BE49-F238E27FC236}">
                <a16:creationId xmlns:a16="http://schemas.microsoft.com/office/drawing/2014/main" id="{E279D1ED-4A4E-330F-B961-CDE713EF3E18}"/>
              </a:ext>
            </a:extLst>
          </p:cNvPr>
          <p:cNvSpPr>
            <a:spLocks noGrp="1"/>
          </p:cNvSpPr>
          <p:nvPr>
            <p:ph type="body" sz="quarter" idx="22"/>
          </p:nvPr>
        </p:nvSpPr>
        <p:spPr>
          <a:xfrm>
            <a:off x="8172895" y="4221815"/>
            <a:ext cx="3468245"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16" name="Picture Placeholder 13">
            <a:extLst>
              <a:ext uri="{FF2B5EF4-FFF2-40B4-BE49-F238E27FC236}">
                <a16:creationId xmlns:a16="http://schemas.microsoft.com/office/drawing/2014/main" id="{B4C06C48-CC71-79CC-E419-FFF4B0DD89E1}"/>
              </a:ext>
            </a:extLst>
          </p:cNvPr>
          <p:cNvSpPr>
            <a:spLocks noGrp="1"/>
          </p:cNvSpPr>
          <p:nvPr>
            <p:ph type="pic" sz="quarter" idx="23"/>
          </p:nvPr>
        </p:nvSpPr>
        <p:spPr>
          <a:xfrm>
            <a:off x="4361881" y="1904539"/>
            <a:ext cx="3468241" cy="2088274"/>
          </a:xfrm>
          <a:custGeom>
            <a:avLst/>
            <a:gdLst>
              <a:gd name="connsiteX0" fmla="*/ 60978 w 3468241"/>
              <a:gd name="connsiteY0" fmla="*/ 0 h 2088274"/>
              <a:gd name="connsiteX1" fmla="*/ 3407263 w 3468241"/>
              <a:gd name="connsiteY1" fmla="*/ 0 h 2088274"/>
              <a:gd name="connsiteX2" fmla="*/ 3468241 w 3468241"/>
              <a:gd name="connsiteY2" fmla="*/ 60978 h 2088274"/>
              <a:gd name="connsiteX3" fmla="*/ 3468241 w 3468241"/>
              <a:gd name="connsiteY3" fmla="*/ 2027296 h 2088274"/>
              <a:gd name="connsiteX4" fmla="*/ 3407263 w 3468241"/>
              <a:gd name="connsiteY4" fmla="*/ 2088274 h 2088274"/>
              <a:gd name="connsiteX5" fmla="*/ 60978 w 3468241"/>
              <a:gd name="connsiteY5" fmla="*/ 2088274 h 2088274"/>
              <a:gd name="connsiteX6" fmla="*/ 0 w 3468241"/>
              <a:gd name="connsiteY6" fmla="*/ 2027296 h 2088274"/>
              <a:gd name="connsiteX7" fmla="*/ 0 w 3468241"/>
              <a:gd name="connsiteY7" fmla="*/ 60978 h 2088274"/>
              <a:gd name="connsiteX8" fmla="*/ 60978 w 3468241"/>
              <a:gd name="connsiteY8" fmla="*/ 0 h 208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8241" h="2088274">
                <a:moveTo>
                  <a:pt x="60978" y="0"/>
                </a:moveTo>
                <a:lnTo>
                  <a:pt x="3407263" y="0"/>
                </a:lnTo>
                <a:cubicBezTo>
                  <a:pt x="3440940" y="0"/>
                  <a:pt x="3468241" y="27301"/>
                  <a:pt x="3468241" y="60978"/>
                </a:cubicBezTo>
                <a:lnTo>
                  <a:pt x="3468241" y="2027296"/>
                </a:lnTo>
                <a:cubicBezTo>
                  <a:pt x="3468241" y="2060973"/>
                  <a:pt x="3440940" y="2088274"/>
                  <a:pt x="3407263" y="2088274"/>
                </a:cubicBezTo>
                <a:lnTo>
                  <a:pt x="60978" y="2088274"/>
                </a:lnTo>
                <a:cubicBezTo>
                  <a:pt x="27301" y="2088274"/>
                  <a:pt x="0" y="2060973"/>
                  <a:pt x="0" y="2027296"/>
                </a:cubicBezTo>
                <a:lnTo>
                  <a:pt x="0" y="60978"/>
                </a:lnTo>
                <a:cubicBezTo>
                  <a:pt x="0" y="27301"/>
                  <a:pt x="27301" y="0"/>
                  <a:pt x="60978" y="0"/>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PL"/>
          </a:p>
        </p:txBody>
      </p:sp>
      <p:sp>
        <p:nvSpPr>
          <p:cNvPr id="17" name="Text Placeholder 6">
            <a:extLst>
              <a:ext uri="{FF2B5EF4-FFF2-40B4-BE49-F238E27FC236}">
                <a16:creationId xmlns:a16="http://schemas.microsoft.com/office/drawing/2014/main" id="{B64EF92C-E96B-4FA9-DD85-43C266CD5F49}"/>
              </a:ext>
            </a:extLst>
          </p:cNvPr>
          <p:cNvSpPr>
            <a:spLocks noGrp="1"/>
          </p:cNvSpPr>
          <p:nvPr>
            <p:ph idx="24"/>
          </p:nvPr>
        </p:nvSpPr>
        <p:spPr>
          <a:xfrm>
            <a:off x="4361878" y="4851129"/>
            <a:ext cx="3468245" cy="1457596"/>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18" name="Text Placeholder 7">
            <a:extLst>
              <a:ext uri="{FF2B5EF4-FFF2-40B4-BE49-F238E27FC236}">
                <a16:creationId xmlns:a16="http://schemas.microsoft.com/office/drawing/2014/main" id="{BD429EFF-4276-75F2-759E-AC723CCC9AD6}"/>
              </a:ext>
            </a:extLst>
          </p:cNvPr>
          <p:cNvSpPr>
            <a:spLocks noGrp="1"/>
          </p:cNvSpPr>
          <p:nvPr>
            <p:ph type="body" sz="quarter" idx="25"/>
          </p:nvPr>
        </p:nvSpPr>
        <p:spPr>
          <a:xfrm>
            <a:off x="4361876" y="4221815"/>
            <a:ext cx="3468245"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7" name="Rectangle 6">
            <a:extLst>
              <a:ext uri="{FF2B5EF4-FFF2-40B4-BE49-F238E27FC236}">
                <a16:creationId xmlns:a16="http://schemas.microsoft.com/office/drawing/2014/main" id="{8C5FA838-DB61-536E-EB14-6328D1AE0558}"/>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13776274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_4 Columns_Photo">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500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8" y="552651"/>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554037" y="3898955"/>
            <a:ext cx="2479418" cy="2409769"/>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554037" y="3261121"/>
            <a:ext cx="2479418"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21" name="Picture Placeholder 20">
            <a:extLst>
              <a:ext uri="{FF2B5EF4-FFF2-40B4-BE49-F238E27FC236}">
                <a16:creationId xmlns:a16="http://schemas.microsoft.com/office/drawing/2014/main" id="{9EB4F83A-A12A-A3D4-3F35-3B8B87F518F3}"/>
              </a:ext>
            </a:extLst>
          </p:cNvPr>
          <p:cNvSpPr>
            <a:spLocks noGrp="1"/>
          </p:cNvSpPr>
          <p:nvPr>
            <p:ph type="pic" sz="quarter" idx="12"/>
          </p:nvPr>
        </p:nvSpPr>
        <p:spPr>
          <a:xfrm>
            <a:off x="554038" y="1690689"/>
            <a:ext cx="2479417" cy="1291051"/>
          </a:xfrm>
          <a:custGeom>
            <a:avLst/>
            <a:gdLst>
              <a:gd name="connsiteX0" fmla="*/ 37699 w 2479417"/>
              <a:gd name="connsiteY0" fmla="*/ 0 h 1291051"/>
              <a:gd name="connsiteX1" fmla="*/ 2441718 w 2479417"/>
              <a:gd name="connsiteY1" fmla="*/ 0 h 1291051"/>
              <a:gd name="connsiteX2" fmla="*/ 2479417 w 2479417"/>
              <a:gd name="connsiteY2" fmla="*/ 37699 h 1291051"/>
              <a:gd name="connsiteX3" fmla="*/ 2479417 w 2479417"/>
              <a:gd name="connsiteY3" fmla="*/ 1253352 h 1291051"/>
              <a:gd name="connsiteX4" fmla="*/ 2441718 w 2479417"/>
              <a:gd name="connsiteY4" fmla="*/ 1291051 h 1291051"/>
              <a:gd name="connsiteX5" fmla="*/ 37699 w 2479417"/>
              <a:gd name="connsiteY5" fmla="*/ 1291051 h 1291051"/>
              <a:gd name="connsiteX6" fmla="*/ 0 w 2479417"/>
              <a:gd name="connsiteY6" fmla="*/ 1253352 h 1291051"/>
              <a:gd name="connsiteX7" fmla="*/ 0 w 2479417"/>
              <a:gd name="connsiteY7" fmla="*/ 37699 h 1291051"/>
              <a:gd name="connsiteX8" fmla="*/ 37699 w 2479417"/>
              <a:gd name="connsiteY8" fmla="*/ 0 h 129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417" h="1291051">
                <a:moveTo>
                  <a:pt x="37699" y="0"/>
                </a:moveTo>
                <a:lnTo>
                  <a:pt x="2441718" y="0"/>
                </a:lnTo>
                <a:cubicBezTo>
                  <a:pt x="2462539" y="0"/>
                  <a:pt x="2479417" y="16878"/>
                  <a:pt x="2479417" y="37699"/>
                </a:cubicBezTo>
                <a:lnTo>
                  <a:pt x="2479417" y="1253352"/>
                </a:lnTo>
                <a:cubicBezTo>
                  <a:pt x="2479417" y="1274173"/>
                  <a:pt x="2462539" y="1291051"/>
                  <a:pt x="2441718" y="1291051"/>
                </a:cubicBezTo>
                <a:lnTo>
                  <a:pt x="37699" y="1291051"/>
                </a:lnTo>
                <a:cubicBezTo>
                  <a:pt x="16878" y="1291051"/>
                  <a:pt x="0" y="1274173"/>
                  <a:pt x="0" y="1253352"/>
                </a:cubicBezTo>
                <a:lnTo>
                  <a:pt x="0" y="37699"/>
                </a:lnTo>
                <a:cubicBezTo>
                  <a:pt x="0" y="16878"/>
                  <a:pt x="16878" y="0"/>
                  <a:pt x="37699" y="0"/>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PL"/>
          </a:p>
        </p:txBody>
      </p:sp>
      <p:sp>
        <p:nvSpPr>
          <p:cNvPr id="22" name="Text Placeholder 6">
            <a:extLst>
              <a:ext uri="{FF2B5EF4-FFF2-40B4-BE49-F238E27FC236}">
                <a16:creationId xmlns:a16="http://schemas.microsoft.com/office/drawing/2014/main" id="{4C336369-4672-25EF-0D52-0AA63F40213E}"/>
              </a:ext>
            </a:extLst>
          </p:cNvPr>
          <p:cNvSpPr>
            <a:spLocks noGrp="1"/>
          </p:cNvSpPr>
          <p:nvPr>
            <p:ph idx="13"/>
          </p:nvPr>
        </p:nvSpPr>
        <p:spPr>
          <a:xfrm>
            <a:off x="9161720" y="3898956"/>
            <a:ext cx="2479418" cy="2409769"/>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23" name="Text Placeholder 7">
            <a:extLst>
              <a:ext uri="{FF2B5EF4-FFF2-40B4-BE49-F238E27FC236}">
                <a16:creationId xmlns:a16="http://schemas.microsoft.com/office/drawing/2014/main" id="{191F6897-4FBF-34C3-8D07-17047C52251B}"/>
              </a:ext>
            </a:extLst>
          </p:cNvPr>
          <p:cNvSpPr>
            <a:spLocks noGrp="1"/>
          </p:cNvSpPr>
          <p:nvPr>
            <p:ph type="body" sz="quarter" idx="14"/>
          </p:nvPr>
        </p:nvSpPr>
        <p:spPr>
          <a:xfrm>
            <a:off x="9161720" y="3269642"/>
            <a:ext cx="2479418"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24" name="Picture Placeholder 23">
            <a:extLst>
              <a:ext uri="{FF2B5EF4-FFF2-40B4-BE49-F238E27FC236}">
                <a16:creationId xmlns:a16="http://schemas.microsoft.com/office/drawing/2014/main" id="{746B1D23-3F88-94EB-2D20-2DDAE7E339C8}"/>
              </a:ext>
            </a:extLst>
          </p:cNvPr>
          <p:cNvSpPr>
            <a:spLocks noGrp="1"/>
          </p:cNvSpPr>
          <p:nvPr>
            <p:ph type="pic" sz="quarter" idx="15"/>
          </p:nvPr>
        </p:nvSpPr>
        <p:spPr>
          <a:xfrm>
            <a:off x="9161721" y="1688681"/>
            <a:ext cx="2479417" cy="1291051"/>
          </a:xfrm>
          <a:custGeom>
            <a:avLst/>
            <a:gdLst>
              <a:gd name="connsiteX0" fmla="*/ 37699 w 2479417"/>
              <a:gd name="connsiteY0" fmla="*/ 0 h 1291051"/>
              <a:gd name="connsiteX1" fmla="*/ 2441718 w 2479417"/>
              <a:gd name="connsiteY1" fmla="*/ 0 h 1291051"/>
              <a:gd name="connsiteX2" fmla="*/ 2479417 w 2479417"/>
              <a:gd name="connsiteY2" fmla="*/ 37699 h 1291051"/>
              <a:gd name="connsiteX3" fmla="*/ 2479417 w 2479417"/>
              <a:gd name="connsiteY3" fmla="*/ 1253352 h 1291051"/>
              <a:gd name="connsiteX4" fmla="*/ 2441718 w 2479417"/>
              <a:gd name="connsiteY4" fmla="*/ 1291051 h 1291051"/>
              <a:gd name="connsiteX5" fmla="*/ 37699 w 2479417"/>
              <a:gd name="connsiteY5" fmla="*/ 1291051 h 1291051"/>
              <a:gd name="connsiteX6" fmla="*/ 0 w 2479417"/>
              <a:gd name="connsiteY6" fmla="*/ 1253352 h 1291051"/>
              <a:gd name="connsiteX7" fmla="*/ 0 w 2479417"/>
              <a:gd name="connsiteY7" fmla="*/ 37699 h 1291051"/>
              <a:gd name="connsiteX8" fmla="*/ 37699 w 2479417"/>
              <a:gd name="connsiteY8" fmla="*/ 0 h 129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417" h="1291051">
                <a:moveTo>
                  <a:pt x="37699" y="0"/>
                </a:moveTo>
                <a:lnTo>
                  <a:pt x="2441718" y="0"/>
                </a:lnTo>
                <a:cubicBezTo>
                  <a:pt x="2462539" y="0"/>
                  <a:pt x="2479417" y="16878"/>
                  <a:pt x="2479417" y="37699"/>
                </a:cubicBezTo>
                <a:lnTo>
                  <a:pt x="2479417" y="1253352"/>
                </a:lnTo>
                <a:cubicBezTo>
                  <a:pt x="2479417" y="1274173"/>
                  <a:pt x="2462539" y="1291051"/>
                  <a:pt x="2441718" y="1291051"/>
                </a:cubicBezTo>
                <a:lnTo>
                  <a:pt x="37699" y="1291051"/>
                </a:lnTo>
                <a:cubicBezTo>
                  <a:pt x="16878" y="1291051"/>
                  <a:pt x="0" y="1274173"/>
                  <a:pt x="0" y="1253352"/>
                </a:cubicBezTo>
                <a:lnTo>
                  <a:pt x="0" y="37699"/>
                </a:lnTo>
                <a:cubicBezTo>
                  <a:pt x="0" y="16878"/>
                  <a:pt x="16878" y="0"/>
                  <a:pt x="37699" y="0"/>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PL"/>
          </a:p>
        </p:txBody>
      </p:sp>
      <p:sp>
        <p:nvSpPr>
          <p:cNvPr id="25" name="Text Placeholder 6">
            <a:extLst>
              <a:ext uri="{FF2B5EF4-FFF2-40B4-BE49-F238E27FC236}">
                <a16:creationId xmlns:a16="http://schemas.microsoft.com/office/drawing/2014/main" id="{72836B13-C131-73E8-6139-B105B0CE593B}"/>
              </a:ext>
            </a:extLst>
          </p:cNvPr>
          <p:cNvSpPr>
            <a:spLocks noGrp="1"/>
          </p:cNvSpPr>
          <p:nvPr>
            <p:ph idx="16"/>
          </p:nvPr>
        </p:nvSpPr>
        <p:spPr>
          <a:xfrm>
            <a:off x="3421148" y="3898956"/>
            <a:ext cx="2479418" cy="2409769"/>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26" name="Text Placeholder 7">
            <a:extLst>
              <a:ext uri="{FF2B5EF4-FFF2-40B4-BE49-F238E27FC236}">
                <a16:creationId xmlns:a16="http://schemas.microsoft.com/office/drawing/2014/main" id="{E21BA4D1-9D27-ACD1-776A-E09669531EFA}"/>
              </a:ext>
            </a:extLst>
          </p:cNvPr>
          <p:cNvSpPr>
            <a:spLocks noGrp="1"/>
          </p:cNvSpPr>
          <p:nvPr>
            <p:ph type="body" sz="quarter" idx="17"/>
          </p:nvPr>
        </p:nvSpPr>
        <p:spPr>
          <a:xfrm>
            <a:off x="3431553" y="3269642"/>
            <a:ext cx="2479418"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27" name="Picture Placeholder 26">
            <a:extLst>
              <a:ext uri="{FF2B5EF4-FFF2-40B4-BE49-F238E27FC236}">
                <a16:creationId xmlns:a16="http://schemas.microsoft.com/office/drawing/2014/main" id="{746EE493-5E35-C1E3-E4F8-37EF950BC35A}"/>
              </a:ext>
            </a:extLst>
          </p:cNvPr>
          <p:cNvSpPr>
            <a:spLocks noGrp="1"/>
          </p:cNvSpPr>
          <p:nvPr>
            <p:ph type="pic" sz="quarter" idx="18"/>
          </p:nvPr>
        </p:nvSpPr>
        <p:spPr>
          <a:xfrm>
            <a:off x="3431554" y="1691856"/>
            <a:ext cx="2479417" cy="1291051"/>
          </a:xfrm>
          <a:custGeom>
            <a:avLst/>
            <a:gdLst>
              <a:gd name="connsiteX0" fmla="*/ 37699 w 2479417"/>
              <a:gd name="connsiteY0" fmla="*/ 0 h 1291051"/>
              <a:gd name="connsiteX1" fmla="*/ 2441718 w 2479417"/>
              <a:gd name="connsiteY1" fmla="*/ 0 h 1291051"/>
              <a:gd name="connsiteX2" fmla="*/ 2479417 w 2479417"/>
              <a:gd name="connsiteY2" fmla="*/ 37699 h 1291051"/>
              <a:gd name="connsiteX3" fmla="*/ 2479417 w 2479417"/>
              <a:gd name="connsiteY3" fmla="*/ 1253352 h 1291051"/>
              <a:gd name="connsiteX4" fmla="*/ 2441718 w 2479417"/>
              <a:gd name="connsiteY4" fmla="*/ 1291051 h 1291051"/>
              <a:gd name="connsiteX5" fmla="*/ 37699 w 2479417"/>
              <a:gd name="connsiteY5" fmla="*/ 1291051 h 1291051"/>
              <a:gd name="connsiteX6" fmla="*/ 0 w 2479417"/>
              <a:gd name="connsiteY6" fmla="*/ 1253352 h 1291051"/>
              <a:gd name="connsiteX7" fmla="*/ 0 w 2479417"/>
              <a:gd name="connsiteY7" fmla="*/ 37699 h 1291051"/>
              <a:gd name="connsiteX8" fmla="*/ 37699 w 2479417"/>
              <a:gd name="connsiteY8" fmla="*/ 0 h 129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417" h="1291051">
                <a:moveTo>
                  <a:pt x="37699" y="0"/>
                </a:moveTo>
                <a:lnTo>
                  <a:pt x="2441718" y="0"/>
                </a:lnTo>
                <a:cubicBezTo>
                  <a:pt x="2462539" y="0"/>
                  <a:pt x="2479417" y="16878"/>
                  <a:pt x="2479417" y="37699"/>
                </a:cubicBezTo>
                <a:lnTo>
                  <a:pt x="2479417" y="1253352"/>
                </a:lnTo>
                <a:cubicBezTo>
                  <a:pt x="2479417" y="1274173"/>
                  <a:pt x="2462539" y="1291051"/>
                  <a:pt x="2441718" y="1291051"/>
                </a:cubicBezTo>
                <a:lnTo>
                  <a:pt x="37699" y="1291051"/>
                </a:lnTo>
                <a:cubicBezTo>
                  <a:pt x="16878" y="1291051"/>
                  <a:pt x="0" y="1274173"/>
                  <a:pt x="0" y="1253352"/>
                </a:cubicBezTo>
                <a:lnTo>
                  <a:pt x="0" y="37699"/>
                </a:lnTo>
                <a:cubicBezTo>
                  <a:pt x="0" y="16878"/>
                  <a:pt x="16878" y="0"/>
                  <a:pt x="37699" y="0"/>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PL"/>
          </a:p>
        </p:txBody>
      </p:sp>
      <p:sp>
        <p:nvSpPr>
          <p:cNvPr id="28" name="Text Placeholder 6">
            <a:extLst>
              <a:ext uri="{FF2B5EF4-FFF2-40B4-BE49-F238E27FC236}">
                <a16:creationId xmlns:a16="http://schemas.microsoft.com/office/drawing/2014/main" id="{64C5363D-C6AA-409B-3D71-76FA8D45079A}"/>
              </a:ext>
            </a:extLst>
          </p:cNvPr>
          <p:cNvSpPr>
            <a:spLocks noGrp="1"/>
          </p:cNvSpPr>
          <p:nvPr>
            <p:ph idx="19"/>
          </p:nvPr>
        </p:nvSpPr>
        <p:spPr>
          <a:xfrm>
            <a:off x="6291434" y="3898956"/>
            <a:ext cx="2479418" cy="2409769"/>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29" name="Text Placeholder 7">
            <a:extLst>
              <a:ext uri="{FF2B5EF4-FFF2-40B4-BE49-F238E27FC236}">
                <a16:creationId xmlns:a16="http://schemas.microsoft.com/office/drawing/2014/main" id="{619863E9-9025-8CFC-7208-A307ED9B3E2B}"/>
              </a:ext>
            </a:extLst>
          </p:cNvPr>
          <p:cNvSpPr>
            <a:spLocks noGrp="1"/>
          </p:cNvSpPr>
          <p:nvPr>
            <p:ph type="body" sz="quarter" idx="20"/>
          </p:nvPr>
        </p:nvSpPr>
        <p:spPr>
          <a:xfrm>
            <a:off x="6281029" y="3269642"/>
            <a:ext cx="2479418"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30" name="Picture Placeholder 29">
            <a:extLst>
              <a:ext uri="{FF2B5EF4-FFF2-40B4-BE49-F238E27FC236}">
                <a16:creationId xmlns:a16="http://schemas.microsoft.com/office/drawing/2014/main" id="{795FDC0D-8635-F688-00AD-1CCF19561BFE}"/>
              </a:ext>
            </a:extLst>
          </p:cNvPr>
          <p:cNvSpPr>
            <a:spLocks noGrp="1"/>
          </p:cNvSpPr>
          <p:nvPr>
            <p:ph type="pic" sz="quarter" idx="21"/>
          </p:nvPr>
        </p:nvSpPr>
        <p:spPr>
          <a:xfrm>
            <a:off x="6281030" y="1688681"/>
            <a:ext cx="2479417" cy="1291051"/>
          </a:xfrm>
          <a:custGeom>
            <a:avLst/>
            <a:gdLst>
              <a:gd name="connsiteX0" fmla="*/ 37699 w 2479417"/>
              <a:gd name="connsiteY0" fmla="*/ 0 h 1291051"/>
              <a:gd name="connsiteX1" fmla="*/ 2441718 w 2479417"/>
              <a:gd name="connsiteY1" fmla="*/ 0 h 1291051"/>
              <a:gd name="connsiteX2" fmla="*/ 2479417 w 2479417"/>
              <a:gd name="connsiteY2" fmla="*/ 37699 h 1291051"/>
              <a:gd name="connsiteX3" fmla="*/ 2479417 w 2479417"/>
              <a:gd name="connsiteY3" fmla="*/ 1253352 h 1291051"/>
              <a:gd name="connsiteX4" fmla="*/ 2441718 w 2479417"/>
              <a:gd name="connsiteY4" fmla="*/ 1291051 h 1291051"/>
              <a:gd name="connsiteX5" fmla="*/ 37699 w 2479417"/>
              <a:gd name="connsiteY5" fmla="*/ 1291051 h 1291051"/>
              <a:gd name="connsiteX6" fmla="*/ 0 w 2479417"/>
              <a:gd name="connsiteY6" fmla="*/ 1253352 h 1291051"/>
              <a:gd name="connsiteX7" fmla="*/ 0 w 2479417"/>
              <a:gd name="connsiteY7" fmla="*/ 37699 h 1291051"/>
              <a:gd name="connsiteX8" fmla="*/ 37699 w 2479417"/>
              <a:gd name="connsiteY8" fmla="*/ 0 h 129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417" h="1291051">
                <a:moveTo>
                  <a:pt x="37699" y="0"/>
                </a:moveTo>
                <a:lnTo>
                  <a:pt x="2441718" y="0"/>
                </a:lnTo>
                <a:cubicBezTo>
                  <a:pt x="2462539" y="0"/>
                  <a:pt x="2479417" y="16878"/>
                  <a:pt x="2479417" y="37699"/>
                </a:cubicBezTo>
                <a:lnTo>
                  <a:pt x="2479417" y="1253352"/>
                </a:lnTo>
                <a:cubicBezTo>
                  <a:pt x="2479417" y="1274173"/>
                  <a:pt x="2462539" y="1291051"/>
                  <a:pt x="2441718" y="1291051"/>
                </a:cubicBezTo>
                <a:lnTo>
                  <a:pt x="37699" y="1291051"/>
                </a:lnTo>
                <a:cubicBezTo>
                  <a:pt x="16878" y="1291051"/>
                  <a:pt x="0" y="1274173"/>
                  <a:pt x="0" y="1253352"/>
                </a:cubicBezTo>
                <a:lnTo>
                  <a:pt x="0" y="37699"/>
                </a:lnTo>
                <a:cubicBezTo>
                  <a:pt x="0" y="16878"/>
                  <a:pt x="16878" y="0"/>
                  <a:pt x="37699" y="0"/>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PL"/>
          </a:p>
        </p:txBody>
      </p:sp>
      <p:sp>
        <p:nvSpPr>
          <p:cNvPr id="4" name="Rectangle 6">
            <a:extLst>
              <a:ext uri="{FF2B5EF4-FFF2-40B4-BE49-F238E27FC236}">
                <a16:creationId xmlns:a16="http://schemas.microsoft.com/office/drawing/2014/main" id="{26EC0BE0-BD10-C993-B79D-23517752162A}"/>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11194235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_Photo_right">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500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8" y="552651"/>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554037" y="2723948"/>
            <a:ext cx="5545138" cy="3584777"/>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554037" y="2119540"/>
            <a:ext cx="5545138"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4" name="Graphic 8">
            <a:extLst>
              <a:ext uri="{FF2B5EF4-FFF2-40B4-BE49-F238E27FC236}">
                <a16:creationId xmlns:a16="http://schemas.microsoft.com/office/drawing/2014/main" id="{6B5F20A3-472A-3CB2-E046-8EDD9712E221}"/>
              </a:ext>
            </a:extLst>
          </p:cNvPr>
          <p:cNvSpPr/>
          <p:nvPr userDrawn="1"/>
        </p:nvSpPr>
        <p:spPr>
          <a:xfrm rot="1079142">
            <a:off x="7446735" y="2111281"/>
            <a:ext cx="3943210" cy="4241562"/>
          </a:xfrm>
          <a:custGeom>
            <a:avLst/>
            <a:gdLst>
              <a:gd name="connsiteX0" fmla="*/ 1401949 w 1616853"/>
              <a:gd name="connsiteY0" fmla="*/ 422108 h 1739188"/>
              <a:gd name="connsiteX1" fmla="*/ 1615215 w 1616853"/>
              <a:gd name="connsiteY1" fmla="*/ 994174 h 1739188"/>
              <a:gd name="connsiteX2" fmla="*/ 1251001 w 1616853"/>
              <a:gd name="connsiteY2" fmla="*/ 1543821 h 1739188"/>
              <a:gd name="connsiteX3" fmla="*/ 480868 w 1616853"/>
              <a:gd name="connsiteY3" fmla="*/ 1705884 h 1739188"/>
              <a:gd name="connsiteX4" fmla="*/ 2563 w 1616853"/>
              <a:gd name="connsiteY4" fmla="*/ 1071596 h 1739188"/>
              <a:gd name="connsiteX5" fmla="*/ 319850 w 1616853"/>
              <a:gd name="connsiteY5" fmla="*/ 332242 h 1739188"/>
              <a:gd name="connsiteX6" fmla="*/ 922695 w 1616853"/>
              <a:gd name="connsiteY6" fmla="*/ 2891 h 1739188"/>
              <a:gd name="connsiteX7" fmla="*/ 1401949 w 1616853"/>
              <a:gd name="connsiteY7" fmla="*/ 422013 h 173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6853" h="1739188">
                <a:moveTo>
                  <a:pt x="1401949" y="422108"/>
                </a:moveTo>
                <a:cubicBezTo>
                  <a:pt x="1530859" y="614760"/>
                  <a:pt x="1630985" y="799718"/>
                  <a:pt x="1615215" y="994174"/>
                </a:cubicBezTo>
                <a:cubicBezTo>
                  <a:pt x="1599446" y="1188726"/>
                  <a:pt x="1467592" y="1392303"/>
                  <a:pt x="1251001" y="1543821"/>
                </a:cubicBezTo>
                <a:cubicBezTo>
                  <a:pt x="1034410" y="1695340"/>
                  <a:pt x="732988" y="1794231"/>
                  <a:pt x="480868" y="1705884"/>
                </a:cubicBezTo>
                <a:cubicBezTo>
                  <a:pt x="229319" y="1617443"/>
                  <a:pt x="27072" y="1341670"/>
                  <a:pt x="2563" y="1071596"/>
                </a:cubicBezTo>
                <a:cubicBezTo>
                  <a:pt x="-21851" y="801997"/>
                  <a:pt x="131473" y="538194"/>
                  <a:pt x="319850" y="332242"/>
                </a:cubicBezTo>
                <a:cubicBezTo>
                  <a:pt x="508227" y="126291"/>
                  <a:pt x="732038" y="-22853"/>
                  <a:pt x="922695" y="2891"/>
                </a:cubicBezTo>
                <a:cubicBezTo>
                  <a:pt x="1113922" y="28730"/>
                  <a:pt x="1272565" y="229457"/>
                  <a:pt x="1401949" y="422013"/>
                </a:cubicBezTo>
                <a:close/>
              </a:path>
            </a:pathLst>
          </a:custGeom>
          <a:solidFill>
            <a:schemeClr val="tx2"/>
          </a:solidFill>
          <a:ln w="9487" cap="flat">
            <a:noFill/>
            <a:prstDash val="solid"/>
            <a:miter/>
          </a:ln>
        </p:spPr>
        <p:txBody>
          <a:bodyPr rtlCol="0" anchor="ctr"/>
          <a:lstStyle/>
          <a:p>
            <a:endParaRPr lang="en-PL"/>
          </a:p>
        </p:txBody>
      </p:sp>
      <p:sp>
        <p:nvSpPr>
          <p:cNvPr id="7" name="Picture Placeholder 16">
            <a:extLst>
              <a:ext uri="{FF2B5EF4-FFF2-40B4-BE49-F238E27FC236}">
                <a16:creationId xmlns:a16="http://schemas.microsoft.com/office/drawing/2014/main" id="{8E00BA19-5C35-CDE1-774D-9BBD0B7B5956}"/>
              </a:ext>
            </a:extLst>
          </p:cNvPr>
          <p:cNvSpPr>
            <a:spLocks noGrp="1"/>
          </p:cNvSpPr>
          <p:nvPr>
            <p:ph type="pic" sz="quarter" idx="12"/>
          </p:nvPr>
        </p:nvSpPr>
        <p:spPr>
          <a:xfrm>
            <a:off x="6832769" y="2003126"/>
            <a:ext cx="4217369" cy="4320742"/>
          </a:xfrm>
          <a:custGeom>
            <a:avLst/>
            <a:gdLst>
              <a:gd name="connsiteX0" fmla="*/ 2172219 w 4643466"/>
              <a:gd name="connsiteY0" fmla="*/ 4 h 4757283"/>
              <a:gd name="connsiteX1" fmla="*/ 3682662 w 4643466"/>
              <a:gd name="connsiteY1" fmla="*/ 791177 h 4757283"/>
              <a:gd name="connsiteX2" fmla="*/ 3682719 w 4643466"/>
              <a:gd name="connsiteY2" fmla="*/ 791425 h 4757283"/>
              <a:gd name="connsiteX3" fmla="*/ 4631723 w 4643466"/>
              <a:gd name="connsiteY3" fmla="*/ 2150645 h 4757283"/>
              <a:gd name="connsiteX4" fmla="*/ 3921972 w 4643466"/>
              <a:gd name="connsiteY4" fmla="*/ 3826185 h 4757283"/>
              <a:gd name="connsiteX5" fmla="*/ 1824385 w 4643466"/>
              <a:gd name="connsiteY5" fmla="*/ 4750602 h 4757283"/>
              <a:gd name="connsiteX6" fmla="*/ 83093 w 4643466"/>
              <a:gd name="connsiteY6" fmla="*/ 3400595 h 4757283"/>
              <a:gd name="connsiteX7" fmla="*/ 545938 w 4643466"/>
              <a:gd name="connsiteY7" fmla="*/ 1258862 h 4757283"/>
              <a:gd name="connsiteX8" fmla="*/ 2067058 w 4643466"/>
              <a:gd name="connsiteY8" fmla="*/ 5108 h 4757283"/>
              <a:gd name="connsiteX9" fmla="*/ 2172219 w 4643466"/>
              <a:gd name="connsiteY9" fmla="*/ 4 h 475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3466" h="4757283">
                <a:moveTo>
                  <a:pt x="2172219" y="4"/>
                </a:moveTo>
                <a:cubicBezTo>
                  <a:pt x="2698457" y="1377"/>
                  <a:pt x="3229338" y="397328"/>
                  <a:pt x="3682662" y="791177"/>
                </a:cubicBezTo>
                <a:lnTo>
                  <a:pt x="3682719" y="791425"/>
                </a:lnTo>
                <a:cubicBezTo>
                  <a:pt x="4164971" y="1212090"/>
                  <a:pt x="4560621" y="1631303"/>
                  <a:pt x="4631723" y="2150645"/>
                </a:cubicBezTo>
                <a:cubicBezTo>
                  <a:pt x="4702885" y="2670238"/>
                  <a:pt x="4448678" y="3288845"/>
                  <a:pt x="3921972" y="3826185"/>
                </a:cubicBezTo>
                <a:cubicBezTo>
                  <a:pt x="3395266" y="4363528"/>
                  <a:pt x="2595453" y="4818175"/>
                  <a:pt x="1824385" y="4750602"/>
                </a:cubicBezTo>
                <a:cubicBezTo>
                  <a:pt x="1054889" y="4682411"/>
                  <a:pt x="314082" y="4091754"/>
                  <a:pt x="83093" y="3400595"/>
                </a:cubicBezTo>
                <a:cubicBezTo>
                  <a:pt x="-147341" y="2710618"/>
                  <a:pt x="132101" y="1920392"/>
                  <a:pt x="545938" y="1258862"/>
                </a:cubicBezTo>
                <a:cubicBezTo>
                  <a:pt x="959775" y="597334"/>
                  <a:pt x="1508470" y="61520"/>
                  <a:pt x="2067058" y="5108"/>
                </a:cubicBezTo>
                <a:cubicBezTo>
                  <a:pt x="2102075" y="1575"/>
                  <a:pt x="2137137" y="-87"/>
                  <a:pt x="2172219" y="4"/>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PL"/>
          </a:p>
        </p:txBody>
      </p:sp>
      <p:sp>
        <p:nvSpPr>
          <p:cNvPr id="8" name="Rectangle 6">
            <a:extLst>
              <a:ext uri="{FF2B5EF4-FFF2-40B4-BE49-F238E27FC236}">
                <a16:creationId xmlns:a16="http://schemas.microsoft.com/office/drawing/2014/main" id="{B981A08C-E4C2-3E97-A30E-88871BBAB11F}"/>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815306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_Photo_left">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500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9" y="549476"/>
            <a:ext cx="11087100"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6096000" y="2723948"/>
            <a:ext cx="5545138" cy="3584576"/>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6096000" y="2119540"/>
            <a:ext cx="5545138"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4" name="Graphic 8">
            <a:extLst>
              <a:ext uri="{FF2B5EF4-FFF2-40B4-BE49-F238E27FC236}">
                <a16:creationId xmlns:a16="http://schemas.microsoft.com/office/drawing/2014/main" id="{6B5F20A3-472A-3CB2-E046-8EDD9712E221}"/>
              </a:ext>
            </a:extLst>
          </p:cNvPr>
          <p:cNvSpPr/>
          <p:nvPr userDrawn="1"/>
        </p:nvSpPr>
        <p:spPr>
          <a:xfrm rot="1079142">
            <a:off x="1576799" y="2111281"/>
            <a:ext cx="3943210" cy="4241562"/>
          </a:xfrm>
          <a:custGeom>
            <a:avLst/>
            <a:gdLst>
              <a:gd name="connsiteX0" fmla="*/ 1401949 w 1616853"/>
              <a:gd name="connsiteY0" fmla="*/ 422108 h 1739188"/>
              <a:gd name="connsiteX1" fmla="*/ 1615215 w 1616853"/>
              <a:gd name="connsiteY1" fmla="*/ 994174 h 1739188"/>
              <a:gd name="connsiteX2" fmla="*/ 1251001 w 1616853"/>
              <a:gd name="connsiteY2" fmla="*/ 1543821 h 1739188"/>
              <a:gd name="connsiteX3" fmla="*/ 480868 w 1616853"/>
              <a:gd name="connsiteY3" fmla="*/ 1705884 h 1739188"/>
              <a:gd name="connsiteX4" fmla="*/ 2563 w 1616853"/>
              <a:gd name="connsiteY4" fmla="*/ 1071596 h 1739188"/>
              <a:gd name="connsiteX5" fmla="*/ 319850 w 1616853"/>
              <a:gd name="connsiteY5" fmla="*/ 332242 h 1739188"/>
              <a:gd name="connsiteX6" fmla="*/ 922695 w 1616853"/>
              <a:gd name="connsiteY6" fmla="*/ 2891 h 1739188"/>
              <a:gd name="connsiteX7" fmla="*/ 1401949 w 1616853"/>
              <a:gd name="connsiteY7" fmla="*/ 422013 h 173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6853" h="1739188">
                <a:moveTo>
                  <a:pt x="1401949" y="422108"/>
                </a:moveTo>
                <a:cubicBezTo>
                  <a:pt x="1530859" y="614760"/>
                  <a:pt x="1630985" y="799718"/>
                  <a:pt x="1615215" y="994174"/>
                </a:cubicBezTo>
                <a:cubicBezTo>
                  <a:pt x="1599446" y="1188726"/>
                  <a:pt x="1467592" y="1392303"/>
                  <a:pt x="1251001" y="1543821"/>
                </a:cubicBezTo>
                <a:cubicBezTo>
                  <a:pt x="1034410" y="1695340"/>
                  <a:pt x="732988" y="1794231"/>
                  <a:pt x="480868" y="1705884"/>
                </a:cubicBezTo>
                <a:cubicBezTo>
                  <a:pt x="229319" y="1617443"/>
                  <a:pt x="27072" y="1341670"/>
                  <a:pt x="2563" y="1071596"/>
                </a:cubicBezTo>
                <a:cubicBezTo>
                  <a:pt x="-21851" y="801997"/>
                  <a:pt x="131473" y="538194"/>
                  <a:pt x="319850" y="332242"/>
                </a:cubicBezTo>
                <a:cubicBezTo>
                  <a:pt x="508227" y="126291"/>
                  <a:pt x="732038" y="-22853"/>
                  <a:pt x="922695" y="2891"/>
                </a:cubicBezTo>
                <a:cubicBezTo>
                  <a:pt x="1113922" y="28730"/>
                  <a:pt x="1272565" y="229457"/>
                  <a:pt x="1401949" y="422013"/>
                </a:cubicBezTo>
                <a:close/>
              </a:path>
            </a:pathLst>
          </a:custGeom>
          <a:solidFill>
            <a:schemeClr val="tx2"/>
          </a:solidFill>
          <a:ln w="9487" cap="flat">
            <a:noFill/>
            <a:prstDash val="solid"/>
            <a:miter/>
          </a:ln>
        </p:spPr>
        <p:txBody>
          <a:bodyPr rtlCol="0" anchor="ctr"/>
          <a:lstStyle/>
          <a:p>
            <a:endParaRPr lang="en-GB" noProof="0"/>
          </a:p>
        </p:txBody>
      </p:sp>
      <p:sp>
        <p:nvSpPr>
          <p:cNvPr id="7" name="Picture Placeholder 16">
            <a:extLst>
              <a:ext uri="{FF2B5EF4-FFF2-40B4-BE49-F238E27FC236}">
                <a16:creationId xmlns:a16="http://schemas.microsoft.com/office/drawing/2014/main" id="{8E00BA19-5C35-CDE1-774D-9BBD0B7B5956}"/>
              </a:ext>
            </a:extLst>
          </p:cNvPr>
          <p:cNvSpPr>
            <a:spLocks noGrp="1"/>
          </p:cNvSpPr>
          <p:nvPr>
            <p:ph type="pic" sz="quarter" idx="12"/>
          </p:nvPr>
        </p:nvSpPr>
        <p:spPr>
          <a:xfrm>
            <a:off x="962833" y="2003126"/>
            <a:ext cx="4217369" cy="4320742"/>
          </a:xfrm>
          <a:custGeom>
            <a:avLst/>
            <a:gdLst>
              <a:gd name="connsiteX0" fmla="*/ 2172219 w 4643466"/>
              <a:gd name="connsiteY0" fmla="*/ 4 h 4757283"/>
              <a:gd name="connsiteX1" fmla="*/ 3682662 w 4643466"/>
              <a:gd name="connsiteY1" fmla="*/ 791177 h 4757283"/>
              <a:gd name="connsiteX2" fmla="*/ 3682719 w 4643466"/>
              <a:gd name="connsiteY2" fmla="*/ 791425 h 4757283"/>
              <a:gd name="connsiteX3" fmla="*/ 4631723 w 4643466"/>
              <a:gd name="connsiteY3" fmla="*/ 2150645 h 4757283"/>
              <a:gd name="connsiteX4" fmla="*/ 3921972 w 4643466"/>
              <a:gd name="connsiteY4" fmla="*/ 3826185 h 4757283"/>
              <a:gd name="connsiteX5" fmla="*/ 1824385 w 4643466"/>
              <a:gd name="connsiteY5" fmla="*/ 4750602 h 4757283"/>
              <a:gd name="connsiteX6" fmla="*/ 83093 w 4643466"/>
              <a:gd name="connsiteY6" fmla="*/ 3400595 h 4757283"/>
              <a:gd name="connsiteX7" fmla="*/ 545938 w 4643466"/>
              <a:gd name="connsiteY7" fmla="*/ 1258862 h 4757283"/>
              <a:gd name="connsiteX8" fmla="*/ 2067058 w 4643466"/>
              <a:gd name="connsiteY8" fmla="*/ 5108 h 4757283"/>
              <a:gd name="connsiteX9" fmla="*/ 2172219 w 4643466"/>
              <a:gd name="connsiteY9" fmla="*/ 4 h 475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3466" h="4757283">
                <a:moveTo>
                  <a:pt x="2172219" y="4"/>
                </a:moveTo>
                <a:cubicBezTo>
                  <a:pt x="2698457" y="1377"/>
                  <a:pt x="3229338" y="397328"/>
                  <a:pt x="3682662" y="791177"/>
                </a:cubicBezTo>
                <a:lnTo>
                  <a:pt x="3682719" y="791425"/>
                </a:lnTo>
                <a:cubicBezTo>
                  <a:pt x="4164971" y="1212090"/>
                  <a:pt x="4560621" y="1631303"/>
                  <a:pt x="4631723" y="2150645"/>
                </a:cubicBezTo>
                <a:cubicBezTo>
                  <a:pt x="4702885" y="2670238"/>
                  <a:pt x="4448678" y="3288845"/>
                  <a:pt x="3921972" y="3826185"/>
                </a:cubicBezTo>
                <a:cubicBezTo>
                  <a:pt x="3395266" y="4363528"/>
                  <a:pt x="2595453" y="4818175"/>
                  <a:pt x="1824385" y="4750602"/>
                </a:cubicBezTo>
                <a:cubicBezTo>
                  <a:pt x="1054889" y="4682411"/>
                  <a:pt x="314082" y="4091754"/>
                  <a:pt x="83093" y="3400595"/>
                </a:cubicBezTo>
                <a:cubicBezTo>
                  <a:pt x="-147341" y="2710618"/>
                  <a:pt x="132101" y="1920392"/>
                  <a:pt x="545938" y="1258862"/>
                </a:cubicBezTo>
                <a:cubicBezTo>
                  <a:pt x="959775" y="597334"/>
                  <a:pt x="1508470" y="61520"/>
                  <a:pt x="2067058" y="5108"/>
                </a:cubicBezTo>
                <a:cubicBezTo>
                  <a:pt x="2102075" y="1575"/>
                  <a:pt x="2137137" y="-87"/>
                  <a:pt x="2172219" y="4"/>
                </a:cubicBezTo>
                <a:close/>
              </a:path>
            </a:pathLst>
          </a:custGeom>
          <a:solidFill>
            <a:schemeClr val="bg2"/>
          </a:solidFill>
        </p:spPr>
        <p:txBody>
          <a:bodyPr wrap="square" anchor="ctr">
            <a:noAutofit/>
          </a:bodyPr>
          <a:lstStyle>
            <a:lvl1pPr marL="0" indent="0" algn="ctr">
              <a:buNone/>
              <a:defRPr/>
            </a:lvl1pPr>
          </a:lstStyle>
          <a:p>
            <a:r>
              <a:rPr lang="es-ES" noProof="0"/>
              <a:t>Haga clic en el icono para agregar una imagen</a:t>
            </a:r>
            <a:endParaRPr lang="en-GB" noProof="0"/>
          </a:p>
        </p:txBody>
      </p:sp>
      <p:sp>
        <p:nvSpPr>
          <p:cNvPr id="8" name="Rectangle 6">
            <a:extLst>
              <a:ext uri="{FF2B5EF4-FFF2-40B4-BE49-F238E27FC236}">
                <a16:creationId xmlns:a16="http://schemas.microsoft.com/office/drawing/2014/main" id="{91EE9C37-7807-0EAE-B8FC-2EC38AFA118F}"/>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28070152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_Photo-Big_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71" y="549476"/>
            <a:ext cx="5541929"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554071" y="2723948"/>
            <a:ext cx="5541929" cy="3587148"/>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554071" y="2119540"/>
            <a:ext cx="5541929"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29" name="Freeform 28">
            <a:extLst>
              <a:ext uri="{FF2B5EF4-FFF2-40B4-BE49-F238E27FC236}">
                <a16:creationId xmlns:a16="http://schemas.microsoft.com/office/drawing/2014/main" id="{0A243FFF-8D05-DB6D-9184-BB0FF22C1C35}"/>
              </a:ext>
            </a:extLst>
          </p:cNvPr>
          <p:cNvSpPr/>
          <p:nvPr userDrawn="1"/>
        </p:nvSpPr>
        <p:spPr>
          <a:xfrm>
            <a:off x="6893260" y="0"/>
            <a:ext cx="1174594" cy="6858000"/>
          </a:xfrm>
          <a:custGeom>
            <a:avLst/>
            <a:gdLst>
              <a:gd name="connsiteX0" fmla="*/ 771494 w 1174594"/>
              <a:gd name="connsiteY0" fmla="*/ 0 h 6858000"/>
              <a:gd name="connsiteX1" fmla="*/ 1174594 w 1174594"/>
              <a:gd name="connsiteY1" fmla="*/ 0 h 6858000"/>
              <a:gd name="connsiteX2" fmla="*/ 1161444 w 1174594"/>
              <a:gd name="connsiteY2" fmla="*/ 144397 h 6858000"/>
              <a:gd name="connsiteX3" fmla="*/ 472003 w 1174594"/>
              <a:gd name="connsiteY3" fmla="*/ 3402712 h 6858000"/>
              <a:gd name="connsiteX4" fmla="*/ 748093 w 1174594"/>
              <a:gd name="connsiteY4" fmla="*/ 6824530 h 6858000"/>
              <a:gd name="connsiteX5" fmla="*/ 750748 w 1174594"/>
              <a:gd name="connsiteY5" fmla="*/ 6858000 h 6858000"/>
              <a:gd name="connsiteX6" fmla="*/ 217344 w 1174594"/>
              <a:gd name="connsiteY6" fmla="*/ 6858000 h 6858000"/>
              <a:gd name="connsiteX7" fmla="*/ 214865 w 1174594"/>
              <a:gd name="connsiteY7" fmla="*/ 6843618 h 6858000"/>
              <a:gd name="connsiteX8" fmla="*/ 64995 w 1174594"/>
              <a:gd name="connsiteY8" fmla="*/ 4241454 h 6858000"/>
              <a:gd name="connsiteX9" fmla="*/ 783146 w 1174594"/>
              <a:gd name="connsiteY9" fmla="*/ 1046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4" h="6858000">
                <a:moveTo>
                  <a:pt x="771494" y="0"/>
                </a:moveTo>
                <a:lnTo>
                  <a:pt x="1174594" y="0"/>
                </a:lnTo>
                <a:lnTo>
                  <a:pt x="1161444" y="144397"/>
                </a:lnTo>
                <a:cubicBezTo>
                  <a:pt x="1033733" y="1250609"/>
                  <a:pt x="617322" y="2446286"/>
                  <a:pt x="472003" y="3402712"/>
                </a:cubicBezTo>
                <a:cubicBezTo>
                  <a:pt x="260630" y="4793885"/>
                  <a:pt x="621619" y="5685263"/>
                  <a:pt x="748093" y="6824530"/>
                </a:cubicBezTo>
                <a:lnTo>
                  <a:pt x="750748" y="6858000"/>
                </a:lnTo>
                <a:lnTo>
                  <a:pt x="217344" y="6858000"/>
                </a:lnTo>
                <a:lnTo>
                  <a:pt x="214865" y="6843618"/>
                </a:lnTo>
                <a:cubicBezTo>
                  <a:pt x="69890" y="6047077"/>
                  <a:pt x="-93534" y="5284828"/>
                  <a:pt x="64995" y="4241454"/>
                </a:cubicBezTo>
                <a:cubicBezTo>
                  <a:pt x="249947" y="3024186"/>
                  <a:pt x="874015" y="1419367"/>
                  <a:pt x="783146" y="104685"/>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3" name="Freeform 32">
            <a:extLst>
              <a:ext uri="{FF2B5EF4-FFF2-40B4-BE49-F238E27FC236}">
                <a16:creationId xmlns:a16="http://schemas.microsoft.com/office/drawing/2014/main" id="{7ABAEECC-CEEE-7426-95F0-433CD5D0628E}"/>
              </a:ext>
            </a:extLst>
          </p:cNvPr>
          <p:cNvSpPr/>
          <p:nvPr userDrawn="1"/>
        </p:nvSpPr>
        <p:spPr>
          <a:xfrm>
            <a:off x="7288693" y="0"/>
            <a:ext cx="1022358" cy="6858000"/>
          </a:xfrm>
          <a:custGeom>
            <a:avLst/>
            <a:gdLst>
              <a:gd name="connsiteX0" fmla="*/ 768834 w 1022358"/>
              <a:gd name="connsiteY0" fmla="*/ 0 h 6858000"/>
              <a:gd name="connsiteX1" fmla="*/ 1005982 w 1022358"/>
              <a:gd name="connsiteY1" fmla="*/ 0 h 6858000"/>
              <a:gd name="connsiteX2" fmla="*/ 1009847 w 1022358"/>
              <a:gd name="connsiteY2" fmla="*/ 31316 h 6858000"/>
              <a:gd name="connsiteX3" fmla="*/ 341247 w 1022358"/>
              <a:gd name="connsiteY3" fmla="*/ 4176390 h 6858000"/>
              <a:gd name="connsiteX4" fmla="*/ 522246 w 1022358"/>
              <a:gd name="connsiteY4" fmla="*/ 6776573 h 6858000"/>
              <a:gd name="connsiteX5" fmla="*/ 537283 w 1022358"/>
              <a:gd name="connsiteY5" fmla="*/ 6858000 h 6858000"/>
              <a:gd name="connsiteX6" fmla="*/ 343740 w 1022358"/>
              <a:gd name="connsiteY6" fmla="*/ 6858000 h 6858000"/>
              <a:gd name="connsiteX7" fmla="*/ 341085 w 1022358"/>
              <a:gd name="connsiteY7" fmla="*/ 6824530 h 6858000"/>
              <a:gd name="connsiteX8" fmla="*/ 64995 w 1022358"/>
              <a:gd name="connsiteY8" fmla="*/ 3402712 h 6858000"/>
              <a:gd name="connsiteX9" fmla="*/ 766468 w 1022358"/>
              <a:gd name="connsiteY9" fmla="*/ 315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2358" h="6858000">
                <a:moveTo>
                  <a:pt x="768834" y="0"/>
                </a:moveTo>
                <a:lnTo>
                  <a:pt x="1005982" y="0"/>
                </a:lnTo>
                <a:lnTo>
                  <a:pt x="1009847" y="31316"/>
                </a:lnTo>
                <a:cubicBezTo>
                  <a:pt x="1116447" y="1344814"/>
                  <a:pt x="511620" y="2956996"/>
                  <a:pt x="341247" y="4176390"/>
                </a:cubicBezTo>
                <a:cubicBezTo>
                  <a:pt x="195220" y="5221592"/>
                  <a:pt x="367751" y="5981827"/>
                  <a:pt x="522246" y="6776573"/>
                </a:cubicBezTo>
                <a:lnTo>
                  <a:pt x="537283" y="6858000"/>
                </a:lnTo>
                <a:lnTo>
                  <a:pt x="343740" y="6858000"/>
                </a:lnTo>
                <a:lnTo>
                  <a:pt x="341085" y="6824530"/>
                </a:lnTo>
                <a:cubicBezTo>
                  <a:pt x="214611" y="5685264"/>
                  <a:pt x="-146378" y="4793885"/>
                  <a:pt x="64995" y="3402712"/>
                </a:cubicBezTo>
                <a:cubicBezTo>
                  <a:pt x="215268" y="2413681"/>
                  <a:pt x="655432" y="1168808"/>
                  <a:pt x="766468" y="31586"/>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6" name="Picture Placeholder 35">
            <a:extLst>
              <a:ext uri="{FF2B5EF4-FFF2-40B4-BE49-F238E27FC236}">
                <a16:creationId xmlns:a16="http://schemas.microsoft.com/office/drawing/2014/main" id="{95AB918B-2E59-DAB9-A333-D1C66DCE70E5}"/>
              </a:ext>
            </a:extLst>
          </p:cNvPr>
          <p:cNvSpPr>
            <a:spLocks noGrp="1"/>
          </p:cNvSpPr>
          <p:nvPr>
            <p:ph type="pic" sz="quarter" idx="12"/>
          </p:nvPr>
        </p:nvSpPr>
        <p:spPr>
          <a:xfrm>
            <a:off x="7574694" y="0"/>
            <a:ext cx="4617306" cy="6858000"/>
          </a:xfrm>
          <a:custGeom>
            <a:avLst/>
            <a:gdLst>
              <a:gd name="connsiteX0" fmla="*/ 719981 w 4617306"/>
              <a:gd name="connsiteY0" fmla="*/ 0 h 6858000"/>
              <a:gd name="connsiteX1" fmla="*/ 4617306 w 4617306"/>
              <a:gd name="connsiteY1" fmla="*/ 0 h 6858000"/>
              <a:gd name="connsiteX2" fmla="*/ 4617306 w 4617306"/>
              <a:gd name="connsiteY2" fmla="*/ 6858000 h 6858000"/>
              <a:gd name="connsiteX3" fmla="*/ 251282 w 4617306"/>
              <a:gd name="connsiteY3" fmla="*/ 6858000 h 6858000"/>
              <a:gd name="connsiteX4" fmla="*/ 236245 w 4617306"/>
              <a:gd name="connsiteY4" fmla="*/ 6776573 h 6858000"/>
              <a:gd name="connsiteX5" fmla="*/ 55246 w 4617306"/>
              <a:gd name="connsiteY5" fmla="*/ 4176390 h 6858000"/>
              <a:gd name="connsiteX6" fmla="*/ 723846 w 4617306"/>
              <a:gd name="connsiteY6" fmla="*/ 313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7306" h="6858000">
                <a:moveTo>
                  <a:pt x="719981" y="0"/>
                </a:moveTo>
                <a:lnTo>
                  <a:pt x="4617306" y="0"/>
                </a:lnTo>
                <a:lnTo>
                  <a:pt x="4617306" y="6858000"/>
                </a:lnTo>
                <a:lnTo>
                  <a:pt x="251282" y="6858000"/>
                </a:lnTo>
                <a:lnTo>
                  <a:pt x="236245" y="6776573"/>
                </a:lnTo>
                <a:cubicBezTo>
                  <a:pt x="81750" y="5981827"/>
                  <a:pt x="-90781" y="5221592"/>
                  <a:pt x="55246" y="4176390"/>
                </a:cubicBezTo>
                <a:cubicBezTo>
                  <a:pt x="225619" y="2956996"/>
                  <a:pt x="830446" y="1344814"/>
                  <a:pt x="723846" y="31316"/>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GB"/>
          </a:p>
        </p:txBody>
      </p:sp>
    </p:spTree>
    <p:extLst>
      <p:ext uri="{BB962C8B-B14F-4D97-AF65-F5344CB8AC3E}">
        <p14:creationId xmlns:p14="http://schemas.microsoft.com/office/powerpoint/2010/main" val="1451715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34920531-3829-D901-CA90-A67538F5550E}"/>
              </a:ext>
            </a:extLst>
          </p:cNvPr>
          <p:cNvSpPr/>
          <p:nvPr userDrawn="1"/>
        </p:nvSpPr>
        <p:spPr>
          <a:xfrm>
            <a:off x="0" y="3626883"/>
            <a:ext cx="6250418" cy="3231117"/>
          </a:xfrm>
          <a:custGeom>
            <a:avLst/>
            <a:gdLst>
              <a:gd name="connsiteX0" fmla="*/ 429623 w 6250418"/>
              <a:gd name="connsiteY0" fmla="*/ 137 h 3231117"/>
              <a:gd name="connsiteX1" fmla="*/ 6107386 w 6250418"/>
              <a:gd name="connsiteY1" fmla="*/ 2905611 h 3231117"/>
              <a:gd name="connsiteX2" fmla="*/ 6218830 w 6250418"/>
              <a:gd name="connsiteY2" fmla="*/ 3150666 h 3231117"/>
              <a:gd name="connsiteX3" fmla="*/ 6250418 w 6250418"/>
              <a:gd name="connsiteY3" fmla="*/ 3231117 h 3231117"/>
              <a:gd name="connsiteX4" fmla="*/ 0 w 6250418"/>
              <a:gd name="connsiteY4" fmla="*/ 3231117 h 3231117"/>
              <a:gd name="connsiteX5" fmla="*/ 0 w 6250418"/>
              <a:gd name="connsiteY5" fmla="*/ 19551 h 3231117"/>
              <a:gd name="connsiteX6" fmla="*/ 201773 w 6250418"/>
              <a:gd name="connsiteY6" fmla="*/ 6063 h 3231117"/>
              <a:gd name="connsiteX7" fmla="*/ 429623 w 6250418"/>
              <a:gd name="connsiteY7" fmla="*/ 137 h 323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0418" h="3231117">
                <a:moveTo>
                  <a:pt x="429623" y="137"/>
                </a:moveTo>
                <a:cubicBezTo>
                  <a:pt x="2362891" y="-12755"/>
                  <a:pt x="5124279" y="889243"/>
                  <a:pt x="6107386" y="2905611"/>
                </a:cubicBezTo>
                <a:cubicBezTo>
                  <a:pt x="6146710" y="2986266"/>
                  <a:pt x="6183848" y="3067979"/>
                  <a:pt x="6218830" y="3150666"/>
                </a:cubicBezTo>
                <a:lnTo>
                  <a:pt x="6250418" y="3231117"/>
                </a:lnTo>
                <a:lnTo>
                  <a:pt x="0" y="3231117"/>
                </a:lnTo>
                <a:lnTo>
                  <a:pt x="0" y="19551"/>
                </a:lnTo>
                <a:lnTo>
                  <a:pt x="201773" y="6063"/>
                </a:lnTo>
                <a:cubicBezTo>
                  <a:pt x="276287" y="2633"/>
                  <a:pt x="352292" y="653"/>
                  <a:pt x="429623" y="137"/>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F91F5749-03FC-F7CA-23FC-018BB6393070}"/>
              </a:ext>
            </a:extLst>
          </p:cNvPr>
          <p:cNvSpPr>
            <a:spLocks noGrp="1"/>
          </p:cNvSpPr>
          <p:nvPr>
            <p:ph type="title" hasCustomPrompt="1"/>
          </p:nvPr>
        </p:nvSpPr>
        <p:spPr>
          <a:xfrm>
            <a:off x="554038" y="549476"/>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CD743144-2B84-ED9F-7A6C-026226116B57}"/>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DDA1212E-D354-313E-E545-50E8DAD0E2C1}"/>
              </a:ext>
            </a:extLst>
          </p:cNvPr>
          <p:cNvSpPr>
            <a:spLocks noGrp="1"/>
          </p:cNvSpPr>
          <p:nvPr>
            <p:ph idx="1" hasCustomPrompt="1"/>
          </p:nvPr>
        </p:nvSpPr>
        <p:spPr>
          <a:xfrm>
            <a:off x="4086225" y="3429000"/>
            <a:ext cx="3426938" cy="567965"/>
          </a:xfrm>
          <a:prstGeom prst="rect">
            <a:avLst/>
          </a:prstGeom>
        </p:spPr>
        <p:txBody>
          <a:bodyPr vert="horz" lIns="0" tIns="0" rIns="0" bIns="0" rtlCol="0">
            <a:normAutofit/>
          </a:bodyPr>
          <a:lstStyle>
            <a:lvl1pPr marL="12700" indent="0">
              <a:buNone/>
              <a:tabLst/>
              <a:defRPr b="1">
                <a:solidFill>
                  <a:schemeClr val="tx2"/>
                </a:solidFill>
              </a:defRPr>
            </a:lvl1pPr>
            <a:lvl2pPr marL="184150" indent="-171450">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a:p>
            <a:pPr lvl="1"/>
            <a:r>
              <a:rPr lang="en-GB"/>
              <a:t>Position</a:t>
            </a:r>
          </a:p>
        </p:txBody>
      </p:sp>
      <p:sp>
        <p:nvSpPr>
          <p:cNvPr id="11" name="Text Placeholder 10">
            <a:extLst>
              <a:ext uri="{FF2B5EF4-FFF2-40B4-BE49-F238E27FC236}">
                <a16:creationId xmlns:a16="http://schemas.microsoft.com/office/drawing/2014/main" id="{10B09ED9-4286-62EE-6EA2-069EA339FDCB}"/>
              </a:ext>
            </a:extLst>
          </p:cNvPr>
          <p:cNvSpPr>
            <a:spLocks noGrp="1"/>
          </p:cNvSpPr>
          <p:nvPr>
            <p:ph type="body" sz="quarter" idx="11"/>
          </p:nvPr>
        </p:nvSpPr>
        <p:spPr>
          <a:xfrm>
            <a:off x="4086225" y="4260850"/>
            <a:ext cx="7554913" cy="1292225"/>
          </a:xfrm>
        </p:spPr>
        <p:txBody>
          <a:bodyPr>
            <a:normAutofit/>
          </a:bodyPr>
          <a:lstStyle>
            <a:lvl1pPr>
              <a:defRPr sz="1200"/>
            </a:lvl1pPr>
            <a:lvl2pPr marL="179388" indent="-171450">
              <a:buFont typeface="Arial" panose="020B0604020202020204" pitchFamily="34" charset="0"/>
              <a:buChar char="•"/>
              <a:tabLst/>
              <a:defRPr/>
            </a:lvl2pPr>
          </a:lstStyle>
          <a:p>
            <a:pPr lvl="0"/>
            <a:r>
              <a:rPr lang="en-GB"/>
              <a:t>Click to edit Master text styles</a:t>
            </a:r>
          </a:p>
        </p:txBody>
      </p:sp>
      <p:sp>
        <p:nvSpPr>
          <p:cNvPr id="17" name="Picture Placeholder 16">
            <a:extLst>
              <a:ext uri="{FF2B5EF4-FFF2-40B4-BE49-F238E27FC236}">
                <a16:creationId xmlns:a16="http://schemas.microsoft.com/office/drawing/2014/main" id="{68E59D0F-5073-70D2-7DED-0B771ABD1788}"/>
              </a:ext>
            </a:extLst>
          </p:cNvPr>
          <p:cNvSpPr>
            <a:spLocks noGrp="1"/>
          </p:cNvSpPr>
          <p:nvPr>
            <p:ph type="pic" sz="quarter" idx="12"/>
          </p:nvPr>
        </p:nvSpPr>
        <p:spPr>
          <a:xfrm>
            <a:off x="2296308" y="2970936"/>
            <a:ext cx="1407298" cy="1484092"/>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19" name="Freeform 18">
            <a:extLst>
              <a:ext uri="{FF2B5EF4-FFF2-40B4-BE49-F238E27FC236}">
                <a16:creationId xmlns:a16="http://schemas.microsoft.com/office/drawing/2014/main" id="{AD687D95-E425-C5D6-479D-8E2139CF8679}"/>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5" name="Rectangle 6">
            <a:extLst>
              <a:ext uri="{FF2B5EF4-FFF2-40B4-BE49-F238E27FC236}">
                <a16:creationId xmlns:a16="http://schemas.microsoft.com/office/drawing/2014/main" id="{113DEA68-016A-1EB5-5744-78AC8C731E7D}"/>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9943399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_Photo-Big_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6096000" y="549476"/>
            <a:ext cx="5545138"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6096000" y="2723948"/>
            <a:ext cx="5545138" cy="3584777"/>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s-ES"/>
              <a:t>Haga clic para modificar los estilos de texto del patrón</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6096000" y="2119540"/>
            <a:ext cx="5545138" cy="444507"/>
          </a:xfrm>
        </p:spPr>
        <p:txBody>
          <a:bodyPr/>
          <a:lstStyle>
            <a:lvl1pPr marL="0" indent="0">
              <a:buNone/>
              <a:defRPr b="1">
                <a:solidFill>
                  <a:schemeClr val="tx2"/>
                </a:solidFill>
              </a:defRPr>
            </a:lvl1pPr>
          </a:lstStyle>
          <a:p>
            <a:pPr lvl="0"/>
            <a:r>
              <a:rPr lang="es-ES"/>
              <a:t>Haga clic para modificar los estilos de texto del patrón</a:t>
            </a:r>
          </a:p>
        </p:txBody>
      </p:sp>
      <p:sp>
        <p:nvSpPr>
          <p:cNvPr id="29" name="Freeform 28">
            <a:extLst>
              <a:ext uri="{FF2B5EF4-FFF2-40B4-BE49-F238E27FC236}">
                <a16:creationId xmlns:a16="http://schemas.microsoft.com/office/drawing/2014/main" id="{0A243FFF-8D05-DB6D-9184-BB0FF22C1C35}"/>
              </a:ext>
            </a:extLst>
          </p:cNvPr>
          <p:cNvSpPr/>
          <p:nvPr userDrawn="1"/>
        </p:nvSpPr>
        <p:spPr>
          <a:xfrm flipH="1">
            <a:off x="4130148" y="0"/>
            <a:ext cx="1174594" cy="6858000"/>
          </a:xfrm>
          <a:custGeom>
            <a:avLst/>
            <a:gdLst>
              <a:gd name="connsiteX0" fmla="*/ 771494 w 1174594"/>
              <a:gd name="connsiteY0" fmla="*/ 0 h 6858000"/>
              <a:gd name="connsiteX1" fmla="*/ 1174594 w 1174594"/>
              <a:gd name="connsiteY1" fmla="*/ 0 h 6858000"/>
              <a:gd name="connsiteX2" fmla="*/ 1161444 w 1174594"/>
              <a:gd name="connsiteY2" fmla="*/ 144397 h 6858000"/>
              <a:gd name="connsiteX3" fmla="*/ 472003 w 1174594"/>
              <a:gd name="connsiteY3" fmla="*/ 3402712 h 6858000"/>
              <a:gd name="connsiteX4" fmla="*/ 748093 w 1174594"/>
              <a:gd name="connsiteY4" fmla="*/ 6824530 h 6858000"/>
              <a:gd name="connsiteX5" fmla="*/ 750748 w 1174594"/>
              <a:gd name="connsiteY5" fmla="*/ 6858000 h 6858000"/>
              <a:gd name="connsiteX6" fmla="*/ 217344 w 1174594"/>
              <a:gd name="connsiteY6" fmla="*/ 6858000 h 6858000"/>
              <a:gd name="connsiteX7" fmla="*/ 214865 w 1174594"/>
              <a:gd name="connsiteY7" fmla="*/ 6843618 h 6858000"/>
              <a:gd name="connsiteX8" fmla="*/ 64995 w 1174594"/>
              <a:gd name="connsiteY8" fmla="*/ 4241454 h 6858000"/>
              <a:gd name="connsiteX9" fmla="*/ 783146 w 1174594"/>
              <a:gd name="connsiteY9" fmla="*/ 1046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4" h="6858000">
                <a:moveTo>
                  <a:pt x="771494" y="0"/>
                </a:moveTo>
                <a:lnTo>
                  <a:pt x="1174594" y="0"/>
                </a:lnTo>
                <a:lnTo>
                  <a:pt x="1161444" y="144397"/>
                </a:lnTo>
                <a:cubicBezTo>
                  <a:pt x="1033733" y="1250609"/>
                  <a:pt x="617322" y="2446286"/>
                  <a:pt x="472003" y="3402712"/>
                </a:cubicBezTo>
                <a:cubicBezTo>
                  <a:pt x="260630" y="4793885"/>
                  <a:pt x="621619" y="5685263"/>
                  <a:pt x="748093" y="6824530"/>
                </a:cubicBezTo>
                <a:lnTo>
                  <a:pt x="750748" y="6858000"/>
                </a:lnTo>
                <a:lnTo>
                  <a:pt x="217344" y="6858000"/>
                </a:lnTo>
                <a:lnTo>
                  <a:pt x="214865" y="6843618"/>
                </a:lnTo>
                <a:cubicBezTo>
                  <a:pt x="69890" y="6047077"/>
                  <a:pt x="-93534" y="5284828"/>
                  <a:pt x="64995" y="4241454"/>
                </a:cubicBezTo>
                <a:cubicBezTo>
                  <a:pt x="249947" y="3024186"/>
                  <a:pt x="874015" y="1419367"/>
                  <a:pt x="783146" y="104685"/>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7" name="Freeform 6">
            <a:extLst>
              <a:ext uri="{FF2B5EF4-FFF2-40B4-BE49-F238E27FC236}">
                <a16:creationId xmlns:a16="http://schemas.microsoft.com/office/drawing/2014/main" id="{C40030E4-B36C-592E-E057-414B265596F4}"/>
              </a:ext>
            </a:extLst>
          </p:cNvPr>
          <p:cNvSpPr/>
          <p:nvPr userDrawn="1"/>
        </p:nvSpPr>
        <p:spPr>
          <a:xfrm flipH="1">
            <a:off x="3880422" y="0"/>
            <a:ext cx="1022358" cy="6858000"/>
          </a:xfrm>
          <a:custGeom>
            <a:avLst/>
            <a:gdLst>
              <a:gd name="connsiteX0" fmla="*/ 768834 w 1022358"/>
              <a:gd name="connsiteY0" fmla="*/ 0 h 6858000"/>
              <a:gd name="connsiteX1" fmla="*/ 1005982 w 1022358"/>
              <a:gd name="connsiteY1" fmla="*/ 0 h 6858000"/>
              <a:gd name="connsiteX2" fmla="*/ 1009847 w 1022358"/>
              <a:gd name="connsiteY2" fmla="*/ 31316 h 6858000"/>
              <a:gd name="connsiteX3" fmla="*/ 341247 w 1022358"/>
              <a:gd name="connsiteY3" fmla="*/ 4176390 h 6858000"/>
              <a:gd name="connsiteX4" fmla="*/ 522246 w 1022358"/>
              <a:gd name="connsiteY4" fmla="*/ 6776573 h 6858000"/>
              <a:gd name="connsiteX5" fmla="*/ 537283 w 1022358"/>
              <a:gd name="connsiteY5" fmla="*/ 6858000 h 6858000"/>
              <a:gd name="connsiteX6" fmla="*/ 343740 w 1022358"/>
              <a:gd name="connsiteY6" fmla="*/ 6858000 h 6858000"/>
              <a:gd name="connsiteX7" fmla="*/ 341085 w 1022358"/>
              <a:gd name="connsiteY7" fmla="*/ 6824530 h 6858000"/>
              <a:gd name="connsiteX8" fmla="*/ 64995 w 1022358"/>
              <a:gd name="connsiteY8" fmla="*/ 3402712 h 6858000"/>
              <a:gd name="connsiteX9" fmla="*/ 766468 w 1022358"/>
              <a:gd name="connsiteY9" fmla="*/ 315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2358" h="6858000">
                <a:moveTo>
                  <a:pt x="768834" y="0"/>
                </a:moveTo>
                <a:lnTo>
                  <a:pt x="1005982" y="0"/>
                </a:lnTo>
                <a:lnTo>
                  <a:pt x="1009847" y="31316"/>
                </a:lnTo>
                <a:cubicBezTo>
                  <a:pt x="1116447" y="1344814"/>
                  <a:pt x="511620" y="2956996"/>
                  <a:pt x="341247" y="4176390"/>
                </a:cubicBezTo>
                <a:cubicBezTo>
                  <a:pt x="195220" y="5221592"/>
                  <a:pt x="367751" y="5981827"/>
                  <a:pt x="522246" y="6776573"/>
                </a:cubicBezTo>
                <a:lnTo>
                  <a:pt x="537283" y="6858000"/>
                </a:lnTo>
                <a:lnTo>
                  <a:pt x="343740" y="6858000"/>
                </a:lnTo>
                <a:lnTo>
                  <a:pt x="341085" y="6824530"/>
                </a:lnTo>
                <a:cubicBezTo>
                  <a:pt x="214611" y="5685264"/>
                  <a:pt x="-146378" y="4793885"/>
                  <a:pt x="64995" y="3402712"/>
                </a:cubicBezTo>
                <a:cubicBezTo>
                  <a:pt x="215268" y="2413681"/>
                  <a:pt x="655432" y="1168808"/>
                  <a:pt x="766468" y="31586"/>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2" name="Picture Placeholder 11">
            <a:extLst>
              <a:ext uri="{FF2B5EF4-FFF2-40B4-BE49-F238E27FC236}">
                <a16:creationId xmlns:a16="http://schemas.microsoft.com/office/drawing/2014/main" id="{6BD9DE43-31F4-89E5-CCA5-DB3D1A80476F}"/>
              </a:ext>
            </a:extLst>
          </p:cNvPr>
          <p:cNvSpPr>
            <a:spLocks noGrp="1"/>
          </p:cNvSpPr>
          <p:nvPr>
            <p:ph type="pic" sz="quarter" idx="12"/>
          </p:nvPr>
        </p:nvSpPr>
        <p:spPr>
          <a:xfrm>
            <a:off x="0" y="0"/>
            <a:ext cx="4626938" cy="6858000"/>
          </a:xfrm>
          <a:custGeom>
            <a:avLst/>
            <a:gdLst>
              <a:gd name="connsiteX0" fmla="*/ 0 w 4626938"/>
              <a:gd name="connsiteY0" fmla="*/ 0 h 6858000"/>
              <a:gd name="connsiteX1" fmla="*/ 3906958 w 4626938"/>
              <a:gd name="connsiteY1" fmla="*/ 0 h 6858000"/>
              <a:gd name="connsiteX2" fmla="*/ 3903093 w 4626938"/>
              <a:gd name="connsiteY2" fmla="*/ 31316 h 6858000"/>
              <a:gd name="connsiteX3" fmla="*/ 4571693 w 4626938"/>
              <a:gd name="connsiteY3" fmla="*/ 4176390 h 6858000"/>
              <a:gd name="connsiteX4" fmla="*/ 4390694 w 4626938"/>
              <a:gd name="connsiteY4" fmla="*/ 6776573 h 6858000"/>
              <a:gd name="connsiteX5" fmla="*/ 4375657 w 4626938"/>
              <a:gd name="connsiteY5" fmla="*/ 6858000 h 6858000"/>
              <a:gd name="connsiteX6" fmla="*/ 0 w 46269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6938" h="6858000">
                <a:moveTo>
                  <a:pt x="0" y="0"/>
                </a:moveTo>
                <a:lnTo>
                  <a:pt x="3906958" y="0"/>
                </a:lnTo>
                <a:lnTo>
                  <a:pt x="3903093" y="31316"/>
                </a:lnTo>
                <a:cubicBezTo>
                  <a:pt x="3796493" y="1344814"/>
                  <a:pt x="4401320" y="2956996"/>
                  <a:pt x="4571693" y="4176390"/>
                </a:cubicBezTo>
                <a:cubicBezTo>
                  <a:pt x="4717720" y="5221592"/>
                  <a:pt x="4545189" y="5981827"/>
                  <a:pt x="4390694" y="6776573"/>
                </a:cubicBezTo>
                <a:lnTo>
                  <a:pt x="4375657" y="6858000"/>
                </a:lnTo>
                <a:lnTo>
                  <a:pt x="0" y="6858000"/>
                </a:ln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GB"/>
          </a:p>
        </p:txBody>
      </p:sp>
    </p:spTree>
    <p:extLst>
      <p:ext uri="{BB962C8B-B14F-4D97-AF65-F5344CB8AC3E}">
        <p14:creationId xmlns:p14="http://schemas.microsoft.com/office/powerpoint/2010/main" val="7481619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_Photo-Big_right_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71" y="549476"/>
            <a:ext cx="5541929" cy="1131687"/>
          </a:xfrm>
        </p:spPr>
        <p:txBody>
          <a:bodyPr/>
          <a:lstStyle>
            <a:lvl1pPr>
              <a:defRPr>
                <a:solidFill>
                  <a:schemeClr val="bg2"/>
                </a:solidFill>
              </a:defRPr>
            </a:lvl1p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554071" y="2723948"/>
            <a:ext cx="5541929" cy="3584777"/>
          </a:xfrm>
          <a:prstGeom prst="rect">
            <a:avLst/>
          </a:prstGeom>
        </p:spPr>
        <p:txBody>
          <a:bodyPr vert="horz" lIns="0" tIns="0" rIns="0" bIns="0" rtlCol="0">
            <a:normAutofit/>
          </a:bodyPr>
          <a:lstStyle>
            <a:lvl1pPr marL="0" indent="0">
              <a:buNone/>
              <a:defRPr sz="1200">
                <a:solidFill>
                  <a:schemeClr val="bg2"/>
                </a:solidFill>
              </a:defRPr>
            </a:lvl1pPr>
            <a:lvl2pPr marL="457200" indent="0">
              <a:buNone/>
              <a:defRPr/>
            </a:lvl2pPr>
            <a:lvl3pPr marL="914400" indent="0">
              <a:buNone/>
              <a:defRPr/>
            </a:lvl3pPr>
          </a:lstStyle>
          <a:p>
            <a:pPr lvl="0"/>
            <a:r>
              <a:rPr lang="es-ES"/>
              <a:t>Haga clic para modificar los estilos de texto del patrón</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554071" y="2119540"/>
            <a:ext cx="5541929" cy="444507"/>
          </a:xfrm>
        </p:spPr>
        <p:txBody>
          <a:bodyPr/>
          <a:lstStyle>
            <a:lvl1pPr marL="0" indent="0">
              <a:buNone/>
              <a:defRPr b="1">
                <a:solidFill>
                  <a:schemeClr val="bg2"/>
                </a:solidFill>
              </a:defRPr>
            </a:lvl1pPr>
          </a:lstStyle>
          <a:p>
            <a:pPr lvl="0"/>
            <a:r>
              <a:rPr lang="es-ES"/>
              <a:t>Haga clic para modificar los estilos de texto del patrón</a:t>
            </a:r>
          </a:p>
        </p:txBody>
      </p:sp>
      <p:sp>
        <p:nvSpPr>
          <p:cNvPr id="29" name="Freeform 28">
            <a:extLst>
              <a:ext uri="{FF2B5EF4-FFF2-40B4-BE49-F238E27FC236}">
                <a16:creationId xmlns:a16="http://schemas.microsoft.com/office/drawing/2014/main" id="{0A243FFF-8D05-DB6D-9184-BB0FF22C1C35}"/>
              </a:ext>
            </a:extLst>
          </p:cNvPr>
          <p:cNvSpPr/>
          <p:nvPr userDrawn="1"/>
        </p:nvSpPr>
        <p:spPr>
          <a:xfrm>
            <a:off x="6881685" y="0"/>
            <a:ext cx="1174594" cy="6858000"/>
          </a:xfrm>
          <a:custGeom>
            <a:avLst/>
            <a:gdLst>
              <a:gd name="connsiteX0" fmla="*/ 771494 w 1174594"/>
              <a:gd name="connsiteY0" fmla="*/ 0 h 6858000"/>
              <a:gd name="connsiteX1" fmla="*/ 1174594 w 1174594"/>
              <a:gd name="connsiteY1" fmla="*/ 0 h 6858000"/>
              <a:gd name="connsiteX2" fmla="*/ 1161444 w 1174594"/>
              <a:gd name="connsiteY2" fmla="*/ 144397 h 6858000"/>
              <a:gd name="connsiteX3" fmla="*/ 472003 w 1174594"/>
              <a:gd name="connsiteY3" fmla="*/ 3402712 h 6858000"/>
              <a:gd name="connsiteX4" fmla="*/ 748093 w 1174594"/>
              <a:gd name="connsiteY4" fmla="*/ 6824530 h 6858000"/>
              <a:gd name="connsiteX5" fmla="*/ 750748 w 1174594"/>
              <a:gd name="connsiteY5" fmla="*/ 6858000 h 6858000"/>
              <a:gd name="connsiteX6" fmla="*/ 217344 w 1174594"/>
              <a:gd name="connsiteY6" fmla="*/ 6858000 h 6858000"/>
              <a:gd name="connsiteX7" fmla="*/ 214865 w 1174594"/>
              <a:gd name="connsiteY7" fmla="*/ 6843618 h 6858000"/>
              <a:gd name="connsiteX8" fmla="*/ 64995 w 1174594"/>
              <a:gd name="connsiteY8" fmla="*/ 4241454 h 6858000"/>
              <a:gd name="connsiteX9" fmla="*/ 783146 w 1174594"/>
              <a:gd name="connsiteY9" fmla="*/ 1046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4" h="6858000">
                <a:moveTo>
                  <a:pt x="771494" y="0"/>
                </a:moveTo>
                <a:lnTo>
                  <a:pt x="1174594" y="0"/>
                </a:lnTo>
                <a:lnTo>
                  <a:pt x="1161444" y="144397"/>
                </a:lnTo>
                <a:cubicBezTo>
                  <a:pt x="1033733" y="1250609"/>
                  <a:pt x="617322" y="2446286"/>
                  <a:pt x="472003" y="3402712"/>
                </a:cubicBezTo>
                <a:cubicBezTo>
                  <a:pt x="260630" y="4793885"/>
                  <a:pt x="621619" y="5685263"/>
                  <a:pt x="748093" y="6824530"/>
                </a:cubicBezTo>
                <a:lnTo>
                  <a:pt x="750748" y="6858000"/>
                </a:lnTo>
                <a:lnTo>
                  <a:pt x="217344" y="6858000"/>
                </a:lnTo>
                <a:lnTo>
                  <a:pt x="214865" y="6843618"/>
                </a:lnTo>
                <a:cubicBezTo>
                  <a:pt x="69890" y="6047077"/>
                  <a:pt x="-93534" y="5284828"/>
                  <a:pt x="64995" y="4241454"/>
                </a:cubicBezTo>
                <a:cubicBezTo>
                  <a:pt x="249947" y="3024186"/>
                  <a:pt x="874015" y="1419367"/>
                  <a:pt x="783146" y="104685"/>
                </a:cubicBezTo>
                <a:close/>
              </a:path>
            </a:pathLst>
          </a:custGeom>
          <a:solidFill>
            <a:srgbClr val="5B1E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3" name="Freeform 32">
            <a:extLst>
              <a:ext uri="{FF2B5EF4-FFF2-40B4-BE49-F238E27FC236}">
                <a16:creationId xmlns:a16="http://schemas.microsoft.com/office/drawing/2014/main" id="{7ABAEECC-CEEE-7426-95F0-433CD5D0628E}"/>
              </a:ext>
            </a:extLst>
          </p:cNvPr>
          <p:cNvSpPr/>
          <p:nvPr userDrawn="1"/>
        </p:nvSpPr>
        <p:spPr>
          <a:xfrm>
            <a:off x="7288693" y="0"/>
            <a:ext cx="1022358" cy="6858000"/>
          </a:xfrm>
          <a:custGeom>
            <a:avLst/>
            <a:gdLst>
              <a:gd name="connsiteX0" fmla="*/ 768834 w 1022358"/>
              <a:gd name="connsiteY0" fmla="*/ 0 h 6858000"/>
              <a:gd name="connsiteX1" fmla="*/ 1005982 w 1022358"/>
              <a:gd name="connsiteY1" fmla="*/ 0 h 6858000"/>
              <a:gd name="connsiteX2" fmla="*/ 1009847 w 1022358"/>
              <a:gd name="connsiteY2" fmla="*/ 31316 h 6858000"/>
              <a:gd name="connsiteX3" fmla="*/ 341247 w 1022358"/>
              <a:gd name="connsiteY3" fmla="*/ 4176390 h 6858000"/>
              <a:gd name="connsiteX4" fmla="*/ 522246 w 1022358"/>
              <a:gd name="connsiteY4" fmla="*/ 6776573 h 6858000"/>
              <a:gd name="connsiteX5" fmla="*/ 537283 w 1022358"/>
              <a:gd name="connsiteY5" fmla="*/ 6858000 h 6858000"/>
              <a:gd name="connsiteX6" fmla="*/ 343740 w 1022358"/>
              <a:gd name="connsiteY6" fmla="*/ 6858000 h 6858000"/>
              <a:gd name="connsiteX7" fmla="*/ 341085 w 1022358"/>
              <a:gd name="connsiteY7" fmla="*/ 6824530 h 6858000"/>
              <a:gd name="connsiteX8" fmla="*/ 64995 w 1022358"/>
              <a:gd name="connsiteY8" fmla="*/ 3402712 h 6858000"/>
              <a:gd name="connsiteX9" fmla="*/ 766468 w 1022358"/>
              <a:gd name="connsiteY9" fmla="*/ 315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2358" h="6858000">
                <a:moveTo>
                  <a:pt x="768834" y="0"/>
                </a:moveTo>
                <a:lnTo>
                  <a:pt x="1005982" y="0"/>
                </a:lnTo>
                <a:lnTo>
                  <a:pt x="1009847" y="31316"/>
                </a:lnTo>
                <a:cubicBezTo>
                  <a:pt x="1116447" y="1344814"/>
                  <a:pt x="511620" y="2956996"/>
                  <a:pt x="341247" y="4176390"/>
                </a:cubicBezTo>
                <a:cubicBezTo>
                  <a:pt x="195220" y="5221592"/>
                  <a:pt x="367751" y="5981827"/>
                  <a:pt x="522246" y="6776573"/>
                </a:cubicBezTo>
                <a:lnTo>
                  <a:pt x="537283" y="6858000"/>
                </a:lnTo>
                <a:lnTo>
                  <a:pt x="343740" y="6858000"/>
                </a:lnTo>
                <a:lnTo>
                  <a:pt x="341085" y="6824530"/>
                </a:lnTo>
                <a:cubicBezTo>
                  <a:pt x="214611" y="5685264"/>
                  <a:pt x="-146378" y="4793885"/>
                  <a:pt x="64995" y="3402712"/>
                </a:cubicBezTo>
                <a:cubicBezTo>
                  <a:pt x="215268" y="2413681"/>
                  <a:pt x="655432" y="1168808"/>
                  <a:pt x="766468" y="31586"/>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6" name="Picture Placeholder 35">
            <a:extLst>
              <a:ext uri="{FF2B5EF4-FFF2-40B4-BE49-F238E27FC236}">
                <a16:creationId xmlns:a16="http://schemas.microsoft.com/office/drawing/2014/main" id="{95AB918B-2E59-DAB9-A333-D1C66DCE70E5}"/>
              </a:ext>
            </a:extLst>
          </p:cNvPr>
          <p:cNvSpPr>
            <a:spLocks noGrp="1"/>
          </p:cNvSpPr>
          <p:nvPr>
            <p:ph type="pic" sz="quarter" idx="12"/>
          </p:nvPr>
        </p:nvSpPr>
        <p:spPr>
          <a:xfrm>
            <a:off x="7574694" y="0"/>
            <a:ext cx="4617306" cy="6858000"/>
          </a:xfrm>
          <a:custGeom>
            <a:avLst/>
            <a:gdLst>
              <a:gd name="connsiteX0" fmla="*/ 719981 w 4617306"/>
              <a:gd name="connsiteY0" fmla="*/ 0 h 6858000"/>
              <a:gd name="connsiteX1" fmla="*/ 4617306 w 4617306"/>
              <a:gd name="connsiteY1" fmla="*/ 0 h 6858000"/>
              <a:gd name="connsiteX2" fmla="*/ 4617306 w 4617306"/>
              <a:gd name="connsiteY2" fmla="*/ 6858000 h 6858000"/>
              <a:gd name="connsiteX3" fmla="*/ 251282 w 4617306"/>
              <a:gd name="connsiteY3" fmla="*/ 6858000 h 6858000"/>
              <a:gd name="connsiteX4" fmla="*/ 236245 w 4617306"/>
              <a:gd name="connsiteY4" fmla="*/ 6776573 h 6858000"/>
              <a:gd name="connsiteX5" fmla="*/ 55246 w 4617306"/>
              <a:gd name="connsiteY5" fmla="*/ 4176390 h 6858000"/>
              <a:gd name="connsiteX6" fmla="*/ 723846 w 4617306"/>
              <a:gd name="connsiteY6" fmla="*/ 313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7306" h="6858000">
                <a:moveTo>
                  <a:pt x="719981" y="0"/>
                </a:moveTo>
                <a:lnTo>
                  <a:pt x="4617306" y="0"/>
                </a:lnTo>
                <a:lnTo>
                  <a:pt x="4617306" y="6858000"/>
                </a:lnTo>
                <a:lnTo>
                  <a:pt x="251282" y="6858000"/>
                </a:lnTo>
                <a:lnTo>
                  <a:pt x="236245" y="6776573"/>
                </a:lnTo>
                <a:cubicBezTo>
                  <a:pt x="81750" y="5981827"/>
                  <a:pt x="-90781" y="5221592"/>
                  <a:pt x="55246" y="4176390"/>
                </a:cubicBezTo>
                <a:cubicBezTo>
                  <a:pt x="225619" y="2956996"/>
                  <a:pt x="830446" y="1344814"/>
                  <a:pt x="723846" y="31316"/>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GB"/>
          </a:p>
        </p:txBody>
      </p:sp>
    </p:spTree>
    <p:extLst>
      <p:ext uri="{BB962C8B-B14F-4D97-AF65-F5344CB8AC3E}">
        <p14:creationId xmlns:p14="http://schemas.microsoft.com/office/powerpoint/2010/main" val="32121288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_Photo-Big_left_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6096000" y="549476"/>
            <a:ext cx="5545138" cy="1131687"/>
          </a:xfrm>
        </p:spPr>
        <p:txBody>
          <a:bodyPr/>
          <a:lstStyle>
            <a:lvl1pPr>
              <a:defRPr>
                <a:solidFill>
                  <a:schemeClr val="bg2"/>
                </a:solidFill>
              </a:defRPr>
            </a:lvl1p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6096000" y="2723948"/>
            <a:ext cx="5545138" cy="3584576"/>
          </a:xfrm>
          <a:prstGeom prst="rect">
            <a:avLst/>
          </a:prstGeom>
        </p:spPr>
        <p:txBody>
          <a:bodyPr vert="horz" lIns="0" tIns="0" rIns="0" bIns="0" rtlCol="0">
            <a:normAutofit/>
          </a:bodyPr>
          <a:lstStyle>
            <a:lvl1pPr marL="0" indent="0">
              <a:buNone/>
              <a:defRPr sz="1200">
                <a:solidFill>
                  <a:schemeClr val="bg2"/>
                </a:solidFill>
              </a:defRPr>
            </a:lvl1pPr>
            <a:lvl2pPr marL="457200" indent="0">
              <a:buNone/>
              <a:defRPr/>
            </a:lvl2pPr>
            <a:lvl3pPr marL="914400" indent="0">
              <a:buNone/>
              <a:defRPr/>
            </a:lvl3pPr>
          </a:lstStyle>
          <a:p>
            <a:pPr lvl="0"/>
            <a:r>
              <a:rPr lang="es-ES"/>
              <a:t>Haga clic para modificar los estilos de texto del patrón</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6096000" y="2119540"/>
            <a:ext cx="5545138" cy="444507"/>
          </a:xfrm>
        </p:spPr>
        <p:txBody>
          <a:bodyPr/>
          <a:lstStyle>
            <a:lvl1pPr marL="0" indent="0">
              <a:buNone/>
              <a:defRPr b="1">
                <a:solidFill>
                  <a:schemeClr val="bg2"/>
                </a:solidFill>
              </a:defRPr>
            </a:lvl1pPr>
          </a:lstStyle>
          <a:p>
            <a:pPr lvl="0"/>
            <a:r>
              <a:rPr lang="es-ES"/>
              <a:t>Haga clic para modificar los estilos de texto del patrón</a:t>
            </a:r>
          </a:p>
        </p:txBody>
      </p:sp>
      <p:sp>
        <p:nvSpPr>
          <p:cNvPr id="29" name="Freeform 28">
            <a:extLst>
              <a:ext uri="{FF2B5EF4-FFF2-40B4-BE49-F238E27FC236}">
                <a16:creationId xmlns:a16="http://schemas.microsoft.com/office/drawing/2014/main" id="{0A243FFF-8D05-DB6D-9184-BB0FF22C1C35}"/>
              </a:ext>
            </a:extLst>
          </p:cNvPr>
          <p:cNvSpPr/>
          <p:nvPr userDrawn="1"/>
        </p:nvSpPr>
        <p:spPr>
          <a:xfrm flipH="1">
            <a:off x="4130148" y="0"/>
            <a:ext cx="1174594" cy="6858000"/>
          </a:xfrm>
          <a:custGeom>
            <a:avLst/>
            <a:gdLst>
              <a:gd name="connsiteX0" fmla="*/ 771494 w 1174594"/>
              <a:gd name="connsiteY0" fmla="*/ 0 h 6858000"/>
              <a:gd name="connsiteX1" fmla="*/ 1174594 w 1174594"/>
              <a:gd name="connsiteY1" fmla="*/ 0 h 6858000"/>
              <a:gd name="connsiteX2" fmla="*/ 1161444 w 1174594"/>
              <a:gd name="connsiteY2" fmla="*/ 144397 h 6858000"/>
              <a:gd name="connsiteX3" fmla="*/ 472003 w 1174594"/>
              <a:gd name="connsiteY3" fmla="*/ 3402712 h 6858000"/>
              <a:gd name="connsiteX4" fmla="*/ 748093 w 1174594"/>
              <a:gd name="connsiteY4" fmla="*/ 6824530 h 6858000"/>
              <a:gd name="connsiteX5" fmla="*/ 750748 w 1174594"/>
              <a:gd name="connsiteY5" fmla="*/ 6858000 h 6858000"/>
              <a:gd name="connsiteX6" fmla="*/ 217344 w 1174594"/>
              <a:gd name="connsiteY6" fmla="*/ 6858000 h 6858000"/>
              <a:gd name="connsiteX7" fmla="*/ 214865 w 1174594"/>
              <a:gd name="connsiteY7" fmla="*/ 6843618 h 6858000"/>
              <a:gd name="connsiteX8" fmla="*/ 64995 w 1174594"/>
              <a:gd name="connsiteY8" fmla="*/ 4241454 h 6858000"/>
              <a:gd name="connsiteX9" fmla="*/ 783146 w 1174594"/>
              <a:gd name="connsiteY9" fmla="*/ 1046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4" h="6858000">
                <a:moveTo>
                  <a:pt x="771494" y="0"/>
                </a:moveTo>
                <a:lnTo>
                  <a:pt x="1174594" y="0"/>
                </a:lnTo>
                <a:lnTo>
                  <a:pt x="1161444" y="144397"/>
                </a:lnTo>
                <a:cubicBezTo>
                  <a:pt x="1033733" y="1250609"/>
                  <a:pt x="617322" y="2446286"/>
                  <a:pt x="472003" y="3402712"/>
                </a:cubicBezTo>
                <a:cubicBezTo>
                  <a:pt x="260630" y="4793885"/>
                  <a:pt x="621619" y="5685263"/>
                  <a:pt x="748093" y="6824530"/>
                </a:cubicBezTo>
                <a:lnTo>
                  <a:pt x="750748" y="6858000"/>
                </a:lnTo>
                <a:lnTo>
                  <a:pt x="217344" y="6858000"/>
                </a:lnTo>
                <a:lnTo>
                  <a:pt x="214865" y="6843618"/>
                </a:lnTo>
                <a:cubicBezTo>
                  <a:pt x="69890" y="6047077"/>
                  <a:pt x="-93534" y="5284828"/>
                  <a:pt x="64995" y="4241454"/>
                </a:cubicBezTo>
                <a:cubicBezTo>
                  <a:pt x="249947" y="3024186"/>
                  <a:pt x="874015" y="1419367"/>
                  <a:pt x="783146" y="104685"/>
                </a:cubicBezTo>
                <a:close/>
              </a:path>
            </a:pathLst>
          </a:custGeom>
          <a:solidFill>
            <a:srgbClr val="5B1E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7" name="Freeform 6">
            <a:extLst>
              <a:ext uri="{FF2B5EF4-FFF2-40B4-BE49-F238E27FC236}">
                <a16:creationId xmlns:a16="http://schemas.microsoft.com/office/drawing/2014/main" id="{C40030E4-B36C-592E-E057-414B265596F4}"/>
              </a:ext>
            </a:extLst>
          </p:cNvPr>
          <p:cNvSpPr/>
          <p:nvPr userDrawn="1"/>
        </p:nvSpPr>
        <p:spPr>
          <a:xfrm flipH="1">
            <a:off x="3880422" y="0"/>
            <a:ext cx="1022358" cy="6858000"/>
          </a:xfrm>
          <a:custGeom>
            <a:avLst/>
            <a:gdLst>
              <a:gd name="connsiteX0" fmla="*/ 768834 w 1022358"/>
              <a:gd name="connsiteY0" fmla="*/ 0 h 6858000"/>
              <a:gd name="connsiteX1" fmla="*/ 1005982 w 1022358"/>
              <a:gd name="connsiteY1" fmla="*/ 0 h 6858000"/>
              <a:gd name="connsiteX2" fmla="*/ 1009847 w 1022358"/>
              <a:gd name="connsiteY2" fmla="*/ 31316 h 6858000"/>
              <a:gd name="connsiteX3" fmla="*/ 341247 w 1022358"/>
              <a:gd name="connsiteY3" fmla="*/ 4176390 h 6858000"/>
              <a:gd name="connsiteX4" fmla="*/ 522246 w 1022358"/>
              <a:gd name="connsiteY4" fmla="*/ 6776573 h 6858000"/>
              <a:gd name="connsiteX5" fmla="*/ 537283 w 1022358"/>
              <a:gd name="connsiteY5" fmla="*/ 6858000 h 6858000"/>
              <a:gd name="connsiteX6" fmla="*/ 343740 w 1022358"/>
              <a:gd name="connsiteY6" fmla="*/ 6858000 h 6858000"/>
              <a:gd name="connsiteX7" fmla="*/ 341085 w 1022358"/>
              <a:gd name="connsiteY7" fmla="*/ 6824530 h 6858000"/>
              <a:gd name="connsiteX8" fmla="*/ 64995 w 1022358"/>
              <a:gd name="connsiteY8" fmla="*/ 3402712 h 6858000"/>
              <a:gd name="connsiteX9" fmla="*/ 766468 w 1022358"/>
              <a:gd name="connsiteY9" fmla="*/ 315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2358" h="6858000">
                <a:moveTo>
                  <a:pt x="768834" y="0"/>
                </a:moveTo>
                <a:lnTo>
                  <a:pt x="1005982" y="0"/>
                </a:lnTo>
                <a:lnTo>
                  <a:pt x="1009847" y="31316"/>
                </a:lnTo>
                <a:cubicBezTo>
                  <a:pt x="1116447" y="1344814"/>
                  <a:pt x="511620" y="2956996"/>
                  <a:pt x="341247" y="4176390"/>
                </a:cubicBezTo>
                <a:cubicBezTo>
                  <a:pt x="195220" y="5221592"/>
                  <a:pt x="367751" y="5981827"/>
                  <a:pt x="522246" y="6776573"/>
                </a:cubicBezTo>
                <a:lnTo>
                  <a:pt x="537283" y="6858000"/>
                </a:lnTo>
                <a:lnTo>
                  <a:pt x="343740" y="6858000"/>
                </a:lnTo>
                <a:lnTo>
                  <a:pt x="341085" y="6824530"/>
                </a:lnTo>
                <a:cubicBezTo>
                  <a:pt x="214611" y="5685264"/>
                  <a:pt x="-146378" y="4793885"/>
                  <a:pt x="64995" y="3402712"/>
                </a:cubicBezTo>
                <a:cubicBezTo>
                  <a:pt x="215268" y="2413681"/>
                  <a:pt x="655432" y="1168808"/>
                  <a:pt x="766468" y="31586"/>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2" name="Picture Placeholder 11">
            <a:extLst>
              <a:ext uri="{FF2B5EF4-FFF2-40B4-BE49-F238E27FC236}">
                <a16:creationId xmlns:a16="http://schemas.microsoft.com/office/drawing/2014/main" id="{6BD9DE43-31F4-89E5-CCA5-DB3D1A80476F}"/>
              </a:ext>
            </a:extLst>
          </p:cNvPr>
          <p:cNvSpPr>
            <a:spLocks noGrp="1"/>
          </p:cNvSpPr>
          <p:nvPr>
            <p:ph type="pic" sz="quarter" idx="12"/>
          </p:nvPr>
        </p:nvSpPr>
        <p:spPr>
          <a:xfrm>
            <a:off x="0" y="0"/>
            <a:ext cx="4626938" cy="6858000"/>
          </a:xfrm>
          <a:custGeom>
            <a:avLst/>
            <a:gdLst>
              <a:gd name="connsiteX0" fmla="*/ 0 w 4626938"/>
              <a:gd name="connsiteY0" fmla="*/ 0 h 6858000"/>
              <a:gd name="connsiteX1" fmla="*/ 3906958 w 4626938"/>
              <a:gd name="connsiteY1" fmla="*/ 0 h 6858000"/>
              <a:gd name="connsiteX2" fmla="*/ 3903093 w 4626938"/>
              <a:gd name="connsiteY2" fmla="*/ 31316 h 6858000"/>
              <a:gd name="connsiteX3" fmla="*/ 4571693 w 4626938"/>
              <a:gd name="connsiteY3" fmla="*/ 4176390 h 6858000"/>
              <a:gd name="connsiteX4" fmla="*/ 4390694 w 4626938"/>
              <a:gd name="connsiteY4" fmla="*/ 6776573 h 6858000"/>
              <a:gd name="connsiteX5" fmla="*/ 4375657 w 4626938"/>
              <a:gd name="connsiteY5" fmla="*/ 6858000 h 6858000"/>
              <a:gd name="connsiteX6" fmla="*/ 0 w 46269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6938" h="6858000">
                <a:moveTo>
                  <a:pt x="0" y="0"/>
                </a:moveTo>
                <a:lnTo>
                  <a:pt x="3906958" y="0"/>
                </a:lnTo>
                <a:lnTo>
                  <a:pt x="3903093" y="31316"/>
                </a:lnTo>
                <a:cubicBezTo>
                  <a:pt x="3796493" y="1344814"/>
                  <a:pt x="4401320" y="2956996"/>
                  <a:pt x="4571693" y="4176390"/>
                </a:cubicBezTo>
                <a:cubicBezTo>
                  <a:pt x="4717720" y="5221592"/>
                  <a:pt x="4545189" y="5981827"/>
                  <a:pt x="4390694" y="6776573"/>
                </a:cubicBezTo>
                <a:lnTo>
                  <a:pt x="4375657" y="6858000"/>
                </a:lnTo>
                <a:lnTo>
                  <a:pt x="0" y="6858000"/>
                </a:ln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GB"/>
          </a:p>
        </p:txBody>
      </p:sp>
    </p:spTree>
    <p:extLst>
      <p:ext uri="{BB962C8B-B14F-4D97-AF65-F5344CB8AC3E}">
        <p14:creationId xmlns:p14="http://schemas.microsoft.com/office/powerpoint/2010/main" val="691792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pter_light">
    <p:bg>
      <p:bgPr>
        <a:solidFill>
          <a:schemeClr val="accent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Graphic 8">
            <a:extLst>
              <a:ext uri="{FF2B5EF4-FFF2-40B4-BE49-F238E27FC236}">
                <a16:creationId xmlns:a16="http://schemas.microsoft.com/office/drawing/2014/main" id="{6B5F20A3-472A-3CB2-E046-8EDD9712E221}"/>
              </a:ext>
            </a:extLst>
          </p:cNvPr>
          <p:cNvSpPr/>
          <p:nvPr userDrawn="1"/>
        </p:nvSpPr>
        <p:spPr>
          <a:xfrm rot="6999517">
            <a:off x="852903" y="1204759"/>
            <a:ext cx="4758926" cy="5118997"/>
          </a:xfrm>
          <a:custGeom>
            <a:avLst/>
            <a:gdLst>
              <a:gd name="connsiteX0" fmla="*/ 1401949 w 1616853"/>
              <a:gd name="connsiteY0" fmla="*/ 422108 h 1739188"/>
              <a:gd name="connsiteX1" fmla="*/ 1615215 w 1616853"/>
              <a:gd name="connsiteY1" fmla="*/ 994174 h 1739188"/>
              <a:gd name="connsiteX2" fmla="*/ 1251001 w 1616853"/>
              <a:gd name="connsiteY2" fmla="*/ 1543821 h 1739188"/>
              <a:gd name="connsiteX3" fmla="*/ 480868 w 1616853"/>
              <a:gd name="connsiteY3" fmla="*/ 1705884 h 1739188"/>
              <a:gd name="connsiteX4" fmla="*/ 2563 w 1616853"/>
              <a:gd name="connsiteY4" fmla="*/ 1071596 h 1739188"/>
              <a:gd name="connsiteX5" fmla="*/ 319850 w 1616853"/>
              <a:gd name="connsiteY5" fmla="*/ 332242 h 1739188"/>
              <a:gd name="connsiteX6" fmla="*/ 922695 w 1616853"/>
              <a:gd name="connsiteY6" fmla="*/ 2891 h 1739188"/>
              <a:gd name="connsiteX7" fmla="*/ 1401949 w 1616853"/>
              <a:gd name="connsiteY7" fmla="*/ 422013 h 173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6853" h="1739188">
                <a:moveTo>
                  <a:pt x="1401949" y="422108"/>
                </a:moveTo>
                <a:cubicBezTo>
                  <a:pt x="1530859" y="614760"/>
                  <a:pt x="1630985" y="799718"/>
                  <a:pt x="1615215" y="994174"/>
                </a:cubicBezTo>
                <a:cubicBezTo>
                  <a:pt x="1599446" y="1188726"/>
                  <a:pt x="1467592" y="1392303"/>
                  <a:pt x="1251001" y="1543821"/>
                </a:cubicBezTo>
                <a:cubicBezTo>
                  <a:pt x="1034410" y="1695340"/>
                  <a:pt x="732988" y="1794231"/>
                  <a:pt x="480868" y="1705884"/>
                </a:cubicBezTo>
                <a:cubicBezTo>
                  <a:pt x="229319" y="1617443"/>
                  <a:pt x="27072" y="1341670"/>
                  <a:pt x="2563" y="1071596"/>
                </a:cubicBezTo>
                <a:cubicBezTo>
                  <a:pt x="-21851" y="801997"/>
                  <a:pt x="131473" y="538194"/>
                  <a:pt x="319850" y="332242"/>
                </a:cubicBezTo>
                <a:cubicBezTo>
                  <a:pt x="508227" y="126291"/>
                  <a:pt x="732038" y="-22853"/>
                  <a:pt x="922695" y="2891"/>
                </a:cubicBezTo>
                <a:cubicBezTo>
                  <a:pt x="1113922" y="28730"/>
                  <a:pt x="1272565" y="229457"/>
                  <a:pt x="1401949" y="422013"/>
                </a:cubicBezTo>
                <a:close/>
              </a:path>
            </a:pathLst>
          </a:custGeom>
          <a:solidFill>
            <a:schemeClr val="tx2"/>
          </a:solidFill>
          <a:ln w="9487" cap="flat">
            <a:noFill/>
            <a:prstDash val="solid"/>
            <a:miter/>
          </a:ln>
        </p:spPr>
        <p:txBody>
          <a:bodyPr rtlCol="0" anchor="ctr"/>
          <a:lstStyle/>
          <a:p>
            <a:endParaRPr lang="en-GB" noProof="0"/>
          </a:p>
        </p:txBody>
      </p:sp>
      <p:sp>
        <p:nvSpPr>
          <p:cNvPr id="7" name="Picture Placeholder 16">
            <a:extLst>
              <a:ext uri="{FF2B5EF4-FFF2-40B4-BE49-F238E27FC236}">
                <a16:creationId xmlns:a16="http://schemas.microsoft.com/office/drawing/2014/main" id="{8E00BA19-5C35-CDE1-774D-9BBD0B7B5956}"/>
              </a:ext>
            </a:extLst>
          </p:cNvPr>
          <p:cNvSpPr>
            <a:spLocks noGrp="1"/>
          </p:cNvSpPr>
          <p:nvPr>
            <p:ph type="pic" sz="quarter" idx="12"/>
          </p:nvPr>
        </p:nvSpPr>
        <p:spPr>
          <a:xfrm>
            <a:off x="810433" y="1222310"/>
            <a:ext cx="4651685" cy="4765704"/>
          </a:xfrm>
          <a:custGeom>
            <a:avLst/>
            <a:gdLst>
              <a:gd name="connsiteX0" fmla="*/ 2172219 w 4643466"/>
              <a:gd name="connsiteY0" fmla="*/ 4 h 4757283"/>
              <a:gd name="connsiteX1" fmla="*/ 3682662 w 4643466"/>
              <a:gd name="connsiteY1" fmla="*/ 791177 h 4757283"/>
              <a:gd name="connsiteX2" fmla="*/ 3682719 w 4643466"/>
              <a:gd name="connsiteY2" fmla="*/ 791425 h 4757283"/>
              <a:gd name="connsiteX3" fmla="*/ 4631723 w 4643466"/>
              <a:gd name="connsiteY3" fmla="*/ 2150645 h 4757283"/>
              <a:gd name="connsiteX4" fmla="*/ 3921972 w 4643466"/>
              <a:gd name="connsiteY4" fmla="*/ 3826185 h 4757283"/>
              <a:gd name="connsiteX5" fmla="*/ 1824385 w 4643466"/>
              <a:gd name="connsiteY5" fmla="*/ 4750602 h 4757283"/>
              <a:gd name="connsiteX6" fmla="*/ 83093 w 4643466"/>
              <a:gd name="connsiteY6" fmla="*/ 3400595 h 4757283"/>
              <a:gd name="connsiteX7" fmla="*/ 545938 w 4643466"/>
              <a:gd name="connsiteY7" fmla="*/ 1258862 h 4757283"/>
              <a:gd name="connsiteX8" fmla="*/ 2067058 w 4643466"/>
              <a:gd name="connsiteY8" fmla="*/ 5108 h 4757283"/>
              <a:gd name="connsiteX9" fmla="*/ 2172219 w 4643466"/>
              <a:gd name="connsiteY9" fmla="*/ 4 h 475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3466" h="4757283">
                <a:moveTo>
                  <a:pt x="2172219" y="4"/>
                </a:moveTo>
                <a:cubicBezTo>
                  <a:pt x="2698457" y="1377"/>
                  <a:pt x="3229338" y="397328"/>
                  <a:pt x="3682662" y="791177"/>
                </a:cubicBezTo>
                <a:lnTo>
                  <a:pt x="3682719" y="791425"/>
                </a:lnTo>
                <a:cubicBezTo>
                  <a:pt x="4164971" y="1212090"/>
                  <a:pt x="4560621" y="1631303"/>
                  <a:pt x="4631723" y="2150645"/>
                </a:cubicBezTo>
                <a:cubicBezTo>
                  <a:pt x="4702885" y="2670238"/>
                  <a:pt x="4448678" y="3288845"/>
                  <a:pt x="3921972" y="3826185"/>
                </a:cubicBezTo>
                <a:cubicBezTo>
                  <a:pt x="3395266" y="4363528"/>
                  <a:pt x="2595453" y="4818175"/>
                  <a:pt x="1824385" y="4750602"/>
                </a:cubicBezTo>
                <a:cubicBezTo>
                  <a:pt x="1054889" y="4682411"/>
                  <a:pt x="314082" y="4091754"/>
                  <a:pt x="83093" y="3400595"/>
                </a:cubicBezTo>
                <a:cubicBezTo>
                  <a:pt x="-147341" y="2710618"/>
                  <a:pt x="132101" y="1920392"/>
                  <a:pt x="545938" y="1258862"/>
                </a:cubicBezTo>
                <a:cubicBezTo>
                  <a:pt x="959775" y="597334"/>
                  <a:pt x="1508470" y="61520"/>
                  <a:pt x="2067058" y="5108"/>
                </a:cubicBezTo>
                <a:cubicBezTo>
                  <a:pt x="2102075" y="1575"/>
                  <a:pt x="2137137" y="-87"/>
                  <a:pt x="2172219" y="4"/>
                </a:cubicBezTo>
                <a:close/>
              </a:path>
            </a:pathLst>
          </a:custGeom>
          <a:solidFill>
            <a:schemeClr val="bg2"/>
          </a:solidFill>
        </p:spPr>
        <p:txBody>
          <a:bodyPr wrap="square" anchor="ctr">
            <a:noAutofit/>
          </a:bodyPr>
          <a:lstStyle>
            <a:lvl1pPr marL="0" indent="0" algn="ctr">
              <a:buNone/>
              <a:defRPr/>
            </a:lvl1pPr>
          </a:lstStyle>
          <a:p>
            <a:r>
              <a:rPr lang="es-ES" noProof="0"/>
              <a:t>Haga clic en el icono para agregar una imagen</a:t>
            </a:r>
            <a:endParaRPr lang="en-GB" noProof="0"/>
          </a:p>
        </p:txBody>
      </p:sp>
      <p:sp>
        <p:nvSpPr>
          <p:cNvPr id="15" name="Freeform 14">
            <a:extLst>
              <a:ext uri="{FF2B5EF4-FFF2-40B4-BE49-F238E27FC236}">
                <a16:creationId xmlns:a16="http://schemas.microsoft.com/office/drawing/2014/main" id="{C1FEEDD8-28AA-BE3E-02E2-170FFB40470C}"/>
              </a:ext>
            </a:extLst>
          </p:cNvPr>
          <p:cNvSpPr/>
          <p:nvPr userDrawn="1"/>
        </p:nvSpPr>
        <p:spPr>
          <a:xfrm>
            <a:off x="6296481" y="-351"/>
            <a:ext cx="5895520" cy="1951072"/>
          </a:xfrm>
          <a:custGeom>
            <a:avLst/>
            <a:gdLst>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58756 w 9855101"/>
              <a:gd name="connsiteY7" fmla="*/ 8327921 h 12126752"/>
              <a:gd name="connsiteX8" fmla="*/ 592520 w 9855101"/>
              <a:gd name="connsiteY8" fmla="*/ 5251217 h 12126752"/>
              <a:gd name="connsiteX9" fmla="*/ 1635363 w 9855101"/>
              <a:gd name="connsiteY9" fmla="*/ 1999091 h 12126752"/>
              <a:gd name="connsiteX10" fmla="*/ 4494042 w 9855101"/>
              <a:gd name="connsiteY10" fmla="*/ 81983 h 12126752"/>
              <a:gd name="connsiteX11" fmla="*/ 7570489 w 9855101"/>
              <a:gd name="connsiteY11" fmla="*/ 1003774 h 12126752"/>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1732972 w 9855101"/>
              <a:gd name="connsiteY7" fmla="*/ 10121772 h 12126752"/>
              <a:gd name="connsiteX8" fmla="*/ 58756 w 9855101"/>
              <a:gd name="connsiteY8" fmla="*/ 8327921 h 12126752"/>
              <a:gd name="connsiteX9" fmla="*/ 592520 w 9855101"/>
              <a:gd name="connsiteY9" fmla="*/ 5251217 h 12126752"/>
              <a:gd name="connsiteX10" fmla="*/ 1635363 w 9855101"/>
              <a:gd name="connsiteY10" fmla="*/ 1999091 h 12126752"/>
              <a:gd name="connsiteX11" fmla="*/ 4494042 w 9855101"/>
              <a:gd name="connsiteY11" fmla="*/ 81983 h 12126752"/>
              <a:gd name="connsiteX12" fmla="*/ 7570489 w 9855101"/>
              <a:gd name="connsiteY12" fmla="*/ 1003774 h 12126752"/>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1732972 w 9855101"/>
              <a:gd name="connsiteY7" fmla="*/ 10121772 h 12126752"/>
              <a:gd name="connsiteX8" fmla="*/ 58756 w 9855101"/>
              <a:gd name="connsiteY8" fmla="*/ 8327921 h 12126752"/>
              <a:gd name="connsiteX9" fmla="*/ 592520 w 9855101"/>
              <a:gd name="connsiteY9" fmla="*/ 5251217 h 12126752"/>
              <a:gd name="connsiteX10" fmla="*/ 1635363 w 9855101"/>
              <a:gd name="connsiteY10" fmla="*/ 1999091 h 12126752"/>
              <a:gd name="connsiteX11" fmla="*/ 4494042 w 9855101"/>
              <a:gd name="connsiteY11" fmla="*/ 81983 h 12126752"/>
              <a:gd name="connsiteX12" fmla="*/ 7570489 w 9855101"/>
              <a:gd name="connsiteY12" fmla="*/ 1003774 h 12126752"/>
              <a:gd name="connsiteX0" fmla="*/ 1732972 w 9855101"/>
              <a:gd name="connsiteY0" fmla="*/ 10121772 h 12126752"/>
              <a:gd name="connsiteX1" fmla="*/ 58756 w 9855101"/>
              <a:gd name="connsiteY1" fmla="*/ 8327921 h 12126752"/>
              <a:gd name="connsiteX2" fmla="*/ 592520 w 9855101"/>
              <a:gd name="connsiteY2" fmla="*/ 5251217 h 12126752"/>
              <a:gd name="connsiteX3" fmla="*/ 1635363 w 9855101"/>
              <a:gd name="connsiteY3" fmla="*/ 1999091 h 12126752"/>
              <a:gd name="connsiteX4" fmla="*/ 4494042 w 9855101"/>
              <a:gd name="connsiteY4" fmla="*/ 81983 h 12126752"/>
              <a:gd name="connsiteX5" fmla="*/ 7570489 w 9855101"/>
              <a:gd name="connsiteY5" fmla="*/ 1003774 h 12126752"/>
              <a:gd name="connsiteX6" fmla="*/ 8284143 w 9855101"/>
              <a:gd name="connsiteY6" fmla="*/ 4475255 h 12126752"/>
              <a:gd name="connsiteX7" fmla="*/ 9328763 w 9855101"/>
              <a:gd name="connsiteY7" fmla="*/ 6829838 h 12126752"/>
              <a:gd name="connsiteX8" fmla="*/ 9809249 w 9855101"/>
              <a:gd name="connsiteY8" fmla="*/ 9689785 h 12126752"/>
              <a:gd name="connsiteX9" fmla="*/ 8188160 w 9855101"/>
              <a:gd name="connsiteY9" fmla="*/ 12097161 h 12126752"/>
              <a:gd name="connsiteX10" fmla="*/ 5048943 w 9855101"/>
              <a:gd name="connsiteY10" fmla="*/ 11120830 h 12126752"/>
              <a:gd name="connsiteX11" fmla="*/ 2105409 w 9855101"/>
              <a:gd name="connsiteY11" fmla="*/ 10306958 h 12126752"/>
              <a:gd name="connsiteX12" fmla="*/ 1824412 w 9855101"/>
              <a:gd name="connsiteY12" fmla="*/ 10213212 h 12126752"/>
              <a:gd name="connsiteX0" fmla="*/ 962938 w 9806427"/>
              <a:gd name="connsiteY0" fmla="*/ 10203052 h 12126752"/>
              <a:gd name="connsiteX1" fmla="*/ 10082 w 9806427"/>
              <a:gd name="connsiteY1" fmla="*/ 8327921 h 12126752"/>
              <a:gd name="connsiteX2" fmla="*/ 543846 w 9806427"/>
              <a:gd name="connsiteY2" fmla="*/ 5251217 h 12126752"/>
              <a:gd name="connsiteX3" fmla="*/ 1586689 w 9806427"/>
              <a:gd name="connsiteY3" fmla="*/ 1999091 h 12126752"/>
              <a:gd name="connsiteX4" fmla="*/ 4445368 w 9806427"/>
              <a:gd name="connsiteY4" fmla="*/ 81983 h 12126752"/>
              <a:gd name="connsiteX5" fmla="*/ 7521815 w 9806427"/>
              <a:gd name="connsiteY5" fmla="*/ 1003774 h 12126752"/>
              <a:gd name="connsiteX6" fmla="*/ 8235469 w 9806427"/>
              <a:gd name="connsiteY6" fmla="*/ 4475255 h 12126752"/>
              <a:gd name="connsiteX7" fmla="*/ 9280089 w 9806427"/>
              <a:gd name="connsiteY7" fmla="*/ 6829838 h 12126752"/>
              <a:gd name="connsiteX8" fmla="*/ 9760575 w 9806427"/>
              <a:gd name="connsiteY8" fmla="*/ 9689785 h 12126752"/>
              <a:gd name="connsiteX9" fmla="*/ 8139486 w 9806427"/>
              <a:gd name="connsiteY9" fmla="*/ 12097161 h 12126752"/>
              <a:gd name="connsiteX10" fmla="*/ 5000269 w 9806427"/>
              <a:gd name="connsiteY10" fmla="*/ 11120830 h 12126752"/>
              <a:gd name="connsiteX11" fmla="*/ 2056735 w 9806427"/>
              <a:gd name="connsiteY11" fmla="*/ 10306958 h 12126752"/>
              <a:gd name="connsiteX12" fmla="*/ 1775738 w 9806427"/>
              <a:gd name="connsiteY12" fmla="*/ 10213212 h 12126752"/>
              <a:gd name="connsiteX0" fmla="*/ 962938 w 9806427"/>
              <a:gd name="connsiteY0" fmla="*/ 10203052 h 12319912"/>
              <a:gd name="connsiteX1" fmla="*/ 10082 w 9806427"/>
              <a:gd name="connsiteY1" fmla="*/ 8327921 h 12319912"/>
              <a:gd name="connsiteX2" fmla="*/ 543846 w 9806427"/>
              <a:gd name="connsiteY2" fmla="*/ 5251217 h 12319912"/>
              <a:gd name="connsiteX3" fmla="*/ 1586689 w 9806427"/>
              <a:gd name="connsiteY3" fmla="*/ 1999091 h 12319912"/>
              <a:gd name="connsiteX4" fmla="*/ 4445368 w 9806427"/>
              <a:gd name="connsiteY4" fmla="*/ 81983 h 12319912"/>
              <a:gd name="connsiteX5" fmla="*/ 7521815 w 9806427"/>
              <a:gd name="connsiteY5" fmla="*/ 1003774 h 12319912"/>
              <a:gd name="connsiteX6" fmla="*/ 8235469 w 9806427"/>
              <a:gd name="connsiteY6" fmla="*/ 4475255 h 12319912"/>
              <a:gd name="connsiteX7" fmla="*/ 9280089 w 9806427"/>
              <a:gd name="connsiteY7" fmla="*/ 6829838 h 12319912"/>
              <a:gd name="connsiteX8" fmla="*/ 9760575 w 9806427"/>
              <a:gd name="connsiteY8" fmla="*/ 9689785 h 12319912"/>
              <a:gd name="connsiteX9" fmla="*/ 8139486 w 9806427"/>
              <a:gd name="connsiteY9" fmla="*/ 12097161 h 12319912"/>
              <a:gd name="connsiteX10" fmla="*/ 7566938 w 9806427"/>
              <a:gd name="connsiteY10" fmla="*/ 12102972 h 12319912"/>
              <a:gd name="connsiteX11" fmla="*/ 5000269 w 9806427"/>
              <a:gd name="connsiteY11" fmla="*/ 11120830 h 12319912"/>
              <a:gd name="connsiteX12" fmla="*/ 2056735 w 9806427"/>
              <a:gd name="connsiteY12" fmla="*/ 10306958 h 12319912"/>
              <a:gd name="connsiteX13" fmla="*/ 1775738 w 9806427"/>
              <a:gd name="connsiteY13" fmla="*/ 10213212 h 12319912"/>
              <a:gd name="connsiteX0" fmla="*/ 962938 w 9806427"/>
              <a:gd name="connsiteY0" fmla="*/ 10203052 h 12319912"/>
              <a:gd name="connsiteX1" fmla="*/ 10082 w 9806427"/>
              <a:gd name="connsiteY1" fmla="*/ 8327921 h 12319912"/>
              <a:gd name="connsiteX2" fmla="*/ 543846 w 9806427"/>
              <a:gd name="connsiteY2" fmla="*/ 5251217 h 12319912"/>
              <a:gd name="connsiteX3" fmla="*/ 1586689 w 9806427"/>
              <a:gd name="connsiteY3" fmla="*/ 1999091 h 12319912"/>
              <a:gd name="connsiteX4" fmla="*/ 4445368 w 9806427"/>
              <a:gd name="connsiteY4" fmla="*/ 81983 h 12319912"/>
              <a:gd name="connsiteX5" fmla="*/ 7521815 w 9806427"/>
              <a:gd name="connsiteY5" fmla="*/ 1003774 h 12319912"/>
              <a:gd name="connsiteX6" fmla="*/ 8235469 w 9806427"/>
              <a:gd name="connsiteY6" fmla="*/ 4475255 h 12319912"/>
              <a:gd name="connsiteX7" fmla="*/ 9280089 w 9806427"/>
              <a:gd name="connsiteY7" fmla="*/ 6829838 h 12319912"/>
              <a:gd name="connsiteX8" fmla="*/ 9760575 w 9806427"/>
              <a:gd name="connsiteY8" fmla="*/ 9689785 h 12319912"/>
              <a:gd name="connsiteX9" fmla="*/ 8139486 w 9806427"/>
              <a:gd name="connsiteY9" fmla="*/ 12097161 h 12319912"/>
              <a:gd name="connsiteX10" fmla="*/ 7566938 w 9806427"/>
              <a:gd name="connsiteY10" fmla="*/ 12102972 h 12319912"/>
              <a:gd name="connsiteX11" fmla="*/ 5000269 w 9806427"/>
              <a:gd name="connsiteY11" fmla="*/ 11120830 h 12319912"/>
              <a:gd name="connsiteX12" fmla="*/ 2056735 w 9806427"/>
              <a:gd name="connsiteY12" fmla="*/ 10306958 h 12319912"/>
              <a:gd name="connsiteX13" fmla="*/ 1775738 w 9806427"/>
              <a:gd name="connsiteY13" fmla="*/ 10213212 h 12319912"/>
              <a:gd name="connsiteX0" fmla="*/ 10082 w 9806427"/>
              <a:gd name="connsiteY0" fmla="*/ 8327921 h 12319912"/>
              <a:gd name="connsiteX1" fmla="*/ 543846 w 9806427"/>
              <a:gd name="connsiteY1" fmla="*/ 5251217 h 12319912"/>
              <a:gd name="connsiteX2" fmla="*/ 1586689 w 9806427"/>
              <a:gd name="connsiteY2" fmla="*/ 1999091 h 12319912"/>
              <a:gd name="connsiteX3" fmla="*/ 4445368 w 9806427"/>
              <a:gd name="connsiteY3" fmla="*/ 81983 h 12319912"/>
              <a:gd name="connsiteX4" fmla="*/ 7521815 w 9806427"/>
              <a:gd name="connsiteY4" fmla="*/ 1003774 h 12319912"/>
              <a:gd name="connsiteX5" fmla="*/ 8235469 w 9806427"/>
              <a:gd name="connsiteY5" fmla="*/ 4475255 h 12319912"/>
              <a:gd name="connsiteX6" fmla="*/ 9280089 w 9806427"/>
              <a:gd name="connsiteY6" fmla="*/ 6829838 h 12319912"/>
              <a:gd name="connsiteX7" fmla="*/ 9760575 w 9806427"/>
              <a:gd name="connsiteY7" fmla="*/ 9689785 h 12319912"/>
              <a:gd name="connsiteX8" fmla="*/ 8139486 w 9806427"/>
              <a:gd name="connsiteY8" fmla="*/ 12097161 h 12319912"/>
              <a:gd name="connsiteX9" fmla="*/ 7566938 w 9806427"/>
              <a:gd name="connsiteY9" fmla="*/ 12102972 h 12319912"/>
              <a:gd name="connsiteX10" fmla="*/ 5000269 w 9806427"/>
              <a:gd name="connsiteY10" fmla="*/ 11120830 h 12319912"/>
              <a:gd name="connsiteX11" fmla="*/ 2056735 w 9806427"/>
              <a:gd name="connsiteY11" fmla="*/ 10306958 h 12319912"/>
              <a:gd name="connsiteX12" fmla="*/ 1775738 w 9806427"/>
              <a:gd name="connsiteY12" fmla="*/ 10213212 h 12319912"/>
              <a:gd name="connsiteX0" fmla="*/ 0 w 9262581"/>
              <a:gd name="connsiteY0" fmla="*/ 5251217 h 12319912"/>
              <a:gd name="connsiteX1" fmla="*/ 1042843 w 9262581"/>
              <a:gd name="connsiteY1" fmla="*/ 1999091 h 12319912"/>
              <a:gd name="connsiteX2" fmla="*/ 3901522 w 9262581"/>
              <a:gd name="connsiteY2" fmla="*/ 81983 h 12319912"/>
              <a:gd name="connsiteX3" fmla="*/ 6977969 w 9262581"/>
              <a:gd name="connsiteY3" fmla="*/ 1003774 h 12319912"/>
              <a:gd name="connsiteX4" fmla="*/ 7691623 w 9262581"/>
              <a:gd name="connsiteY4" fmla="*/ 4475255 h 12319912"/>
              <a:gd name="connsiteX5" fmla="*/ 8736243 w 9262581"/>
              <a:gd name="connsiteY5" fmla="*/ 6829838 h 12319912"/>
              <a:gd name="connsiteX6" fmla="*/ 9216729 w 9262581"/>
              <a:gd name="connsiteY6" fmla="*/ 9689785 h 12319912"/>
              <a:gd name="connsiteX7" fmla="*/ 7595640 w 9262581"/>
              <a:gd name="connsiteY7" fmla="*/ 12097161 h 12319912"/>
              <a:gd name="connsiteX8" fmla="*/ 7023092 w 9262581"/>
              <a:gd name="connsiteY8" fmla="*/ 12102972 h 12319912"/>
              <a:gd name="connsiteX9" fmla="*/ 4456423 w 9262581"/>
              <a:gd name="connsiteY9" fmla="*/ 11120830 h 12319912"/>
              <a:gd name="connsiteX10" fmla="*/ 1512889 w 9262581"/>
              <a:gd name="connsiteY10" fmla="*/ 10306958 h 12319912"/>
              <a:gd name="connsiteX11" fmla="*/ 1231892 w 9262581"/>
              <a:gd name="connsiteY11" fmla="*/ 10213212 h 12319912"/>
              <a:gd name="connsiteX0" fmla="*/ 0 w 8219738"/>
              <a:gd name="connsiteY0" fmla="*/ 1999091 h 12319912"/>
              <a:gd name="connsiteX1" fmla="*/ 2858679 w 8219738"/>
              <a:gd name="connsiteY1" fmla="*/ 81983 h 12319912"/>
              <a:gd name="connsiteX2" fmla="*/ 5935126 w 8219738"/>
              <a:gd name="connsiteY2" fmla="*/ 1003774 h 12319912"/>
              <a:gd name="connsiteX3" fmla="*/ 6648780 w 8219738"/>
              <a:gd name="connsiteY3" fmla="*/ 4475255 h 12319912"/>
              <a:gd name="connsiteX4" fmla="*/ 7693400 w 8219738"/>
              <a:gd name="connsiteY4" fmla="*/ 6829838 h 12319912"/>
              <a:gd name="connsiteX5" fmla="*/ 8173886 w 8219738"/>
              <a:gd name="connsiteY5" fmla="*/ 9689785 h 12319912"/>
              <a:gd name="connsiteX6" fmla="*/ 6552797 w 8219738"/>
              <a:gd name="connsiteY6" fmla="*/ 12097161 h 12319912"/>
              <a:gd name="connsiteX7" fmla="*/ 5980249 w 8219738"/>
              <a:gd name="connsiteY7" fmla="*/ 12102972 h 12319912"/>
              <a:gd name="connsiteX8" fmla="*/ 3413580 w 8219738"/>
              <a:gd name="connsiteY8" fmla="*/ 11120830 h 12319912"/>
              <a:gd name="connsiteX9" fmla="*/ 470046 w 8219738"/>
              <a:gd name="connsiteY9" fmla="*/ 10306958 h 12319912"/>
              <a:gd name="connsiteX10" fmla="*/ 189049 w 8219738"/>
              <a:gd name="connsiteY10" fmla="*/ 10213212 h 12319912"/>
              <a:gd name="connsiteX0" fmla="*/ 2773950 w 8135009"/>
              <a:gd name="connsiteY0" fmla="*/ 81983 h 12319912"/>
              <a:gd name="connsiteX1" fmla="*/ 5850397 w 8135009"/>
              <a:gd name="connsiteY1" fmla="*/ 1003774 h 12319912"/>
              <a:gd name="connsiteX2" fmla="*/ 6564051 w 8135009"/>
              <a:gd name="connsiteY2" fmla="*/ 4475255 h 12319912"/>
              <a:gd name="connsiteX3" fmla="*/ 7608671 w 8135009"/>
              <a:gd name="connsiteY3" fmla="*/ 6829838 h 12319912"/>
              <a:gd name="connsiteX4" fmla="*/ 8089157 w 8135009"/>
              <a:gd name="connsiteY4" fmla="*/ 9689785 h 12319912"/>
              <a:gd name="connsiteX5" fmla="*/ 6468068 w 8135009"/>
              <a:gd name="connsiteY5" fmla="*/ 12097161 h 12319912"/>
              <a:gd name="connsiteX6" fmla="*/ 5895520 w 8135009"/>
              <a:gd name="connsiteY6" fmla="*/ 12102972 h 12319912"/>
              <a:gd name="connsiteX7" fmla="*/ 3328851 w 8135009"/>
              <a:gd name="connsiteY7" fmla="*/ 11120830 h 12319912"/>
              <a:gd name="connsiteX8" fmla="*/ 385317 w 8135009"/>
              <a:gd name="connsiteY8" fmla="*/ 10306958 h 12319912"/>
              <a:gd name="connsiteX9" fmla="*/ 104320 w 8135009"/>
              <a:gd name="connsiteY9" fmla="*/ 10213212 h 12319912"/>
              <a:gd name="connsiteX0" fmla="*/ 2773950 w 8135323"/>
              <a:gd name="connsiteY0" fmla="*/ 81983 h 12319912"/>
              <a:gd name="connsiteX1" fmla="*/ 5850397 w 8135323"/>
              <a:gd name="connsiteY1" fmla="*/ 1003774 h 12319912"/>
              <a:gd name="connsiteX2" fmla="*/ 7608671 w 8135323"/>
              <a:gd name="connsiteY2" fmla="*/ 6829838 h 12319912"/>
              <a:gd name="connsiteX3" fmla="*/ 8089157 w 8135323"/>
              <a:gd name="connsiteY3" fmla="*/ 9689785 h 12319912"/>
              <a:gd name="connsiteX4" fmla="*/ 6468068 w 8135323"/>
              <a:gd name="connsiteY4" fmla="*/ 12097161 h 12319912"/>
              <a:gd name="connsiteX5" fmla="*/ 5895520 w 8135323"/>
              <a:gd name="connsiteY5" fmla="*/ 12102972 h 12319912"/>
              <a:gd name="connsiteX6" fmla="*/ 3328851 w 8135323"/>
              <a:gd name="connsiteY6" fmla="*/ 11120830 h 12319912"/>
              <a:gd name="connsiteX7" fmla="*/ 385317 w 8135323"/>
              <a:gd name="connsiteY7" fmla="*/ 10306958 h 12319912"/>
              <a:gd name="connsiteX8" fmla="*/ 104320 w 8135323"/>
              <a:gd name="connsiteY8" fmla="*/ 10213212 h 12319912"/>
              <a:gd name="connsiteX0" fmla="*/ 2773950 w 8089157"/>
              <a:gd name="connsiteY0" fmla="*/ 81983 h 12319912"/>
              <a:gd name="connsiteX1" fmla="*/ 5850397 w 8089157"/>
              <a:gd name="connsiteY1" fmla="*/ 1003774 h 12319912"/>
              <a:gd name="connsiteX2" fmla="*/ 8089157 w 8089157"/>
              <a:gd name="connsiteY2" fmla="*/ 9689785 h 12319912"/>
              <a:gd name="connsiteX3" fmla="*/ 6468068 w 8089157"/>
              <a:gd name="connsiteY3" fmla="*/ 12097161 h 12319912"/>
              <a:gd name="connsiteX4" fmla="*/ 5895520 w 8089157"/>
              <a:gd name="connsiteY4" fmla="*/ 12102972 h 12319912"/>
              <a:gd name="connsiteX5" fmla="*/ 3328851 w 8089157"/>
              <a:gd name="connsiteY5" fmla="*/ 11120830 h 12319912"/>
              <a:gd name="connsiteX6" fmla="*/ 385317 w 8089157"/>
              <a:gd name="connsiteY6" fmla="*/ 10306958 h 12319912"/>
              <a:gd name="connsiteX7" fmla="*/ 104320 w 8089157"/>
              <a:gd name="connsiteY7" fmla="*/ 10213212 h 12319912"/>
              <a:gd name="connsiteX0" fmla="*/ 5850397 w 8089157"/>
              <a:gd name="connsiteY0" fmla="*/ 0 h 11316138"/>
              <a:gd name="connsiteX1" fmla="*/ 8089157 w 8089157"/>
              <a:gd name="connsiteY1" fmla="*/ 8686011 h 11316138"/>
              <a:gd name="connsiteX2" fmla="*/ 6468068 w 8089157"/>
              <a:gd name="connsiteY2" fmla="*/ 11093387 h 11316138"/>
              <a:gd name="connsiteX3" fmla="*/ 5895520 w 8089157"/>
              <a:gd name="connsiteY3" fmla="*/ 11099198 h 11316138"/>
              <a:gd name="connsiteX4" fmla="*/ 3328851 w 8089157"/>
              <a:gd name="connsiteY4" fmla="*/ 10117056 h 11316138"/>
              <a:gd name="connsiteX5" fmla="*/ 385317 w 8089157"/>
              <a:gd name="connsiteY5" fmla="*/ 9303184 h 11316138"/>
              <a:gd name="connsiteX6" fmla="*/ 104320 w 8089157"/>
              <a:gd name="connsiteY6" fmla="*/ 9209438 h 11316138"/>
              <a:gd name="connsiteX0" fmla="*/ 8089157 w 8089157"/>
              <a:gd name="connsiteY0" fmla="*/ 0 h 2630127"/>
              <a:gd name="connsiteX1" fmla="*/ 6468068 w 8089157"/>
              <a:gd name="connsiteY1" fmla="*/ 2407376 h 2630127"/>
              <a:gd name="connsiteX2" fmla="*/ 5895520 w 8089157"/>
              <a:gd name="connsiteY2" fmla="*/ 2413187 h 2630127"/>
              <a:gd name="connsiteX3" fmla="*/ 3328851 w 8089157"/>
              <a:gd name="connsiteY3" fmla="*/ 1431045 h 2630127"/>
              <a:gd name="connsiteX4" fmla="*/ 385317 w 8089157"/>
              <a:gd name="connsiteY4" fmla="*/ 617173 h 2630127"/>
              <a:gd name="connsiteX5" fmla="*/ 104320 w 8089157"/>
              <a:gd name="connsiteY5" fmla="*/ 523427 h 2630127"/>
              <a:gd name="connsiteX0" fmla="*/ 6468068 w 6468068"/>
              <a:gd name="connsiteY0" fmla="*/ 1945261 h 2168012"/>
              <a:gd name="connsiteX1" fmla="*/ 5895520 w 6468068"/>
              <a:gd name="connsiteY1" fmla="*/ 1951072 h 2168012"/>
              <a:gd name="connsiteX2" fmla="*/ 3328851 w 6468068"/>
              <a:gd name="connsiteY2" fmla="*/ 968930 h 2168012"/>
              <a:gd name="connsiteX3" fmla="*/ 385317 w 6468068"/>
              <a:gd name="connsiteY3" fmla="*/ 155058 h 2168012"/>
              <a:gd name="connsiteX4" fmla="*/ 104320 w 6468068"/>
              <a:gd name="connsiteY4" fmla="*/ 61312 h 2168012"/>
              <a:gd name="connsiteX0" fmla="*/ 5895520 w 5895520"/>
              <a:gd name="connsiteY0" fmla="*/ 1951072 h 1951072"/>
              <a:gd name="connsiteX1" fmla="*/ 3328851 w 5895520"/>
              <a:gd name="connsiteY1" fmla="*/ 968930 h 1951072"/>
              <a:gd name="connsiteX2" fmla="*/ 385317 w 5895520"/>
              <a:gd name="connsiteY2" fmla="*/ 155058 h 1951072"/>
              <a:gd name="connsiteX3" fmla="*/ 104320 w 5895520"/>
              <a:gd name="connsiteY3" fmla="*/ 61312 h 1951072"/>
            </a:gdLst>
            <a:ahLst/>
            <a:cxnLst>
              <a:cxn ang="0">
                <a:pos x="connsiteX0" y="connsiteY0"/>
              </a:cxn>
              <a:cxn ang="0">
                <a:pos x="connsiteX1" y="connsiteY1"/>
              </a:cxn>
              <a:cxn ang="0">
                <a:pos x="connsiteX2" y="connsiteY2"/>
              </a:cxn>
              <a:cxn ang="0">
                <a:pos x="connsiteX3" y="connsiteY3"/>
              </a:cxn>
            </a:cxnLst>
            <a:rect l="l" t="t" r="r" b="b"/>
            <a:pathLst>
              <a:path w="5895520" h="1951072">
                <a:moveTo>
                  <a:pt x="5895520" y="1951072"/>
                </a:moveTo>
                <a:cubicBezTo>
                  <a:pt x="5138637" y="1828990"/>
                  <a:pt x="4247218" y="1268266"/>
                  <a:pt x="3328851" y="968930"/>
                </a:cubicBezTo>
                <a:cubicBezTo>
                  <a:pt x="2260922" y="568539"/>
                  <a:pt x="1310983" y="530558"/>
                  <a:pt x="385317" y="155058"/>
                </a:cubicBezTo>
                <a:cubicBezTo>
                  <a:pt x="-167345" y="-11452"/>
                  <a:pt x="8549" y="-45729"/>
                  <a:pt x="104320" y="61312"/>
                </a:cubicBezTo>
              </a:path>
            </a:pathLst>
          </a:custGeom>
          <a:noFill/>
          <a:ln w="19110" cap="flat">
            <a:solidFill>
              <a:srgbClr val="6C1D5F"/>
            </a:solid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8E1DB3D8-9AE0-A93F-1CB2-11A243F896F9}"/>
              </a:ext>
            </a:extLst>
          </p:cNvPr>
          <p:cNvSpPr/>
          <p:nvPr userDrawn="1"/>
        </p:nvSpPr>
        <p:spPr>
          <a:xfrm>
            <a:off x="8539686" y="0"/>
            <a:ext cx="3652315" cy="1538876"/>
          </a:xfrm>
          <a:custGeom>
            <a:avLst/>
            <a:gdLst>
              <a:gd name="connsiteX0" fmla="*/ 0 w 3652315"/>
              <a:gd name="connsiteY0" fmla="*/ 0 h 1538876"/>
              <a:gd name="connsiteX1" fmla="*/ 3652315 w 3652315"/>
              <a:gd name="connsiteY1" fmla="*/ 0 h 1538876"/>
              <a:gd name="connsiteX2" fmla="*/ 3652315 w 3652315"/>
              <a:gd name="connsiteY2" fmla="*/ 1537398 h 1538876"/>
              <a:gd name="connsiteX3" fmla="*/ 3596909 w 3652315"/>
              <a:gd name="connsiteY3" fmla="*/ 1538876 h 1538876"/>
              <a:gd name="connsiteX4" fmla="*/ 2266115 w 3652315"/>
              <a:gd name="connsiteY4" fmla="*/ 1064401 h 1538876"/>
              <a:gd name="connsiteX5" fmla="*/ 864418 w 3652315"/>
              <a:gd name="connsiteY5" fmla="*/ 681134 h 1538876"/>
              <a:gd name="connsiteX6" fmla="*/ 23705 w 3652315"/>
              <a:gd name="connsiteY6" fmla="*/ 42529 h 153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2315" h="1538876">
                <a:moveTo>
                  <a:pt x="0" y="0"/>
                </a:moveTo>
                <a:lnTo>
                  <a:pt x="3652315" y="0"/>
                </a:lnTo>
                <a:lnTo>
                  <a:pt x="3652315" y="1537398"/>
                </a:lnTo>
                <a:lnTo>
                  <a:pt x="3596909" y="1538876"/>
                </a:lnTo>
                <a:cubicBezTo>
                  <a:pt x="3199795" y="1528044"/>
                  <a:pt x="2711216" y="1229830"/>
                  <a:pt x="2266115" y="1064401"/>
                </a:cubicBezTo>
                <a:cubicBezTo>
                  <a:pt x="1757427" y="875333"/>
                  <a:pt x="1305335" y="858549"/>
                  <a:pt x="864418" y="681134"/>
                </a:cubicBezTo>
                <a:cubicBezTo>
                  <a:pt x="534562" y="547937"/>
                  <a:pt x="210299" y="324487"/>
                  <a:pt x="23705" y="42529"/>
                </a:cubicBezTo>
                <a:close/>
              </a:path>
            </a:pathLst>
          </a:cu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3" name="Freeform 22">
            <a:extLst>
              <a:ext uri="{FF2B5EF4-FFF2-40B4-BE49-F238E27FC236}">
                <a16:creationId xmlns:a16="http://schemas.microsoft.com/office/drawing/2014/main" id="{5913EB00-D2E9-21B0-3E3E-92D27834CFA0}"/>
              </a:ext>
            </a:extLst>
          </p:cNvPr>
          <p:cNvSpPr/>
          <p:nvPr userDrawn="1"/>
        </p:nvSpPr>
        <p:spPr>
          <a:xfrm>
            <a:off x="6128485" y="5340478"/>
            <a:ext cx="6063515" cy="1517522"/>
          </a:xfrm>
          <a:custGeom>
            <a:avLst/>
            <a:gdLst>
              <a:gd name="connsiteX0" fmla="*/ 2791805 w 6063515"/>
              <a:gd name="connsiteY0" fmla="*/ 1179 h 1517522"/>
              <a:gd name="connsiteX1" fmla="*/ 5921767 w 6063515"/>
              <a:gd name="connsiteY1" fmla="*/ 743898 h 1517522"/>
              <a:gd name="connsiteX2" fmla="*/ 6063515 w 6063515"/>
              <a:gd name="connsiteY2" fmla="*/ 814265 h 1517522"/>
              <a:gd name="connsiteX3" fmla="*/ 6063515 w 6063515"/>
              <a:gd name="connsiteY3" fmla="*/ 1517522 h 1517522"/>
              <a:gd name="connsiteX4" fmla="*/ 0 w 6063515"/>
              <a:gd name="connsiteY4" fmla="*/ 1517522 h 1517522"/>
              <a:gd name="connsiteX5" fmla="*/ 186263 w 6063515"/>
              <a:gd name="connsiteY5" fmla="*/ 1335076 h 1517522"/>
              <a:gd name="connsiteX6" fmla="*/ 2063296 w 6063515"/>
              <a:gd name="connsiteY6" fmla="*/ 98044 h 1517522"/>
              <a:gd name="connsiteX7" fmla="*/ 2791805 w 6063515"/>
              <a:gd name="connsiteY7" fmla="*/ 1179 h 151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63515" h="1517522">
                <a:moveTo>
                  <a:pt x="2791805" y="1179"/>
                </a:moveTo>
                <a:cubicBezTo>
                  <a:pt x="3678329" y="-19512"/>
                  <a:pt x="4843583" y="232300"/>
                  <a:pt x="5921767" y="743898"/>
                </a:cubicBezTo>
                <a:lnTo>
                  <a:pt x="6063515" y="814265"/>
                </a:lnTo>
                <a:lnTo>
                  <a:pt x="6063515" y="1517522"/>
                </a:lnTo>
                <a:lnTo>
                  <a:pt x="0" y="1517522"/>
                </a:lnTo>
                <a:lnTo>
                  <a:pt x="186263" y="1335076"/>
                </a:lnTo>
                <a:cubicBezTo>
                  <a:pt x="702354" y="824474"/>
                  <a:pt x="1225941" y="331388"/>
                  <a:pt x="2063296" y="98044"/>
                </a:cubicBezTo>
                <a:cubicBezTo>
                  <a:pt x="2272640" y="39710"/>
                  <a:pt x="2519028" y="7545"/>
                  <a:pt x="2791805" y="1179"/>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 name="Title 1">
            <a:extLst>
              <a:ext uri="{FF2B5EF4-FFF2-40B4-BE49-F238E27FC236}">
                <a16:creationId xmlns:a16="http://schemas.microsoft.com/office/drawing/2014/main" id="{9EBD63F1-7387-8016-1A7E-B60E66B407E2}"/>
              </a:ext>
            </a:extLst>
          </p:cNvPr>
          <p:cNvSpPr>
            <a:spLocks noGrp="1"/>
          </p:cNvSpPr>
          <p:nvPr>
            <p:ph type="title" hasCustomPrompt="1"/>
          </p:nvPr>
        </p:nvSpPr>
        <p:spPr>
          <a:xfrm>
            <a:off x="6096000" y="3435242"/>
            <a:ext cx="5540400" cy="798091"/>
          </a:xfrm>
        </p:spPr>
        <p:txBody>
          <a:bodyPr/>
          <a:lstStyle>
            <a:lvl1pPr>
              <a:defRPr>
                <a:solidFill>
                  <a:schemeClr val="tx2"/>
                </a:solidFill>
              </a:defRPr>
            </a:lvl1pPr>
          </a:lstStyle>
          <a:p>
            <a:r>
              <a:rPr lang="en-GB"/>
              <a:t>Title of contents</a:t>
            </a:r>
            <a:br>
              <a:rPr lang="en-GB"/>
            </a:br>
            <a:r>
              <a:rPr lang="en-GB"/>
              <a:t>max. 2 lines</a:t>
            </a:r>
            <a:endParaRPr lang="en-PL"/>
          </a:p>
        </p:txBody>
      </p:sp>
      <p:sp>
        <p:nvSpPr>
          <p:cNvPr id="6" name="Text Placeholder 6">
            <a:extLst>
              <a:ext uri="{FF2B5EF4-FFF2-40B4-BE49-F238E27FC236}">
                <a16:creationId xmlns:a16="http://schemas.microsoft.com/office/drawing/2014/main" id="{06DC2B1A-1B13-5F1D-A951-E71FF2869ABE}"/>
              </a:ext>
            </a:extLst>
          </p:cNvPr>
          <p:cNvSpPr>
            <a:spLocks noGrp="1"/>
          </p:cNvSpPr>
          <p:nvPr>
            <p:ph idx="1" hasCustomPrompt="1"/>
          </p:nvPr>
        </p:nvSpPr>
        <p:spPr>
          <a:xfrm>
            <a:off x="6096000" y="2723948"/>
            <a:ext cx="5540400" cy="268951"/>
          </a:xfrm>
          <a:prstGeom prst="rect">
            <a:avLst/>
          </a:prstGeom>
        </p:spPr>
        <p:txBody>
          <a:bodyPr vert="horz" lIns="0" tIns="0" rIns="0" bIns="0" rtlCol="0">
            <a:normAutofit/>
          </a:bodyPr>
          <a:lstStyle>
            <a:lvl1pPr marL="0" indent="0">
              <a:buNone/>
              <a:defRPr sz="1200">
                <a:solidFill>
                  <a:schemeClr val="tx1"/>
                </a:solidFill>
              </a:defRPr>
            </a:lvl1pPr>
            <a:lvl2pPr marL="457200" indent="0">
              <a:buNone/>
              <a:defRPr/>
            </a:lvl2pPr>
            <a:lvl3pPr marL="914400" indent="0">
              <a:buNone/>
              <a:defRPr/>
            </a:lvl3pPr>
          </a:lstStyle>
          <a:p>
            <a:pPr lvl="0"/>
            <a:r>
              <a:rPr lang="en-GB"/>
              <a:t>Chapter number</a:t>
            </a:r>
          </a:p>
        </p:txBody>
      </p:sp>
    </p:spTree>
    <p:extLst>
      <p:ext uri="{BB962C8B-B14F-4D97-AF65-F5344CB8AC3E}">
        <p14:creationId xmlns:p14="http://schemas.microsoft.com/office/powerpoint/2010/main" val="38269187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hapter_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6096000" y="3435242"/>
            <a:ext cx="5540400" cy="798091"/>
          </a:xfrm>
        </p:spPr>
        <p:txBody>
          <a:bodyPr/>
          <a:lstStyle>
            <a:lvl1pPr>
              <a:defRPr>
                <a:solidFill>
                  <a:schemeClr val="bg1"/>
                </a:solidFill>
              </a:defRPr>
            </a:lvl1p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hasCustomPrompt="1"/>
          </p:nvPr>
        </p:nvSpPr>
        <p:spPr>
          <a:xfrm>
            <a:off x="6096000" y="2723948"/>
            <a:ext cx="5540400" cy="268951"/>
          </a:xfrm>
          <a:prstGeom prst="rect">
            <a:avLst/>
          </a:prstGeom>
        </p:spPr>
        <p:txBody>
          <a:bodyPr vert="horz" lIns="0" tIns="0" rIns="0" bIns="0" rtlCol="0">
            <a:normAutofit/>
          </a:bodyPr>
          <a:lstStyle>
            <a:lvl1pPr marL="0" indent="0">
              <a:buNone/>
              <a:defRPr sz="1200">
                <a:solidFill>
                  <a:schemeClr val="bg1"/>
                </a:solidFill>
              </a:defRPr>
            </a:lvl1pPr>
            <a:lvl2pPr marL="457200" indent="0">
              <a:buNone/>
              <a:defRPr/>
            </a:lvl2pPr>
            <a:lvl3pPr marL="914400" indent="0">
              <a:buNone/>
              <a:defRPr/>
            </a:lvl3pPr>
          </a:lstStyle>
          <a:p>
            <a:pPr lvl="0"/>
            <a:r>
              <a:rPr lang="en-GB"/>
              <a:t>Chapter number</a:t>
            </a:r>
          </a:p>
        </p:txBody>
      </p:sp>
      <p:sp>
        <p:nvSpPr>
          <p:cNvPr id="4" name="Graphic 8">
            <a:extLst>
              <a:ext uri="{FF2B5EF4-FFF2-40B4-BE49-F238E27FC236}">
                <a16:creationId xmlns:a16="http://schemas.microsoft.com/office/drawing/2014/main" id="{6B5F20A3-472A-3CB2-E046-8EDD9712E221}"/>
              </a:ext>
            </a:extLst>
          </p:cNvPr>
          <p:cNvSpPr/>
          <p:nvPr userDrawn="1"/>
        </p:nvSpPr>
        <p:spPr>
          <a:xfrm rot="6999517">
            <a:off x="852903" y="1204759"/>
            <a:ext cx="4758926" cy="5118997"/>
          </a:xfrm>
          <a:custGeom>
            <a:avLst/>
            <a:gdLst>
              <a:gd name="connsiteX0" fmla="*/ 1401949 w 1616853"/>
              <a:gd name="connsiteY0" fmla="*/ 422108 h 1739188"/>
              <a:gd name="connsiteX1" fmla="*/ 1615215 w 1616853"/>
              <a:gd name="connsiteY1" fmla="*/ 994174 h 1739188"/>
              <a:gd name="connsiteX2" fmla="*/ 1251001 w 1616853"/>
              <a:gd name="connsiteY2" fmla="*/ 1543821 h 1739188"/>
              <a:gd name="connsiteX3" fmla="*/ 480868 w 1616853"/>
              <a:gd name="connsiteY3" fmla="*/ 1705884 h 1739188"/>
              <a:gd name="connsiteX4" fmla="*/ 2563 w 1616853"/>
              <a:gd name="connsiteY4" fmla="*/ 1071596 h 1739188"/>
              <a:gd name="connsiteX5" fmla="*/ 319850 w 1616853"/>
              <a:gd name="connsiteY5" fmla="*/ 332242 h 1739188"/>
              <a:gd name="connsiteX6" fmla="*/ 922695 w 1616853"/>
              <a:gd name="connsiteY6" fmla="*/ 2891 h 1739188"/>
              <a:gd name="connsiteX7" fmla="*/ 1401949 w 1616853"/>
              <a:gd name="connsiteY7" fmla="*/ 422013 h 173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6853" h="1739188">
                <a:moveTo>
                  <a:pt x="1401949" y="422108"/>
                </a:moveTo>
                <a:cubicBezTo>
                  <a:pt x="1530859" y="614760"/>
                  <a:pt x="1630985" y="799718"/>
                  <a:pt x="1615215" y="994174"/>
                </a:cubicBezTo>
                <a:cubicBezTo>
                  <a:pt x="1599446" y="1188726"/>
                  <a:pt x="1467592" y="1392303"/>
                  <a:pt x="1251001" y="1543821"/>
                </a:cubicBezTo>
                <a:cubicBezTo>
                  <a:pt x="1034410" y="1695340"/>
                  <a:pt x="732988" y="1794231"/>
                  <a:pt x="480868" y="1705884"/>
                </a:cubicBezTo>
                <a:cubicBezTo>
                  <a:pt x="229319" y="1617443"/>
                  <a:pt x="27072" y="1341670"/>
                  <a:pt x="2563" y="1071596"/>
                </a:cubicBezTo>
                <a:cubicBezTo>
                  <a:pt x="-21851" y="801997"/>
                  <a:pt x="131473" y="538194"/>
                  <a:pt x="319850" y="332242"/>
                </a:cubicBezTo>
                <a:cubicBezTo>
                  <a:pt x="508227" y="126291"/>
                  <a:pt x="732038" y="-22853"/>
                  <a:pt x="922695" y="2891"/>
                </a:cubicBezTo>
                <a:cubicBezTo>
                  <a:pt x="1113922" y="28730"/>
                  <a:pt x="1272565" y="229457"/>
                  <a:pt x="1401949" y="422013"/>
                </a:cubicBezTo>
                <a:close/>
              </a:path>
            </a:pathLst>
          </a:custGeom>
          <a:solidFill>
            <a:schemeClr val="accent1"/>
          </a:solidFill>
          <a:ln w="9487" cap="flat">
            <a:noFill/>
            <a:prstDash val="solid"/>
            <a:miter/>
          </a:ln>
        </p:spPr>
        <p:txBody>
          <a:bodyPr rtlCol="0" anchor="ctr"/>
          <a:lstStyle/>
          <a:p>
            <a:endParaRPr lang="en-GB" noProof="0"/>
          </a:p>
        </p:txBody>
      </p:sp>
      <p:sp>
        <p:nvSpPr>
          <p:cNvPr id="7" name="Picture Placeholder 16">
            <a:extLst>
              <a:ext uri="{FF2B5EF4-FFF2-40B4-BE49-F238E27FC236}">
                <a16:creationId xmlns:a16="http://schemas.microsoft.com/office/drawing/2014/main" id="{8E00BA19-5C35-CDE1-774D-9BBD0B7B5956}"/>
              </a:ext>
            </a:extLst>
          </p:cNvPr>
          <p:cNvSpPr>
            <a:spLocks noGrp="1"/>
          </p:cNvSpPr>
          <p:nvPr>
            <p:ph type="pic" sz="quarter" idx="12"/>
          </p:nvPr>
        </p:nvSpPr>
        <p:spPr>
          <a:xfrm>
            <a:off x="810433" y="1222310"/>
            <a:ext cx="4651685" cy="4765704"/>
          </a:xfrm>
          <a:custGeom>
            <a:avLst/>
            <a:gdLst>
              <a:gd name="connsiteX0" fmla="*/ 2172219 w 4643466"/>
              <a:gd name="connsiteY0" fmla="*/ 4 h 4757283"/>
              <a:gd name="connsiteX1" fmla="*/ 3682662 w 4643466"/>
              <a:gd name="connsiteY1" fmla="*/ 791177 h 4757283"/>
              <a:gd name="connsiteX2" fmla="*/ 3682719 w 4643466"/>
              <a:gd name="connsiteY2" fmla="*/ 791425 h 4757283"/>
              <a:gd name="connsiteX3" fmla="*/ 4631723 w 4643466"/>
              <a:gd name="connsiteY3" fmla="*/ 2150645 h 4757283"/>
              <a:gd name="connsiteX4" fmla="*/ 3921972 w 4643466"/>
              <a:gd name="connsiteY4" fmla="*/ 3826185 h 4757283"/>
              <a:gd name="connsiteX5" fmla="*/ 1824385 w 4643466"/>
              <a:gd name="connsiteY5" fmla="*/ 4750602 h 4757283"/>
              <a:gd name="connsiteX6" fmla="*/ 83093 w 4643466"/>
              <a:gd name="connsiteY6" fmla="*/ 3400595 h 4757283"/>
              <a:gd name="connsiteX7" fmla="*/ 545938 w 4643466"/>
              <a:gd name="connsiteY7" fmla="*/ 1258862 h 4757283"/>
              <a:gd name="connsiteX8" fmla="*/ 2067058 w 4643466"/>
              <a:gd name="connsiteY8" fmla="*/ 5108 h 4757283"/>
              <a:gd name="connsiteX9" fmla="*/ 2172219 w 4643466"/>
              <a:gd name="connsiteY9" fmla="*/ 4 h 475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3466" h="4757283">
                <a:moveTo>
                  <a:pt x="2172219" y="4"/>
                </a:moveTo>
                <a:cubicBezTo>
                  <a:pt x="2698457" y="1377"/>
                  <a:pt x="3229338" y="397328"/>
                  <a:pt x="3682662" y="791177"/>
                </a:cubicBezTo>
                <a:lnTo>
                  <a:pt x="3682719" y="791425"/>
                </a:lnTo>
                <a:cubicBezTo>
                  <a:pt x="4164971" y="1212090"/>
                  <a:pt x="4560621" y="1631303"/>
                  <a:pt x="4631723" y="2150645"/>
                </a:cubicBezTo>
                <a:cubicBezTo>
                  <a:pt x="4702885" y="2670238"/>
                  <a:pt x="4448678" y="3288845"/>
                  <a:pt x="3921972" y="3826185"/>
                </a:cubicBezTo>
                <a:cubicBezTo>
                  <a:pt x="3395266" y="4363528"/>
                  <a:pt x="2595453" y="4818175"/>
                  <a:pt x="1824385" y="4750602"/>
                </a:cubicBezTo>
                <a:cubicBezTo>
                  <a:pt x="1054889" y="4682411"/>
                  <a:pt x="314082" y="4091754"/>
                  <a:pt x="83093" y="3400595"/>
                </a:cubicBezTo>
                <a:cubicBezTo>
                  <a:pt x="-147341" y="2710618"/>
                  <a:pt x="132101" y="1920392"/>
                  <a:pt x="545938" y="1258862"/>
                </a:cubicBezTo>
                <a:cubicBezTo>
                  <a:pt x="959775" y="597334"/>
                  <a:pt x="1508470" y="61520"/>
                  <a:pt x="2067058" y="5108"/>
                </a:cubicBezTo>
                <a:cubicBezTo>
                  <a:pt x="2102075" y="1575"/>
                  <a:pt x="2137137" y="-87"/>
                  <a:pt x="2172219" y="4"/>
                </a:cubicBezTo>
                <a:close/>
              </a:path>
            </a:pathLst>
          </a:custGeom>
          <a:solidFill>
            <a:schemeClr val="bg2"/>
          </a:solidFill>
        </p:spPr>
        <p:txBody>
          <a:bodyPr wrap="square" anchor="ctr">
            <a:noAutofit/>
          </a:bodyPr>
          <a:lstStyle>
            <a:lvl1pPr marL="0" indent="0" algn="ctr">
              <a:buNone/>
              <a:defRPr/>
            </a:lvl1pPr>
          </a:lstStyle>
          <a:p>
            <a:r>
              <a:rPr lang="es-ES" noProof="0"/>
              <a:t>Haga clic en el icono para agregar una imagen</a:t>
            </a:r>
            <a:endParaRPr lang="en-GB" noProof="0"/>
          </a:p>
        </p:txBody>
      </p:sp>
      <p:sp>
        <p:nvSpPr>
          <p:cNvPr id="15" name="Freeform 14">
            <a:extLst>
              <a:ext uri="{FF2B5EF4-FFF2-40B4-BE49-F238E27FC236}">
                <a16:creationId xmlns:a16="http://schemas.microsoft.com/office/drawing/2014/main" id="{C1FEEDD8-28AA-BE3E-02E2-170FFB40470C}"/>
              </a:ext>
            </a:extLst>
          </p:cNvPr>
          <p:cNvSpPr/>
          <p:nvPr userDrawn="1"/>
        </p:nvSpPr>
        <p:spPr>
          <a:xfrm>
            <a:off x="6296481" y="-351"/>
            <a:ext cx="5895520" cy="1951072"/>
          </a:xfrm>
          <a:custGeom>
            <a:avLst/>
            <a:gdLst>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58756 w 9855101"/>
              <a:gd name="connsiteY7" fmla="*/ 8327921 h 12126752"/>
              <a:gd name="connsiteX8" fmla="*/ 592520 w 9855101"/>
              <a:gd name="connsiteY8" fmla="*/ 5251217 h 12126752"/>
              <a:gd name="connsiteX9" fmla="*/ 1635363 w 9855101"/>
              <a:gd name="connsiteY9" fmla="*/ 1999091 h 12126752"/>
              <a:gd name="connsiteX10" fmla="*/ 4494042 w 9855101"/>
              <a:gd name="connsiteY10" fmla="*/ 81983 h 12126752"/>
              <a:gd name="connsiteX11" fmla="*/ 7570489 w 9855101"/>
              <a:gd name="connsiteY11" fmla="*/ 1003774 h 12126752"/>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1732972 w 9855101"/>
              <a:gd name="connsiteY7" fmla="*/ 10121772 h 12126752"/>
              <a:gd name="connsiteX8" fmla="*/ 58756 w 9855101"/>
              <a:gd name="connsiteY8" fmla="*/ 8327921 h 12126752"/>
              <a:gd name="connsiteX9" fmla="*/ 592520 w 9855101"/>
              <a:gd name="connsiteY9" fmla="*/ 5251217 h 12126752"/>
              <a:gd name="connsiteX10" fmla="*/ 1635363 w 9855101"/>
              <a:gd name="connsiteY10" fmla="*/ 1999091 h 12126752"/>
              <a:gd name="connsiteX11" fmla="*/ 4494042 w 9855101"/>
              <a:gd name="connsiteY11" fmla="*/ 81983 h 12126752"/>
              <a:gd name="connsiteX12" fmla="*/ 7570489 w 9855101"/>
              <a:gd name="connsiteY12" fmla="*/ 1003774 h 12126752"/>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1732972 w 9855101"/>
              <a:gd name="connsiteY7" fmla="*/ 10121772 h 12126752"/>
              <a:gd name="connsiteX8" fmla="*/ 58756 w 9855101"/>
              <a:gd name="connsiteY8" fmla="*/ 8327921 h 12126752"/>
              <a:gd name="connsiteX9" fmla="*/ 592520 w 9855101"/>
              <a:gd name="connsiteY9" fmla="*/ 5251217 h 12126752"/>
              <a:gd name="connsiteX10" fmla="*/ 1635363 w 9855101"/>
              <a:gd name="connsiteY10" fmla="*/ 1999091 h 12126752"/>
              <a:gd name="connsiteX11" fmla="*/ 4494042 w 9855101"/>
              <a:gd name="connsiteY11" fmla="*/ 81983 h 12126752"/>
              <a:gd name="connsiteX12" fmla="*/ 7570489 w 9855101"/>
              <a:gd name="connsiteY12" fmla="*/ 1003774 h 12126752"/>
              <a:gd name="connsiteX0" fmla="*/ 1732972 w 9855101"/>
              <a:gd name="connsiteY0" fmla="*/ 10121772 h 12126752"/>
              <a:gd name="connsiteX1" fmla="*/ 58756 w 9855101"/>
              <a:gd name="connsiteY1" fmla="*/ 8327921 h 12126752"/>
              <a:gd name="connsiteX2" fmla="*/ 592520 w 9855101"/>
              <a:gd name="connsiteY2" fmla="*/ 5251217 h 12126752"/>
              <a:gd name="connsiteX3" fmla="*/ 1635363 w 9855101"/>
              <a:gd name="connsiteY3" fmla="*/ 1999091 h 12126752"/>
              <a:gd name="connsiteX4" fmla="*/ 4494042 w 9855101"/>
              <a:gd name="connsiteY4" fmla="*/ 81983 h 12126752"/>
              <a:gd name="connsiteX5" fmla="*/ 7570489 w 9855101"/>
              <a:gd name="connsiteY5" fmla="*/ 1003774 h 12126752"/>
              <a:gd name="connsiteX6" fmla="*/ 8284143 w 9855101"/>
              <a:gd name="connsiteY6" fmla="*/ 4475255 h 12126752"/>
              <a:gd name="connsiteX7" fmla="*/ 9328763 w 9855101"/>
              <a:gd name="connsiteY7" fmla="*/ 6829838 h 12126752"/>
              <a:gd name="connsiteX8" fmla="*/ 9809249 w 9855101"/>
              <a:gd name="connsiteY8" fmla="*/ 9689785 h 12126752"/>
              <a:gd name="connsiteX9" fmla="*/ 8188160 w 9855101"/>
              <a:gd name="connsiteY9" fmla="*/ 12097161 h 12126752"/>
              <a:gd name="connsiteX10" fmla="*/ 5048943 w 9855101"/>
              <a:gd name="connsiteY10" fmla="*/ 11120830 h 12126752"/>
              <a:gd name="connsiteX11" fmla="*/ 2105409 w 9855101"/>
              <a:gd name="connsiteY11" fmla="*/ 10306958 h 12126752"/>
              <a:gd name="connsiteX12" fmla="*/ 1824412 w 9855101"/>
              <a:gd name="connsiteY12" fmla="*/ 10213212 h 12126752"/>
              <a:gd name="connsiteX0" fmla="*/ 962938 w 9806427"/>
              <a:gd name="connsiteY0" fmla="*/ 10203052 h 12126752"/>
              <a:gd name="connsiteX1" fmla="*/ 10082 w 9806427"/>
              <a:gd name="connsiteY1" fmla="*/ 8327921 h 12126752"/>
              <a:gd name="connsiteX2" fmla="*/ 543846 w 9806427"/>
              <a:gd name="connsiteY2" fmla="*/ 5251217 h 12126752"/>
              <a:gd name="connsiteX3" fmla="*/ 1586689 w 9806427"/>
              <a:gd name="connsiteY3" fmla="*/ 1999091 h 12126752"/>
              <a:gd name="connsiteX4" fmla="*/ 4445368 w 9806427"/>
              <a:gd name="connsiteY4" fmla="*/ 81983 h 12126752"/>
              <a:gd name="connsiteX5" fmla="*/ 7521815 w 9806427"/>
              <a:gd name="connsiteY5" fmla="*/ 1003774 h 12126752"/>
              <a:gd name="connsiteX6" fmla="*/ 8235469 w 9806427"/>
              <a:gd name="connsiteY6" fmla="*/ 4475255 h 12126752"/>
              <a:gd name="connsiteX7" fmla="*/ 9280089 w 9806427"/>
              <a:gd name="connsiteY7" fmla="*/ 6829838 h 12126752"/>
              <a:gd name="connsiteX8" fmla="*/ 9760575 w 9806427"/>
              <a:gd name="connsiteY8" fmla="*/ 9689785 h 12126752"/>
              <a:gd name="connsiteX9" fmla="*/ 8139486 w 9806427"/>
              <a:gd name="connsiteY9" fmla="*/ 12097161 h 12126752"/>
              <a:gd name="connsiteX10" fmla="*/ 5000269 w 9806427"/>
              <a:gd name="connsiteY10" fmla="*/ 11120830 h 12126752"/>
              <a:gd name="connsiteX11" fmla="*/ 2056735 w 9806427"/>
              <a:gd name="connsiteY11" fmla="*/ 10306958 h 12126752"/>
              <a:gd name="connsiteX12" fmla="*/ 1775738 w 9806427"/>
              <a:gd name="connsiteY12" fmla="*/ 10213212 h 12126752"/>
              <a:gd name="connsiteX0" fmla="*/ 962938 w 9806427"/>
              <a:gd name="connsiteY0" fmla="*/ 10203052 h 12319912"/>
              <a:gd name="connsiteX1" fmla="*/ 10082 w 9806427"/>
              <a:gd name="connsiteY1" fmla="*/ 8327921 h 12319912"/>
              <a:gd name="connsiteX2" fmla="*/ 543846 w 9806427"/>
              <a:gd name="connsiteY2" fmla="*/ 5251217 h 12319912"/>
              <a:gd name="connsiteX3" fmla="*/ 1586689 w 9806427"/>
              <a:gd name="connsiteY3" fmla="*/ 1999091 h 12319912"/>
              <a:gd name="connsiteX4" fmla="*/ 4445368 w 9806427"/>
              <a:gd name="connsiteY4" fmla="*/ 81983 h 12319912"/>
              <a:gd name="connsiteX5" fmla="*/ 7521815 w 9806427"/>
              <a:gd name="connsiteY5" fmla="*/ 1003774 h 12319912"/>
              <a:gd name="connsiteX6" fmla="*/ 8235469 w 9806427"/>
              <a:gd name="connsiteY6" fmla="*/ 4475255 h 12319912"/>
              <a:gd name="connsiteX7" fmla="*/ 9280089 w 9806427"/>
              <a:gd name="connsiteY7" fmla="*/ 6829838 h 12319912"/>
              <a:gd name="connsiteX8" fmla="*/ 9760575 w 9806427"/>
              <a:gd name="connsiteY8" fmla="*/ 9689785 h 12319912"/>
              <a:gd name="connsiteX9" fmla="*/ 8139486 w 9806427"/>
              <a:gd name="connsiteY9" fmla="*/ 12097161 h 12319912"/>
              <a:gd name="connsiteX10" fmla="*/ 7566938 w 9806427"/>
              <a:gd name="connsiteY10" fmla="*/ 12102972 h 12319912"/>
              <a:gd name="connsiteX11" fmla="*/ 5000269 w 9806427"/>
              <a:gd name="connsiteY11" fmla="*/ 11120830 h 12319912"/>
              <a:gd name="connsiteX12" fmla="*/ 2056735 w 9806427"/>
              <a:gd name="connsiteY12" fmla="*/ 10306958 h 12319912"/>
              <a:gd name="connsiteX13" fmla="*/ 1775738 w 9806427"/>
              <a:gd name="connsiteY13" fmla="*/ 10213212 h 12319912"/>
              <a:gd name="connsiteX0" fmla="*/ 962938 w 9806427"/>
              <a:gd name="connsiteY0" fmla="*/ 10203052 h 12319912"/>
              <a:gd name="connsiteX1" fmla="*/ 10082 w 9806427"/>
              <a:gd name="connsiteY1" fmla="*/ 8327921 h 12319912"/>
              <a:gd name="connsiteX2" fmla="*/ 543846 w 9806427"/>
              <a:gd name="connsiteY2" fmla="*/ 5251217 h 12319912"/>
              <a:gd name="connsiteX3" fmla="*/ 1586689 w 9806427"/>
              <a:gd name="connsiteY3" fmla="*/ 1999091 h 12319912"/>
              <a:gd name="connsiteX4" fmla="*/ 4445368 w 9806427"/>
              <a:gd name="connsiteY4" fmla="*/ 81983 h 12319912"/>
              <a:gd name="connsiteX5" fmla="*/ 7521815 w 9806427"/>
              <a:gd name="connsiteY5" fmla="*/ 1003774 h 12319912"/>
              <a:gd name="connsiteX6" fmla="*/ 8235469 w 9806427"/>
              <a:gd name="connsiteY6" fmla="*/ 4475255 h 12319912"/>
              <a:gd name="connsiteX7" fmla="*/ 9280089 w 9806427"/>
              <a:gd name="connsiteY7" fmla="*/ 6829838 h 12319912"/>
              <a:gd name="connsiteX8" fmla="*/ 9760575 w 9806427"/>
              <a:gd name="connsiteY8" fmla="*/ 9689785 h 12319912"/>
              <a:gd name="connsiteX9" fmla="*/ 8139486 w 9806427"/>
              <a:gd name="connsiteY9" fmla="*/ 12097161 h 12319912"/>
              <a:gd name="connsiteX10" fmla="*/ 7566938 w 9806427"/>
              <a:gd name="connsiteY10" fmla="*/ 12102972 h 12319912"/>
              <a:gd name="connsiteX11" fmla="*/ 5000269 w 9806427"/>
              <a:gd name="connsiteY11" fmla="*/ 11120830 h 12319912"/>
              <a:gd name="connsiteX12" fmla="*/ 2056735 w 9806427"/>
              <a:gd name="connsiteY12" fmla="*/ 10306958 h 12319912"/>
              <a:gd name="connsiteX13" fmla="*/ 1775738 w 9806427"/>
              <a:gd name="connsiteY13" fmla="*/ 10213212 h 12319912"/>
              <a:gd name="connsiteX0" fmla="*/ 10082 w 9806427"/>
              <a:gd name="connsiteY0" fmla="*/ 8327921 h 12319912"/>
              <a:gd name="connsiteX1" fmla="*/ 543846 w 9806427"/>
              <a:gd name="connsiteY1" fmla="*/ 5251217 h 12319912"/>
              <a:gd name="connsiteX2" fmla="*/ 1586689 w 9806427"/>
              <a:gd name="connsiteY2" fmla="*/ 1999091 h 12319912"/>
              <a:gd name="connsiteX3" fmla="*/ 4445368 w 9806427"/>
              <a:gd name="connsiteY3" fmla="*/ 81983 h 12319912"/>
              <a:gd name="connsiteX4" fmla="*/ 7521815 w 9806427"/>
              <a:gd name="connsiteY4" fmla="*/ 1003774 h 12319912"/>
              <a:gd name="connsiteX5" fmla="*/ 8235469 w 9806427"/>
              <a:gd name="connsiteY5" fmla="*/ 4475255 h 12319912"/>
              <a:gd name="connsiteX6" fmla="*/ 9280089 w 9806427"/>
              <a:gd name="connsiteY6" fmla="*/ 6829838 h 12319912"/>
              <a:gd name="connsiteX7" fmla="*/ 9760575 w 9806427"/>
              <a:gd name="connsiteY7" fmla="*/ 9689785 h 12319912"/>
              <a:gd name="connsiteX8" fmla="*/ 8139486 w 9806427"/>
              <a:gd name="connsiteY8" fmla="*/ 12097161 h 12319912"/>
              <a:gd name="connsiteX9" fmla="*/ 7566938 w 9806427"/>
              <a:gd name="connsiteY9" fmla="*/ 12102972 h 12319912"/>
              <a:gd name="connsiteX10" fmla="*/ 5000269 w 9806427"/>
              <a:gd name="connsiteY10" fmla="*/ 11120830 h 12319912"/>
              <a:gd name="connsiteX11" fmla="*/ 2056735 w 9806427"/>
              <a:gd name="connsiteY11" fmla="*/ 10306958 h 12319912"/>
              <a:gd name="connsiteX12" fmla="*/ 1775738 w 9806427"/>
              <a:gd name="connsiteY12" fmla="*/ 10213212 h 12319912"/>
              <a:gd name="connsiteX0" fmla="*/ 0 w 9262581"/>
              <a:gd name="connsiteY0" fmla="*/ 5251217 h 12319912"/>
              <a:gd name="connsiteX1" fmla="*/ 1042843 w 9262581"/>
              <a:gd name="connsiteY1" fmla="*/ 1999091 h 12319912"/>
              <a:gd name="connsiteX2" fmla="*/ 3901522 w 9262581"/>
              <a:gd name="connsiteY2" fmla="*/ 81983 h 12319912"/>
              <a:gd name="connsiteX3" fmla="*/ 6977969 w 9262581"/>
              <a:gd name="connsiteY3" fmla="*/ 1003774 h 12319912"/>
              <a:gd name="connsiteX4" fmla="*/ 7691623 w 9262581"/>
              <a:gd name="connsiteY4" fmla="*/ 4475255 h 12319912"/>
              <a:gd name="connsiteX5" fmla="*/ 8736243 w 9262581"/>
              <a:gd name="connsiteY5" fmla="*/ 6829838 h 12319912"/>
              <a:gd name="connsiteX6" fmla="*/ 9216729 w 9262581"/>
              <a:gd name="connsiteY6" fmla="*/ 9689785 h 12319912"/>
              <a:gd name="connsiteX7" fmla="*/ 7595640 w 9262581"/>
              <a:gd name="connsiteY7" fmla="*/ 12097161 h 12319912"/>
              <a:gd name="connsiteX8" fmla="*/ 7023092 w 9262581"/>
              <a:gd name="connsiteY8" fmla="*/ 12102972 h 12319912"/>
              <a:gd name="connsiteX9" fmla="*/ 4456423 w 9262581"/>
              <a:gd name="connsiteY9" fmla="*/ 11120830 h 12319912"/>
              <a:gd name="connsiteX10" fmla="*/ 1512889 w 9262581"/>
              <a:gd name="connsiteY10" fmla="*/ 10306958 h 12319912"/>
              <a:gd name="connsiteX11" fmla="*/ 1231892 w 9262581"/>
              <a:gd name="connsiteY11" fmla="*/ 10213212 h 12319912"/>
              <a:gd name="connsiteX0" fmla="*/ 0 w 8219738"/>
              <a:gd name="connsiteY0" fmla="*/ 1999091 h 12319912"/>
              <a:gd name="connsiteX1" fmla="*/ 2858679 w 8219738"/>
              <a:gd name="connsiteY1" fmla="*/ 81983 h 12319912"/>
              <a:gd name="connsiteX2" fmla="*/ 5935126 w 8219738"/>
              <a:gd name="connsiteY2" fmla="*/ 1003774 h 12319912"/>
              <a:gd name="connsiteX3" fmla="*/ 6648780 w 8219738"/>
              <a:gd name="connsiteY3" fmla="*/ 4475255 h 12319912"/>
              <a:gd name="connsiteX4" fmla="*/ 7693400 w 8219738"/>
              <a:gd name="connsiteY4" fmla="*/ 6829838 h 12319912"/>
              <a:gd name="connsiteX5" fmla="*/ 8173886 w 8219738"/>
              <a:gd name="connsiteY5" fmla="*/ 9689785 h 12319912"/>
              <a:gd name="connsiteX6" fmla="*/ 6552797 w 8219738"/>
              <a:gd name="connsiteY6" fmla="*/ 12097161 h 12319912"/>
              <a:gd name="connsiteX7" fmla="*/ 5980249 w 8219738"/>
              <a:gd name="connsiteY7" fmla="*/ 12102972 h 12319912"/>
              <a:gd name="connsiteX8" fmla="*/ 3413580 w 8219738"/>
              <a:gd name="connsiteY8" fmla="*/ 11120830 h 12319912"/>
              <a:gd name="connsiteX9" fmla="*/ 470046 w 8219738"/>
              <a:gd name="connsiteY9" fmla="*/ 10306958 h 12319912"/>
              <a:gd name="connsiteX10" fmla="*/ 189049 w 8219738"/>
              <a:gd name="connsiteY10" fmla="*/ 10213212 h 12319912"/>
              <a:gd name="connsiteX0" fmla="*/ 2773950 w 8135009"/>
              <a:gd name="connsiteY0" fmla="*/ 81983 h 12319912"/>
              <a:gd name="connsiteX1" fmla="*/ 5850397 w 8135009"/>
              <a:gd name="connsiteY1" fmla="*/ 1003774 h 12319912"/>
              <a:gd name="connsiteX2" fmla="*/ 6564051 w 8135009"/>
              <a:gd name="connsiteY2" fmla="*/ 4475255 h 12319912"/>
              <a:gd name="connsiteX3" fmla="*/ 7608671 w 8135009"/>
              <a:gd name="connsiteY3" fmla="*/ 6829838 h 12319912"/>
              <a:gd name="connsiteX4" fmla="*/ 8089157 w 8135009"/>
              <a:gd name="connsiteY4" fmla="*/ 9689785 h 12319912"/>
              <a:gd name="connsiteX5" fmla="*/ 6468068 w 8135009"/>
              <a:gd name="connsiteY5" fmla="*/ 12097161 h 12319912"/>
              <a:gd name="connsiteX6" fmla="*/ 5895520 w 8135009"/>
              <a:gd name="connsiteY6" fmla="*/ 12102972 h 12319912"/>
              <a:gd name="connsiteX7" fmla="*/ 3328851 w 8135009"/>
              <a:gd name="connsiteY7" fmla="*/ 11120830 h 12319912"/>
              <a:gd name="connsiteX8" fmla="*/ 385317 w 8135009"/>
              <a:gd name="connsiteY8" fmla="*/ 10306958 h 12319912"/>
              <a:gd name="connsiteX9" fmla="*/ 104320 w 8135009"/>
              <a:gd name="connsiteY9" fmla="*/ 10213212 h 12319912"/>
              <a:gd name="connsiteX0" fmla="*/ 2773950 w 8135323"/>
              <a:gd name="connsiteY0" fmla="*/ 81983 h 12319912"/>
              <a:gd name="connsiteX1" fmla="*/ 5850397 w 8135323"/>
              <a:gd name="connsiteY1" fmla="*/ 1003774 h 12319912"/>
              <a:gd name="connsiteX2" fmla="*/ 7608671 w 8135323"/>
              <a:gd name="connsiteY2" fmla="*/ 6829838 h 12319912"/>
              <a:gd name="connsiteX3" fmla="*/ 8089157 w 8135323"/>
              <a:gd name="connsiteY3" fmla="*/ 9689785 h 12319912"/>
              <a:gd name="connsiteX4" fmla="*/ 6468068 w 8135323"/>
              <a:gd name="connsiteY4" fmla="*/ 12097161 h 12319912"/>
              <a:gd name="connsiteX5" fmla="*/ 5895520 w 8135323"/>
              <a:gd name="connsiteY5" fmla="*/ 12102972 h 12319912"/>
              <a:gd name="connsiteX6" fmla="*/ 3328851 w 8135323"/>
              <a:gd name="connsiteY6" fmla="*/ 11120830 h 12319912"/>
              <a:gd name="connsiteX7" fmla="*/ 385317 w 8135323"/>
              <a:gd name="connsiteY7" fmla="*/ 10306958 h 12319912"/>
              <a:gd name="connsiteX8" fmla="*/ 104320 w 8135323"/>
              <a:gd name="connsiteY8" fmla="*/ 10213212 h 12319912"/>
              <a:gd name="connsiteX0" fmla="*/ 2773950 w 8089157"/>
              <a:gd name="connsiteY0" fmla="*/ 81983 h 12319912"/>
              <a:gd name="connsiteX1" fmla="*/ 5850397 w 8089157"/>
              <a:gd name="connsiteY1" fmla="*/ 1003774 h 12319912"/>
              <a:gd name="connsiteX2" fmla="*/ 8089157 w 8089157"/>
              <a:gd name="connsiteY2" fmla="*/ 9689785 h 12319912"/>
              <a:gd name="connsiteX3" fmla="*/ 6468068 w 8089157"/>
              <a:gd name="connsiteY3" fmla="*/ 12097161 h 12319912"/>
              <a:gd name="connsiteX4" fmla="*/ 5895520 w 8089157"/>
              <a:gd name="connsiteY4" fmla="*/ 12102972 h 12319912"/>
              <a:gd name="connsiteX5" fmla="*/ 3328851 w 8089157"/>
              <a:gd name="connsiteY5" fmla="*/ 11120830 h 12319912"/>
              <a:gd name="connsiteX6" fmla="*/ 385317 w 8089157"/>
              <a:gd name="connsiteY6" fmla="*/ 10306958 h 12319912"/>
              <a:gd name="connsiteX7" fmla="*/ 104320 w 8089157"/>
              <a:gd name="connsiteY7" fmla="*/ 10213212 h 12319912"/>
              <a:gd name="connsiteX0" fmla="*/ 5850397 w 8089157"/>
              <a:gd name="connsiteY0" fmla="*/ 0 h 11316138"/>
              <a:gd name="connsiteX1" fmla="*/ 8089157 w 8089157"/>
              <a:gd name="connsiteY1" fmla="*/ 8686011 h 11316138"/>
              <a:gd name="connsiteX2" fmla="*/ 6468068 w 8089157"/>
              <a:gd name="connsiteY2" fmla="*/ 11093387 h 11316138"/>
              <a:gd name="connsiteX3" fmla="*/ 5895520 w 8089157"/>
              <a:gd name="connsiteY3" fmla="*/ 11099198 h 11316138"/>
              <a:gd name="connsiteX4" fmla="*/ 3328851 w 8089157"/>
              <a:gd name="connsiteY4" fmla="*/ 10117056 h 11316138"/>
              <a:gd name="connsiteX5" fmla="*/ 385317 w 8089157"/>
              <a:gd name="connsiteY5" fmla="*/ 9303184 h 11316138"/>
              <a:gd name="connsiteX6" fmla="*/ 104320 w 8089157"/>
              <a:gd name="connsiteY6" fmla="*/ 9209438 h 11316138"/>
              <a:gd name="connsiteX0" fmla="*/ 8089157 w 8089157"/>
              <a:gd name="connsiteY0" fmla="*/ 0 h 2630127"/>
              <a:gd name="connsiteX1" fmla="*/ 6468068 w 8089157"/>
              <a:gd name="connsiteY1" fmla="*/ 2407376 h 2630127"/>
              <a:gd name="connsiteX2" fmla="*/ 5895520 w 8089157"/>
              <a:gd name="connsiteY2" fmla="*/ 2413187 h 2630127"/>
              <a:gd name="connsiteX3" fmla="*/ 3328851 w 8089157"/>
              <a:gd name="connsiteY3" fmla="*/ 1431045 h 2630127"/>
              <a:gd name="connsiteX4" fmla="*/ 385317 w 8089157"/>
              <a:gd name="connsiteY4" fmla="*/ 617173 h 2630127"/>
              <a:gd name="connsiteX5" fmla="*/ 104320 w 8089157"/>
              <a:gd name="connsiteY5" fmla="*/ 523427 h 2630127"/>
              <a:gd name="connsiteX0" fmla="*/ 6468068 w 6468068"/>
              <a:gd name="connsiteY0" fmla="*/ 1945261 h 2168012"/>
              <a:gd name="connsiteX1" fmla="*/ 5895520 w 6468068"/>
              <a:gd name="connsiteY1" fmla="*/ 1951072 h 2168012"/>
              <a:gd name="connsiteX2" fmla="*/ 3328851 w 6468068"/>
              <a:gd name="connsiteY2" fmla="*/ 968930 h 2168012"/>
              <a:gd name="connsiteX3" fmla="*/ 385317 w 6468068"/>
              <a:gd name="connsiteY3" fmla="*/ 155058 h 2168012"/>
              <a:gd name="connsiteX4" fmla="*/ 104320 w 6468068"/>
              <a:gd name="connsiteY4" fmla="*/ 61312 h 2168012"/>
              <a:gd name="connsiteX0" fmla="*/ 5895520 w 5895520"/>
              <a:gd name="connsiteY0" fmla="*/ 1951072 h 1951072"/>
              <a:gd name="connsiteX1" fmla="*/ 3328851 w 5895520"/>
              <a:gd name="connsiteY1" fmla="*/ 968930 h 1951072"/>
              <a:gd name="connsiteX2" fmla="*/ 385317 w 5895520"/>
              <a:gd name="connsiteY2" fmla="*/ 155058 h 1951072"/>
              <a:gd name="connsiteX3" fmla="*/ 104320 w 5895520"/>
              <a:gd name="connsiteY3" fmla="*/ 61312 h 1951072"/>
            </a:gdLst>
            <a:ahLst/>
            <a:cxnLst>
              <a:cxn ang="0">
                <a:pos x="connsiteX0" y="connsiteY0"/>
              </a:cxn>
              <a:cxn ang="0">
                <a:pos x="connsiteX1" y="connsiteY1"/>
              </a:cxn>
              <a:cxn ang="0">
                <a:pos x="connsiteX2" y="connsiteY2"/>
              </a:cxn>
              <a:cxn ang="0">
                <a:pos x="connsiteX3" y="connsiteY3"/>
              </a:cxn>
            </a:cxnLst>
            <a:rect l="l" t="t" r="r" b="b"/>
            <a:pathLst>
              <a:path w="5895520" h="1951072">
                <a:moveTo>
                  <a:pt x="5895520" y="1951072"/>
                </a:moveTo>
                <a:cubicBezTo>
                  <a:pt x="5138637" y="1828990"/>
                  <a:pt x="4247218" y="1268266"/>
                  <a:pt x="3328851" y="968930"/>
                </a:cubicBezTo>
                <a:cubicBezTo>
                  <a:pt x="2260922" y="568539"/>
                  <a:pt x="1310983" y="530558"/>
                  <a:pt x="385317" y="155058"/>
                </a:cubicBezTo>
                <a:cubicBezTo>
                  <a:pt x="-167345" y="-11452"/>
                  <a:pt x="8549" y="-45729"/>
                  <a:pt x="104320" y="61312"/>
                </a:cubicBezTo>
              </a:path>
            </a:pathLst>
          </a:custGeom>
          <a:noFill/>
          <a:ln w="19110" cap="flat">
            <a:solidFill>
              <a:schemeClr val="bg2"/>
            </a:solid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5913EB00-D2E9-21B0-3E3E-92D27834CFA0}"/>
              </a:ext>
            </a:extLst>
          </p:cNvPr>
          <p:cNvSpPr/>
          <p:nvPr userDrawn="1"/>
        </p:nvSpPr>
        <p:spPr>
          <a:xfrm>
            <a:off x="6128485" y="5340478"/>
            <a:ext cx="6063515" cy="1517522"/>
          </a:xfrm>
          <a:custGeom>
            <a:avLst/>
            <a:gdLst>
              <a:gd name="connsiteX0" fmla="*/ 2791805 w 6063515"/>
              <a:gd name="connsiteY0" fmla="*/ 1179 h 1517522"/>
              <a:gd name="connsiteX1" fmla="*/ 5921767 w 6063515"/>
              <a:gd name="connsiteY1" fmla="*/ 743898 h 1517522"/>
              <a:gd name="connsiteX2" fmla="*/ 6063515 w 6063515"/>
              <a:gd name="connsiteY2" fmla="*/ 814265 h 1517522"/>
              <a:gd name="connsiteX3" fmla="*/ 6063515 w 6063515"/>
              <a:gd name="connsiteY3" fmla="*/ 1517522 h 1517522"/>
              <a:gd name="connsiteX4" fmla="*/ 0 w 6063515"/>
              <a:gd name="connsiteY4" fmla="*/ 1517522 h 1517522"/>
              <a:gd name="connsiteX5" fmla="*/ 186263 w 6063515"/>
              <a:gd name="connsiteY5" fmla="*/ 1335076 h 1517522"/>
              <a:gd name="connsiteX6" fmla="*/ 2063296 w 6063515"/>
              <a:gd name="connsiteY6" fmla="*/ 98044 h 1517522"/>
              <a:gd name="connsiteX7" fmla="*/ 2791805 w 6063515"/>
              <a:gd name="connsiteY7" fmla="*/ 1179 h 151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63515" h="1517522">
                <a:moveTo>
                  <a:pt x="2791805" y="1179"/>
                </a:moveTo>
                <a:cubicBezTo>
                  <a:pt x="3678329" y="-19512"/>
                  <a:pt x="4843583" y="232300"/>
                  <a:pt x="5921767" y="743898"/>
                </a:cubicBezTo>
                <a:lnTo>
                  <a:pt x="6063515" y="814265"/>
                </a:lnTo>
                <a:lnTo>
                  <a:pt x="6063515" y="1517522"/>
                </a:lnTo>
                <a:lnTo>
                  <a:pt x="0" y="1517522"/>
                </a:lnTo>
                <a:lnTo>
                  <a:pt x="186263" y="1335076"/>
                </a:lnTo>
                <a:cubicBezTo>
                  <a:pt x="702354" y="824474"/>
                  <a:pt x="1225941" y="331388"/>
                  <a:pt x="2063296" y="98044"/>
                </a:cubicBezTo>
                <a:cubicBezTo>
                  <a:pt x="2272640" y="39710"/>
                  <a:pt x="2519028" y="7545"/>
                  <a:pt x="2791805" y="1179"/>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 name="Freeform 4">
            <a:extLst>
              <a:ext uri="{FF2B5EF4-FFF2-40B4-BE49-F238E27FC236}">
                <a16:creationId xmlns:a16="http://schemas.microsoft.com/office/drawing/2014/main" id="{F0C03FA6-F573-5B32-84D9-EA5B6229F780}"/>
              </a:ext>
            </a:extLst>
          </p:cNvPr>
          <p:cNvSpPr/>
          <p:nvPr userDrawn="1"/>
        </p:nvSpPr>
        <p:spPr>
          <a:xfrm>
            <a:off x="8539686" y="0"/>
            <a:ext cx="3652315" cy="1538876"/>
          </a:xfrm>
          <a:custGeom>
            <a:avLst/>
            <a:gdLst>
              <a:gd name="connsiteX0" fmla="*/ 0 w 3652315"/>
              <a:gd name="connsiteY0" fmla="*/ 0 h 1538876"/>
              <a:gd name="connsiteX1" fmla="*/ 3652315 w 3652315"/>
              <a:gd name="connsiteY1" fmla="*/ 0 h 1538876"/>
              <a:gd name="connsiteX2" fmla="*/ 3652315 w 3652315"/>
              <a:gd name="connsiteY2" fmla="*/ 1537398 h 1538876"/>
              <a:gd name="connsiteX3" fmla="*/ 3596909 w 3652315"/>
              <a:gd name="connsiteY3" fmla="*/ 1538876 h 1538876"/>
              <a:gd name="connsiteX4" fmla="*/ 2266115 w 3652315"/>
              <a:gd name="connsiteY4" fmla="*/ 1064401 h 1538876"/>
              <a:gd name="connsiteX5" fmla="*/ 864418 w 3652315"/>
              <a:gd name="connsiteY5" fmla="*/ 681134 h 1538876"/>
              <a:gd name="connsiteX6" fmla="*/ 23705 w 3652315"/>
              <a:gd name="connsiteY6" fmla="*/ 42529 h 153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2315" h="1538876">
                <a:moveTo>
                  <a:pt x="0" y="0"/>
                </a:moveTo>
                <a:lnTo>
                  <a:pt x="3652315" y="0"/>
                </a:lnTo>
                <a:lnTo>
                  <a:pt x="3652315" y="1537398"/>
                </a:lnTo>
                <a:lnTo>
                  <a:pt x="3596909" y="1538876"/>
                </a:lnTo>
                <a:cubicBezTo>
                  <a:pt x="3199795" y="1528044"/>
                  <a:pt x="2711216" y="1229830"/>
                  <a:pt x="2266115" y="1064401"/>
                </a:cubicBezTo>
                <a:cubicBezTo>
                  <a:pt x="1757427" y="875333"/>
                  <a:pt x="1305335" y="858549"/>
                  <a:pt x="864418" y="681134"/>
                </a:cubicBezTo>
                <a:cubicBezTo>
                  <a:pt x="534562" y="547937"/>
                  <a:pt x="210299" y="324487"/>
                  <a:pt x="23705" y="42529"/>
                </a:cubicBezTo>
                <a:close/>
              </a:path>
            </a:pathLst>
          </a:cu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31649317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eople-contact_l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946270-C3AA-4994-9449-4F2D9BB8B541}"/>
              </a:ext>
            </a:extLst>
          </p:cNvPr>
          <p:cNvSpPr>
            <a:spLocks noGrp="1"/>
          </p:cNvSpPr>
          <p:nvPr>
            <p:ph type="sldNum" sz="quarter" idx="10"/>
          </p:nvPr>
        </p:nvSpPr>
        <p:spPr/>
        <p:txBody>
          <a:bodyPr/>
          <a:lstStyle/>
          <a:p>
            <a:fld id="{B55D9570-D3FC-6D43-AC32-D988B1849109}" type="slidenum">
              <a:rPr lang="en-PL" smtClean="0"/>
              <a:pPr/>
              <a:t>‹#›</a:t>
            </a:fld>
            <a:endParaRPr lang="en-PL"/>
          </a:p>
        </p:txBody>
      </p:sp>
      <p:sp>
        <p:nvSpPr>
          <p:cNvPr id="32" name="Freeform 31">
            <a:extLst>
              <a:ext uri="{FF2B5EF4-FFF2-40B4-BE49-F238E27FC236}">
                <a16:creationId xmlns:a16="http://schemas.microsoft.com/office/drawing/2014/main" id="{04A8B277-D638-318B-92A8-028D67937AC2}"/>
              </a:ext>
            </a:extLst>
          </p:cNvPr>
          <p:cNvSpPr/>
          <p:nvPr userDrawn="1"/>
        </p:nvSpPr>
        <p:spPr>
          <a:xfrm>
            <a:off x="4737315" y="0"/>
            <a:ext cx="2195750" cy="6858000"/>
          </a:xfrm>
          <a:custGeom>
            <a:avLst/>
            <a:gdLst>
              <a:gd name="connsiteX0" fmla="*/ 1969084 w 2195750"/>
              <a:gd name="connsiteY0" fmla="*/ 0 h 6858000"/>
              <a:gd name="connsiteX1" fmla="*/ 2195750 w 2195750"/>
              <a:gd name="connsiteY1" fmla="*/ 0 h 6858000"/>
              <a:gd name="connsiteX2" fmla="*/ 2161525 w 2195750"/>
              <a:gd name="connsiteY2" fmla="*/ 65203 h 6858000"/>
              <a:gd name="connsiteX3" fmla="*/ 1923048 w 2195750"/>
              <a:gd name="connsiteY3" fmla="*/ 564173 h 6858000"/>
              <a:gd name="connsiteX4" fmla="*/ 1313940 w 2195750"/>
              <a:gd name="connsiteY4" fmla="*/ 3942588 h 6858000"/>
              <a:gd name="connsiteX5" fmla="*/ 201511 w 2195750"/>
              <a:gd name="connsiteY5" fmla="*/ 6832245 h 6858000"/>
              <a:gd name="connsiteX6" fmla="*/ 182865 w 2195750"/>
              <a:gd name="connsiteY6" fmla="*/ 6858000 h 6858000"/>
              <a:gd name="connsiteX7" fmla="*/ 0 w 2195750"/>
              <a:gd name="connsiteY7" fmla="*/ 6858000 h 6858000"/>
              <a:gd name="connsiteX8" fmla="*/ 18654 w 2195750"/>
              <a:gd name="connsiteY8" fmla="*/ 6824101 h 6858000"/>
              <a:gd name="connsiteX9" fmla="*/ 705793 w 2195750"/>
              <a:gd name="connsiteY9" fmla="*/ 4649039 h 6858000"/>
              <a:gd name="connsiteX10" fmla="*/ 1314901 w 2195750"/>
              <a:gd name="connsiteY10" fmla="*/ 1270626 h 6858000"/>
              <a:gd name="connsiteX11" fmla="*/ 1833431 w 2195750"/>
              <a:gd name="connsiteY11" fmla="*/ 24687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750" h="6858000">
                <a:moveTo>
                  <a:pt x="1969084" y="0"/>
                </a:moveTo>
                <a:lnTo>
                  <a:pt x="2195750" y="0"/>
                </a:lnTo>
                <a:lnTo>
                  <a:pt x="2161525" y="65203"/>
                </a:lnTo>
                <a:cubicBezTo>
                  <a:pt x="2073851" y="236177"/>
                  <a:pt x="1993106" y="402849"/>
                  <a:pt x="1923048" y="564173"/>
                </a:cubicBezTo>
                <a:cubicBezTo>
                  <a:pt x="1362597" y="1854765"/>
                  <a:pt x="1483348" y="2808922"/>
                  <a:pt x="1313940" y="3942588"/>
                </a:cubicBezTo>
                <a:cubicBezTo>
                  <a:pt x="1173913" y="4862569"/>
                  <a:pt x="844277" y="5901971"/>
                  <a:pt x="201511" y="6832245"/>
                </a:cubicBezTo>
                <a:lnTo>
                  <a:pt x="182865" y="6858000"/>
                </a:lnTo>
                <a:lnTo>
                  <a:pt x="0" y="6858000"/>
                </a:lnTo>
                <a:lnTo>
                  <a:pt x="18654" y="6824101"/>
                </a:lnTo>
                <a:cubicBezTo>
                  <a:pt x="389098" y="6096186"/>
                  <a:pt x="600773" y="5339025"/>
                  <a:pt x="705793" y="4649039"/>
                </a:cubicBezTo>
                <a:cubicBezTo>
                  <a:pt x="875192" y="3515373"/>
                  <a:pt x="754440" y="2561216"/>
                  <a:pt x="1314901" y="1270626"/>
                </a:cubicBezTo>
                <a:cubicBezTo>
                  <a:pt x="1455017" y="947978"/>
                  <a:pt x="1637882" y="603935"/>
                  <a:pt x="1833431" y="246878"/>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1" name="Freeform 40">
            <a:extLst>
              <a:ext uri="{FF2B5EF4-FFF2-40B4-BE49-F238E27FC236}">
                <a16:creationId xmlns:a16="http://schemas.microsoft.com/office/drawing/2014/main" id="{37278615-7553-2C74-7514-E58F0F9C319C}"/>
              </a:ext>
            </a:extLst>
          </p:cNvPr>
          <p:cNvSpPr/>
          <p:nvPr userDrawn="1"/>
        </p:nvSpPr>
        <p:spPr>
          <a:xfrm>
            <a:off x="4908605" y="0"/>
            <a:ext cx="2503877" cy="6858000"/>
          </a:xfrm>
          <a:custGeom>
            <a:avLst/>
            <a:gdLst>
              <a:gd name="connsiteX0" fmla="*/ 2012930 w 2503877"/>
              <a:gd name="connsiteY0" fmla="*/ 0 h 6858000"/>
              <a:gd name="connsiteX1" fmla="*/ 2503877 w 2503877"/>
              <a:gd name="connsiteY1" fmla="*/ 0 h 6858000"/>
              <a:gd name="connsiteX2" fmla="*/ 2315406 w 2503877"/>
              <a:gd name="connsiteY2" fmla="*/ 352946 h 6858000"/>
              <a:gd name="connsiteX3" fmla="*/ 1809165 w 2503877"/>
              <a:gd name="connsiteY3" fmla="*/ 1382831 h 6858000"/>
              <a:gd name="connsiteX4" fmla="*/ 1240526 w 2503877"/>
              <a:gd name="connsiteY4" fmla="*/ 4768301 h 6858000"/>
              <a:gd name="connsiteX5" fmla="*/ 660130 w 2503877"/>
              <a:gd name="connsiteY5" fmla="*/ 6782002 h 6858000"/>
              <a:gd name="connsiteX6" fmla="*/ 623493 w 2503877"/>
              <a:gd name="connsiteY6" fmla="*/ 6858000 h 6858000"/>
              <a:gd name="connsiteX7" fmla="*/ 0 w 2503877"/>
              <a:gd name="connsiteY7" fmla="*/ 6858000 h 6858000"/>
              <a:gd name="connsiteX8" fmla="*/ 18646 w 2503877"/>
              <a:gd name="connsiteY8" fmla="*/ 6832245 h 6858000"/>
              <a:gd name="connsiteX9" fmla="*/ 1131075 w 2503877"/>
              <a:gd name="connsiteY9" fmla="*/ 3942588 h 6858000"/>
              <a:gd name="connsiteX10" fmla="*/ 1740183 w 2503877"/>
              <a:gd name="connsiteY10" fmla="*/ 564173 h 6858000"/>
              <a:gd name="connsiteX11" fmla="*/ 1946115 w 2503877"/>
              <a:gd name="connsiteY11" fmla="*/ 1291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3877" h="6858000">
                <a:moveTo>
                  <a:pt x="2012930" y="0"/>
                </a:moveTo>
                <a:lnTo>
                  <a:pt x="2503877" y="0"/>
                </a:lnTo>
                <a:lnTo>
                  <a:pt x="2315406" y="352946"/>
                </a:lnTo>
                <a:cubicBezTo>
                  <a:pt x="2124143" y="712320"/>
                  <a:pt x="1945409" y="1058528"/>
                  <a:pt x="1809165" y="1382831"/>
                </a:cubicBezTo>
                <a:cubicBezTo>
                  <a:pt x="1264183" y="2680040"/>
                  <a:pt x="1396349" y="3632683"/>
                  <a:pt x="1240526" y="4768301"/>
                </a:cubicBezTo>
                <a:cubicBezTo>
                  <a:pt x="1151210" y="5406326"/>
                  <a:pt x="971709" y="6102673"/>
                  <a:pt x="660130" y="6782002"/>
                </a:cubicBezTo>
                <a:lnTo>
                  <a:pt x="623493" y="6858000"/>
                </a:lnTo>
                <a:lnTo>
                  <a:pt x="0" y="6858000"/>
                </a:lnTo>
                <a:lnTo>
                  <a:pt x="18646" y="6832245"/>
                </a:lnTo>
                <a:cubicBezTo>
                  <a:pt x="661412" y="5901971"/>
                  <a:pt x="991048" y="4862569"/>
                  <a:pt x="1131075" y="3942588"/>
                </a:cubicBezTo>
                <a:cubicBezTo>
                  <a:pt x="1300483" y="2808922"/>
                  <a:pt x="1179732" y="1854765"/>
                  <a:pt x="1740183" y="564173"/>
                </a:cubicBezTo>
                <a:cubicBezTo>
                  <a:pt x="1801484" y="423015"/>
                  <a:pt x="1870967" y="277761"/>
                  <a:pt x="1946115" y="129115"/>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4" name="Picture Placeholder 43">
            <a:extLst>
              <a:ext uri="{FF2B5EF4-FFF2-40B4-BE49-F238E27FC236}">
                <a16:creationId xmlns:a16="http://schemas.microsoft.com/office/drawing/2014/main" id="{CF3E8D10-1FC1-0D74-F938-96FDB84FC281}"/>
              </a:ext>
            </a:extLst>
          </p:cNvPr>
          <p:cNvSpPr>
            <a:spLocks noGrp="1"/>
          </p:cNvSpPr>
          <p:nvPr>
            <p:ph type="pic" sz="quarter" idx="20"/>
          </p:nvPr>
        </p:nvSpPr>
        <p:spPr>
          <a:xfrm>
            <a:off x="5520523" y="0"/>
            <a:ext cx="6671477" cy="6858000"/>
          </a:xfrm>
          <a:custGeom>
            <a:avLst/>
            <a:gdLst>
              <a:gd name="connsiteX0" fmla="*/ 1880384 w 6671477"/>
              <a:gd name="connsiteY0" fmla="*/ 0 h 6858000"/>
              <a:gd name="connsiteX1" fmla="*/ 6671477 w 6671477"/>
              <a:gd name="connsiteY1" fmla="*/ 0 h 6858000"/>
              <a:gd name="connsiteX2" fmla="*/ 6671477 w 6671477"/>
              <a:gd name="connsiteY2" fmla="*/ 6858000 h 6858000"/>
              <a:gd name="connsiteX3" fmla="*/ 0 w 6671477"/>
              <a:gd name="connsiteY3" fmla="*/ 6858000 h 6858000"/>
              <a:gd name="connsiteX4" fmla="*/ 36637 w 6671477"/>
              <a:gd name="connsiteY4" fmla="*/ 6782002 h 6858000"/>
              <a:gd name="connsiteX5" fmla="*/ 617033 w 6671477"/>
              <a:gd name="connsiteY5" fmla="*/ 4768301 h 6858000"/>
              <a:gd name="connsiteX6" fmla="*/ 1185672 w 6671477"/>
              <a:gd name="connsiteY6" fmla="*/ 1382831 h 6858000"/>
              <a:gd name="connsiteX7" fmla="*/ 1691913 w 6671477"/>
              <a:gd name="connsiteY7" fmla="*/ 3529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71477" h="6858000">
                <a:moveTo>
                  <a:pt x="1880384" y="0"/>
                </a:moveTo>
                <a:lnTo>
                  <a:pt x="6671477" y="0"/>
                </a:lnTo>
                <a:lnTo>
                  <a:pt x="6671477" y="6858000"/>
                </a:lnTo>
                <a:lnTo>
                  <a:pt x="0" y="6858000"/>
                </a:lnTo>
                <a:lnTo>
                  <a:pt x="36637" y="6782002"/>
                </a:lnTo>
                <a:cubicBezTo>
                  <a:pt x="348216" y="6102673"/>
                  <a:pt x="527717" y="5406326"/>
                  <a:pt x="617033" y="4768301"/>
                </a:cubicBezTo>
                <a:cubicBezTo>
                  <a:pt x="772856" y="3632683"/>
                  <a:pt x="640690" y="2680040"/>
                  <a:pt x="1185672" y="1382831"/>
                </a:cubicBezTo>
                <a:cubicBezTo>
                  <a:pt x="1321916" y="1058528"/>
                  <a:pt x="1500650" y="712320"/>
                  <a:pt x="1691913" y="352946"/>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GB"/>
          </a:p>
        </p:txBody>
      </p:sp>
      <p:sp>
        <p:nvSpPr>
          <p:cNvPr id="45" name="Title 1">
            <a:extLst>
              <a:ext uri="{FF2B5EF4-FFF2-40B4-BE49-F238E27FC236}">
                <a16:creationId xmlns:a16="http://schemas.microsoft.com/office/drawing/2014/main" id="{2E535BBA-2598-39AE-4E7D-44C2A1A397F3}"/>
              </a:ext>
            </a:extLst>
          </p:cNvPr>
          <p:cNvSpPr>
            <a:spLocks noGrp="1"/>
          </p:cNvSpPr>
          <p:nvPr>
            <p:ph type="title" hasCustomPrompt="1"/>
          </p:nvPr>
        </p:nvSpPr>
        <p:spPr>
          <a:xfrm>
            <a:off x="554038" y="549476"/>
            <a:ext cx="4546709" cy="637427"/>
          </a:xfrm>
        </p:spPr>
        <p:txBody>
          <a:bodyPr/>
          <a:lstStyle>
            <a:lvl1pPr>
              <a:defRPr>
                <a:solidFill>
                  <a:schemeClr val="tx2"/>
                </a:solidFill>
              </a:defRPr>
            </a:lvl1pPr>
          </a:lstStyle>
          <a:p>
            <a:r>
              <a:rPr lang="en-GB"/>
              <a:t>Title of contents</a:t>
            </a:r>
          </a:p>
        </p:txBody>
      </p:sp>
      <p:sp>
        <p:nvSpPr>
          <p:cNvPr id="46" name="Text Placeholder 6">
            <a:extLst>
              <a:ext uri="{FF2B5EF4-FFF2-40B4-BE49-F238E27FC236}">
                <a16:creationId xmlns:a16="http://schemas.microsoft.com/office/drawing/2014/main" id="{AB880D4A-6A89-A7D6-31B7-F532E7C6AE05}"/>
              </a:ext>
            </a:extLst>
          </p:cNvPr>
          <p:cNvSpPr>
            <a:spLocks noGrp="1"/>
          </p:cNvSpPr>
          <p:nvPr>
            <p:ph idx="1" hasCustomPrompt="1"/>
          </p:nvPr>
        </p:nvSpPr>
        <p:spPr>
          <a:xfrm>
            <a:off x="2069437" y="2714758"/>
            <a:ext cx="3028136" cy="341809"/>
          </a:xfrm>
          <a:prstGeom prst="rect">
            <a:avLst/>
          </a:prstGeom>
        </p:spPr>
        <p:txBody>
          <a:bodyPr vert="horz" lIns="0" tIns="0" rIns="0" bIns="0" rtlCol="0">
            <a:normAutofit/>
          </a:bodyPr>
          <a:lstStyle>
            <a:lvl1pPr marL="12700" indent="0" algn="l">
              <a:buNone/>
              <a:tabLst/>
              <a:defRPr b="1">
                <a:solidFill>
                  <a:schemeClr val="tx2"/>
                </a:solidFill>
              </a:defRPr>
            </a:lvl1pPr>
            <a:lvl2pPr marL="184150" indent="-171450" algn="l">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p:txBody>
      </p:sp>
      <p:sp>
        <p:nvSpPr>
          <p:cNvPr id="47" name="Text Placeholder 10">
            <a:extLst>
              <a:ext uri="{FF2B5EF4-FFF2-40B4-BE49-F238E27FC236}">
                <a16:creationId xmlns:a16="http://schemas.microsoft.com/office/drawing/2014/main" id="{0A006DDE-B64B-8B19-DFF3-E607D57AB875}"/>
              </a:ext>
            </a:extLst>
          </p:cNvPr>
          <p:cNvSpPr>
            <a:spLocks noGrp="1"/>
          </p:cNvSpPr>
          <p:nvPr>
            <p:ph type="body" sz="quarter" idx="11"/>
          </p:nvPr>
        </p:nvSpPr>
        <p:spPr>
          <a:xfrm>
            <a:off x="2069437" y="3059440"/>
            <a:ext cx="3028137" cy="617795"/>
          </a:xfrm>
        </p:spPr>
        <p:txBody>
          <a:bodyPr>
            <a:normAutofit/>
          </a:bodyPr>
          <a:lstStyle>
            <a:lvl1pPr algn="l">
              <a:defRPr sz="1200">
                <a:solidFill>
                  <a:schemeClr val="tx1"/>
                </a:solidFill>
              </a:defRPr>
            </a:lvl1pPr>
            <a:lvl2pPr marL="179388" indent="-171450" algn="ctr">
              <a:buFont typeface="Arial" panose="020B0604020202020204" pitchFamily="34" charset="0"/>
              <a:buChar char="•"/>
              <a:tabLst/>
              <a:defRPr/>
            </a:lvl2pPr>
          </a:lstStyle>
          <a:p>
            <a:pPr lvl="0"/>
            <a:r>
              <a:rPr lang="es-ES"/>
              <a:t>Haga clic para modificar los estilos de texto del patrón</a:t>
            </a:r>
          </a:p>
        </p:txBody>
      </p:sp>
      <p:sp>
        <p:nvSpPr>
          <p:cNvPr id="48" name="Picture Placeholder 16">
            <a:extLst>
              <a:ext uri="{FF2B5EF4-FFF2-40B4-BE49-F238E27FC236}">
                <a16:creationId xmlns:a16="http://schemas.microsoft.com/office/drawing/2014/main" id="{73C3C1F6-F992-417D-143B-7E77D670A9F0}"/>
              </a:ext>
            </a:extLst>
          </p:cNvPr>
          <p:cNvSpPr>
            <a:spLocks noGrp="1"/>
          </p:cNvSpPr>
          <p:nvPr>
            <p:ph type="pic" sz="quarter" idx="12"/>
          </p:nvPr>
        </p:nvSpPr>
        <p:spPr>
          <a:xfrm>
            <a:off x="550863" y="2488602"/>
            <a:ext cx="1241348" cy="1309086"/>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PL"/>
          </a:p>
        </p:txBody>
      </p:sp>
      <p:sp>
        <p:nvSpPr>
          <p:cNvPr id="49" name="Text Placeholder 13">
            <a:extLst>
              <a:ext uri="{FF2B5EF4-FFF2-40B4-BE49-F238E27FC236}">
                <a16:creationId xmlns:a16="http://schemas.microsoft.com/office/drawing/2014/main" id="{D76AAECC-C78F-4EAB-C71D-EAF920E50017}"/>
              </a:ext>
            </a:extLst>
          </p:cNvPr>
          <p:cNvSpPr>
            <a:spLocks noGrp="1"/>
          </p:cNvSpPr>
          <p:nvPr>
            <p:ph type="body" sz="quarter" idx="16"/>
          </p:nvPr>
        </p:nvSpPr>
        <p:spPr>
          <a:xfrm>
            <a:off x="554038" y="1340835"/>
            <a:ext cx="4546709" cy="1030288"/>
          </a:xfrm>
        </p:spPr>
        <p:txBody>
          <a:bodyPr/>
          <a:lstStyle>
            <a:lvl1pPr>
              <a:defRPr>
                <a:solidFill>
                  <a:schemeClr val="tx1"/>
                </a:solidFill>
              </a:defRPr>
            </a:lvl1pPr>
          </a:lstStyle>
          <a:p>
            <a:pPr lvl="0"/>
            <a:r>
              <a:rPr lang="es-ES"/>
              <a:t>Haga clic para modificar los estilos de texto del patrón</a:t>
            </a:r>
          </a:p>
        </p:txBody>
      </p:sp>
      <p:sp>
        <p:nvSpPr>
          <p:cNvPr id="50" name="Text Placeholder 6">
            <a:extLst>
              <a:ext uri="{FF2B5EF4-FFF2-40B4-BE49-F238E27FC236}">
                <a16:creationId xmlns:a16="http://schemas.microsoft.com/office/drawing/2014/main" id="{C4F833B2-80F2-8B5E-74E6-4DE0B2BE1688}"/>
              </a:ext>
            </a:extLst>
          </p:cNvPr>
          <p:cNvSpPr>
            <a:spLocks noGrp="1"/>
          </p:cNvSpPr>
          <p:nvPr>
            <p:ph idx="17" hasCustomPrompt="1"/>
          </p:nvPr>
        </p:nvSpPr>
        <p:spPr>
          <a:xfrm>
            <a:off x="2069436" y="4229976"/>
            <a:ext cx="3028136" cy="341809"/>
          </a:xfrm>
          <a:prstGeom prst="rect">
            <a:avLst/>
          </a:prstGeom>
        </p:spPr>
        <p:txBody>
          <a:bodyPr vert="horz" lIns="0" tIns="0" rIns="0" bIns="0" rtlCol="0">
            <a:normAutofit/>
          </a:bodyPr>
          <a:lstStyle>
            <a:lvl1pPr marL="12700" indent="0" algn="l">
              <a:buNone/>
              <a:tabLst/>
              <a:defRPr b="1">
                <a:solidFill>
                  <a:schemeClr val="tx2"/>
                </a:solidFill>
              </a:defRPr>
            </a:lvl1pPr>
            <a:lvl2pPr marL="184150" indent="-171450" algn="l">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p:txBody>
      </p:sp>
      <p:sp>
        <p:nvSpPr>
          <p:cNvPr id="51" name="Text Placeholder 10">
            <a:extLst>
              <a:ext uri="{FF2B5EF4-FFF2-40B4-BE49-F238E27FC236}">
                <a16:creationId xmlns:a16="http://schemas.microsoft.com/office/drawing/2014/main" id="{385C593F-0148-B961-F8EA-3B4EAE6883F3}"/>
              </a:ext>
            </a:extLst>
          </p:cNvPr>
          <p:cNvSpPr>
            <a:spLocks noGrp="1"/>
          </p:cNvSpPr>
          <p:nvPr>
            <p:ph type="body" sz="quarter" idx="18"/>
          </p:nvPr>
        </p:nvSpPr>
        <p:spPr>
          <a:xfrm>
            <a:off x="2069436" y="4574658"/>
            <a:ext cx="3028137" cy="617795"/>
          </a:xfrm>
        </p:spPr>
        <p:txBody>
          <a:bodyPr>
            <a:normAutofit/>
          </a:bodyPr>
          <a:lstStyle>
            <a:lvl1pPr algn="l">
              <a:defRPr sz="1200">
                <a:solidFill>
                  <a:schemeClr val="tx1"/>
                </a:solidFill>
              </a:defRPr>
            </a:lvl1pPr>
            <a:lvl2pPr marL="179388" indent="-171450" algn="ctr">
              <a:buFont typeface="Arial" panose="020B0604020202020204" pitchFamily="34" charset="0"/>
              <a:buChar char="•"/>
              <a:tabLst/>
              <a:defRPr/>
            </a:lvl2pPr>
          </a:lstStyle>
          <a:p>
            <a:pPr lvl="0"/>
            <a:r>
              <a:rPr lang="es-ES"/>
              <a:t>Haga clic para modificar los estilos de texto del patrón</a:t>
            </a:r>
          </a:p>
        </p:txBody>
      </p:sp>
      <p:sp>
        <p:nvSpPr>
          <p:cNvPr id="52" name="Picture Placeholder 16">
            <a:extLst>
              <a:ext uri="{FF2B5EF4-FFF2-40B4-BE49-F238E27FC236}">
                <a16:creationId xmlns:a16="http://schemas.microsoft.com/office/drawing/2014/main" id="{2AAE7C54-897F-3CD6-EBFA-79FA853D2845}"/>
              </a:ext>
            </a:extLst>
          </p:cNvPr>
          <p:cNvSpPr>
            <a:spLocks noGrp="1"/>
          </p:cNvSpPr>
          <p:nvPr>
            <p:ph type="pic" sz="quarter" idx="19"/>
          </p:nvPr>
        </p:nvSpPr>
        <p:spPr>
          <a:xfrm>
            <a:off x="550862" y="4003820"/>
            <a:ext cx="1241348" cy="1309086"/>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PL"/>
          </a:p>
        </p:txBody>
      </p:sp>
    </p:spTree>
    <p:extLst>
      <p:ext uri="{BB962C8B-B14F-4D97-AF65-F5344CB8AC3E}">
        <p14:creationId xmlns:p14="http://schemas.microsoft.com/office/powerpoint/2010/main" val="10165115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eople-contact_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AEEF-C972-07E1-F031-12D8A00256B2}"/>
              </a:ext>
            </a:extLst>
          </p:cNvPr>
          <p:cNvSpPr>
            <a:spLocks noGrp="1"/>
          </p:cNvSpPr>
          <p:nvPr>
            <p:ph type="title" hasCustomPrompt="1"/>
          </p:nvPr>
        </p:nvSpPr>
        <p:spPr>
          <a:xfrm>
            <a:off x="554038" y="549476"/>
            <a:ext cx="4546709" cy="637427"/>
          </a:xfrm>
        </p:spPr>
        <p:txBody>
          <a:bodyPr/>
          <a:lstStyle>
            <a:lvl1pPr>
              <a:defRPr>
                <a:solidFill>
                  <a:schemeClr val="bg1"/>
                </a:solidFill>
              </a:defRPr>
            </a:lvl1pPr>
          </a:lstStyle>
          <a:p>
            <a:r>
              <a:rPr lang="en-GB"/>
              <a:t>Title of contents</a:t>
            </a:r>
          </a:p>
        </p:txBody>
      </p:sp>
      <p:sp>
        <p:nvSpPr>
          <p:cNvPr id="3" name="Slide Number Placeholder 2">
            <a:extLst>
              <a:ext uri="{FF2B5EF4-FFF2-40B4-BE49-F238E27FC236}">
                <a16:creationId xmlns:a16="http://schemas.microsoft.com/office/drawing/2014/main" id="{43946270-C3AA-4994-9449-4F2D9BB8B541}"/>
              </a:ext>
            </a:extLst>
          </p:cNvPr>
          <p:cNvSpPr>
            <a:spLocks noGrp="1"/>
          </p:cNvSpPr>
          <p:nvPr>
            <p:ph type="sldNum" sz="quarter" idx="10"/>
          </p:nvPr>
        </p:nvSpPr>
        <p:spPr/>
        <p:txBody>
          <a:bodyPr/>
          <a:lstStyle/>
          <a:p>
            <a:fld id="{B55D9570-D3FC-6D43-AC32-D988B1849109}" type="slidenum">
              <a:rPr lang="en-PL" smtClean="0"/>
              <a:pPr/>
              <a:t>‹#›</a:t>
            </a:fld>
            <a:endParaRPr lang="en-PL"/>
          </a:p>
        </p:txBody>
      </p:sp>
      <p:sp>
        <p:nvSpPr>
          <p:cNvPr id="4" name="Text Placeholder 6">
            <a:extLst>
              <a:ext uri="{FF2B5EF4-FFF2-40B4-BE49-F238E27FC236}">
                <a16:creationId xmlns:a16="http://schemas.microsoft.com/office/drawing/2014/main" id="{12FF3968-7AE7-99D2-FA96-EEF9B47DDC9A}"/>
              </a:ext>
            </a:extLst>
          </p:cNvPr>
          <p:cNvSpPr>
            <a:spLocks noGrp="1"/>
          </p:cNvSpPr>
          <p:nvPr>
            <p:ph idx="1" hasCustomPrompt="1"/>
          </p:nvPr>
        </p:nvSpPr>
        <p:spPr>
          <a:xfrm>
            <a:off x="2069437" y="2714758"/>
            <a:ext cx="3028136" cy="341809"/>
          </a:xfrm>
          <a:prstGeom prst="rect">
            <a:avLst/>
          </a:prstGeom>
        </p:spPr>
        <p:txBody>
          <a:bodyPr vert="horz" lIns="0" tIns="0" rIns="0" bIns="0" rtlCol="0">
            <a:normAutofit/>
          </a:bodyPr>
          <a:lstStyle>
            <a:lvl1pPr marL="12700" indent="0" algn="l">
              <a:buNone/>
              <a:tabLst/>
              <a:defRPr b="1">
                <a:solidFill>
                  <a:schemeClr val="bg1"/>
                </a:solidFill>
              </a:defRPr>
            </a:lvl1pPr>
            <a:lvl2pPr marL="184150" indent="-171450" algn="l">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p:txBody>
      </p:sp>
      <p:sp>
        <p:nvSpPr>
          <p:cNvPr id="5" name="Text Placeholder 10">
            <a:extLst>
              <a:ext uri="{FF2B5EF4-FFF2-40B4-BE49-F238E27FC236}">
                <a16:creationId xmlns:a16="http://schemas.microsoft.com/office/drawing/2014/main" id="{F5DC0C73-3BEF-3DE0-F265-C0E2374CFAE8}"/>
              </a:ext>
            </a:extLst>
          </p:cNvPr>
          <p:cNvSpPr>
            <a:spLocks noGrp="1"/>
          </p:cNvSpPr>
          <p:nvPr>
            <p:ph type="body" sz="quarter" idx="11"/>
          </p:nvPr>
        </p:nvSpPr>
        <p:spPr>
          <a:xfrm>
            <a:off x="2069437" y="3059440"/>
            <a:ext cx="3028137" cy="617795"/>
          </a:xfrm>
        </p:spPr>
        <p:txBody>
          <a:bodyPr>
            <a:normAutofit/>
          </a:bodyPr>
          <a:lstStyle>
            <a:lvl1pPr algn="l">
              <a:defRPr sz="1200">
                <a:solidFill>
                  <a:schemeClr val="bg1"/>
                </a:solidFill>
              </a:defRPr>
            </a:lvl1pPr>
            <a:lvl2pPr marL="179388" indent="-171450" algn="ctr">
              <a:buFont typeface="Arial" panose="020B0604020202020204" pitchFamily="34" charset="0"/>
              <a:buChar char="•"/>
              <a:tabLst/>
              <a:defRPr/>
            </a:lvl2pPr>
          </a:lstStyle>
          <a:p>
            <a:pPr lvl="0"/>
            <a:r>
              <a:rPr lang="es-ES"/>
              <a:t>Haga clic para modificar los estilos de texto del patrón</a:t>
            </a:r>
          </a:p>
        </p:txBody>
      </p:sp>
      <p:sp>
        <p:nvSpPr>
          <p:cNvPr id="6" name="Picture Placeholder 16">
            <a:extLst>
              <a:ext uri="{FF2B5EF4-FFF2-40B4-BE49-F238E27FC236}">
                <a16:creationId xmlns:a16="http://schemas.microsoft.com/office/drawing/2014/main" id="{300CF974-0906-8F0C-2D3F-ADA25BB8DCCF}"/>
              </a:ext>
            </a:extLst>
          </p:cNvPr>
          <p:cNvSpPr>
            <a:spLocks noGrp="1"/>
          </p:cNvSpPr>
          <p:nvPr>
            <p:ph type="pic" sz="quarter" idx="12"/>
          </p:nvPr>
        </p:nvSpPr>
        <p:spPr>
          <a:xfrm>
            <a:off x="550863" y="2488602"/>
            <a:ext cx="1241348" cy="1309086"/>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PL"/>
          </a:p>
        </p:txBody>
      </p:sp>
      <p:sp>
        <p:nvSpPr>
          <p:cNvPr id="14" name="Text Placeholder 13">
            <a:extLst>
              <a:ext uri="{FF2B5EF4-FFF2-40B4-BE49-F238E27FC236}">
                <a16:creationId xmlns:a16="http://schemas.microsoft.com/office/drawing/2014/main" id="{6654C358-1D39-8F4B-5097-87722769D5C0}"/>
              </a:ext>
            </a:extLst>
          </p:cNvPr>
          <p:cNvSpPr>
            <a:spLocks noGrp="1"/>
          </p:cNvSpPr>
          <p:nvPr>
            <p:ph type="body" sz="quarter" idx="16"/>
          </p:nvPr>
        </p:nvSpPr>
        <p:spPr>
          <a:xfrm>
            <a:off x="554038" y="1340835"/>
            <a:ext cx="4546709" cy="1030288"/>
          </a:xfrm>
        </p:spPr>
        <p:txBody>
          <a:bodyPr/>
          <a:lstStyle>
            <a:lvl1pPr>
              <a:defRPr>
                <a:solidFill>
                  <a:schemeClr val="bg1"/>
                </a:solidFill>
              </a:defRPr>
            </a:lvl1pPr>
          </a:lstStyle>
          <a:p>
            <a:pPr lvl="0"/>
            <a:r>
              <a:rPr lang="es-ES"/>
              <a:t>Haga clic para modificar los estilos de texto del patrón</a:t>
            </a:r>
          </a:p>
        </p:txBody>
      </p:sp>
      <p:sp>
        <p:nvSpPr>
          <p:cNvPr id="32" name="Freeform 31">
            <a:extLst>
              <a:ext uri="{FF2B5EF4-FFF2-40B4-BE49-F238E27FC236}">
                <a16:creationId xmlns:a16="http://schemas.microsoft.com/office/drawing/2014/main" id="{04A8B277-D638-318B-92A8-028D67937AC2}"/>
              </a:ext>
            </a:extLst>
          </p:cNvPr>
          <p:cNvSpPr/>
          <p:nvPr userDrawn="1"/>
        </p:nvSpPr>
        <p:spPr>
          <a:xfrm>
            <a:off x="4737315" y="0"/>
            <a:ext cx="2195750" cy="6858000"/>
          </a:xfrm>
          <a:custGeom>
            <a:avLst/>
            <a:gdLst>
              <a:gd name="connsiteX0" fmla="*/ 1969084 w 2195750"/>
              <a:gd name="connsiteY0" fmla="*/ 0 h 6858000"/>
              <a:gd name="connsiteX1" fmla="*/ 2195750 w 2195750"/>
              <a:gd name="connsiteY1" fmla="*/ 0 h 6858000"/>
              <a:gd name="connsiteX2" fmla="*/ 2161525 w 2195750"/>
              <a:gd name="connsiteY2" fmla="*/ 65203 h 6858000"/>
              <a:gd name="connsiteX3" fmla="*/ 1923048 w 2195750"/>
              <a:gd name="connsiteY3" fmla="*/ 564173 h 6858000"/>
              <a:gd name="connsiteX4" fmla="*/ 1313940 w 2195750"/>
              <a:gd name="connsiteY4" fmla="*/ 3942588 h 6858000"/>
              <a:gd name="connsiteX5" fmla="*/ 201511 w 2195750"/>
              <a:gd name="connsiteY5" fmla="*/ 6832245 h 6858000"/>
              <a:gd name="connsiteX6" fmla="*/ 182865 w 2195750"/>
              <a:gd name="connsiteY6" fmla="*/ 6858000 h 6858000"/>
              <a:gd name="connsiteX7" fmla="*/ 0 w 2195750"/>
              <a:gd name="connsiteY7" fmla="*/ 6858000 h 6858000"/>
              <a:gd name="connsiteX8" fmla="*/ 18654 w 2195750"/>
              <a:gd name="connsiteY8" fmla="*/ 6824101 h 6858000"/>
              <a:gd name="connsiteX9" fmla="*/ 705793 w 2195750"/>
              <a:gd name="connsiteY9" fmla="*/ 4649039 h 6858000"/>
              <a:gd name="connsiteX10" fmla="*/ 1314901 w 2195750"/>
              <a:gd name="connsiteY10" fmla="*/ 1270626 h 6858000"/>
              <a:gd name="connsiteX11" fmla="*/ 1833431 w 2195750"/>
              <a:gd name="connsiteY11" fmla="*/ 24687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750" h="6858000">
                <a:moveTo>
                  <a:pt x="1969084" y="0"/>
                </a:moveTo>
                <a:lnTo>
                  <a:pt x="2195750" y="0"/>
                </a:lnTo>
                <a:lnTo>
                  <a:pt x="2161525" y="65203"/>
                </a:lnTo>
                <a:cubicBezTo>
                  <a:pt x="2073851" y="236177"/>
                  <a:pt x="1993106" y="402849"/>
                  <a:pt x="1923048" y="564173"/>
                </a:cubicBezTo>
                <a:cubicBezTo>
                  <a:pt x="1362597" y="1854765"/>
                  <a:pt x="1483348" y="2808922"/>
                  <a:pt x="1313940" y="3942588"/>
                </a:cubicBezTo>
                <a:cubicBezTo>
                  <a:pt x="1173913" y="4862569"/>
                  <a:pt x="844277" y="5901971"/>
                  <a:pt x="201511" y="6832245"/>
                </a:cubicBezTo>
                <a:lnTo>
                  <a:pt x="182865" y="6858000"/>
                </a:lnTo>
                <a:lnTo>
                  <a:pt x="0" y="6858000"/>
                </a:lnTo>
                <a:lnTo>
                  <a:pt x="18654" y="6824101"/>
                </a:lnTo>
                <a:cubicBezTo>
                  <a:pt x="389098" y="6096186"/>
                  <a:pt x="600773" y="5339025"/>
                  <a:pt x="705793" y="4649039"/>
                </a:cubicBezTo>
                <a:cubicBezTo>
                  <a:pt x="875192" y="3515373"/>
                  <a:pt x="754440" y="2561216"/>
                  <a:pt x="1314901" y="1270626"/>
                </a:cubicBezTo>
                <a:cubicBezTo>
                  <a:pt x="1455017" y="947978"/>
                  <a:pt x="1637882" y="603935"/>
                  <a:pt x="1833431" y="246878"/>
                </a:cubicBezTo>
                <a:close/>
              </a:path>
            </a:pathLst>
          </a:custGeom>
          <a:solidFill>
            <a:srgbClr val="5B1E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3" name="Text Placeholder 6">
            <a:extLst>
              <a:ext uri="{FF2B5EF4-FFF2-40B4-BE49-F238E27FC236}">
                <a16:creationId xmlns:a16="http://schemas.microsoft.com/office/drawing/2014/main" id="{084FE5AE-1FB1-89DD-A40C-59B25366566E}"/>
              </a:ext>
            </a:extLst>
          </p:cNvPr>
          <p:cNvSpPr>
            <a:spLocks noGrp="1"/>
          </p:cNvSpPr>
          <p:nvPr>
            <p:ph idx="17" hasCustomPrompt="1"/>
          </p:nvPr>
        </p:nvSpPr>
        <p:spPr>
          <a:xfrm>
            <a:off x="2069436" y="4229976"/>
            <a:ext cx="3028136" cy="341809"/>
          </a:xfrm>
          <a:prstGeom prst="rect">
            <a:avLst/>
          </a:prstGeom>
        </p:spPr>
        <p:txBody>
          <a:bodyPr vert="horz" lIns="0" tIns="0" rIns="0" bIns="0" rtlCol="0">
            <a:normAutofit/>
          </a:bodyPr>
          <a:lstStyle>
            <a:lvl1pPr marL="12700" indent="0" algn="l">
              <a:buNone/>
              <a:tabLst/>
              <a:defRPr b="1">
                <a:solidFill>
                  <a:schemeClr val="bg1"/>
                </a:solidFill>
              </a:defRPr>
            </a:lvl1pPr>
            <a:lvl2pPr marL="184150" indent="-171450" algn="l">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p:txBody>
      </p:sp>
      <p:sp>
        <p:nvSpPr>
          <p:cNvPr id="34" name="Text Placeholder 10">
            <a:extLst>
              <a:ext uri="{FF2B5EF4-FFF2-40B4-BE49-F238E27FC236}">
                <a16:creationId xmlns:a16="http://schemas.microsoft.com/office/drawing/2014/main" id="{291C4C70-0E17-5D48-03A1-9D3740F8BBBE}"/>
              </a:ext>
            </a:extLst>
          </p:cNvPr>
          <p:cNvSpPr>
            <a:spLocks noGrp="1"/>
          </p:cNvSpPr>
          <p:nvPr>
            <p:ph type="body" sz="quarter" idx="18"/>
          </p:nvPr>
        </p:nvSpPr>
        <p:spPr>
          <a:xfrm>
            <a:off x="2069436" y="4574658"/>
            <a:ext cx="3028137" cy="617795"/>
          </a:xfrm>
        </p:spPr>
        <p:txBody>
          <a:bodyPr>
            <a:normAutofit/>
          </a:bodyPr>
          <a:lstStyle>
            <a:lvl1pPr algn="l">
              <a:defRPr sz="1200">
                <a:solidFill>
                  <a:schemeClr val="bg1"/>
                </a:solidFill>
              </a:defRPr>
            </a:lvl1pPr>
            <a:lvl2pPr marL="179388" indent="-171450" algn="ctr">
              <a:buFont typeface="Arial" panose="020B0604020202020204" pitchFamily="34" charset="0"/>
              <a:buChar char="•"/>
              <a:tabLst/>
              <a:defRPr/>
            </a:lvl2pPr>
          </a:lstStyle>
          <a:p>
            <a:pPr lvl="0"/>
            <a:r>
              <a:rPr lang="es-ES"/>
              <a:t>Haga clic para modificar los estilos de texto del patrón</a:t>
            </a:r>
          </a:p>
        </p:txBody>
      </p:sp>
      <p:sp>
        <p:nvSpPr>
          <p:cNvPr id="35" name="Picture Placeholder 16">
            <a:extLst>
              <a:ext uri="{FF2B5EF4-FFF2-40B4-BE49-F238E27FC236}">
                <a16:creationId xmlns:a16="http://schemas.microsoft.com/office/drawing/2014/main" id="{CD1C416C-0F6B-DFA1-4B7B-70B455EFD9BD}"/>
              </a:ext>
            </a:extLst>
          </p:cNvPr>
          <p:cNvSpPr>
            <a:spLocks noGrp="1"/>
          </p:cNvSpPr>
          <p:nvPr>
            <p:ph type="pic" sz="quarter" idx="19"/>
          </p:nvPr>
        </p:nvSpPr>
        <p:spPr>
          <a:xfrm>
            <a:off x="550862" y="4003820"/>
            <a:ext cx="1241348" cy="1309086"/>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PL"/>
          </a:p>
        </p:txBody>
      </p:sp>
      <p:sp>
        <p:nvSpPr>
          <p:cNvPr id="41" name="Freeform 40">
            <a:extLst>
              <a:ext uri="{FF2B5EF4-FFF2-40B4-BE49-F238E27FC236}">
                <a16:creationId xmlns:a16="http://schemas.microsoft.com/office/drawing/2014/main" id="{37278615-7553-2C74-7514-E58F0F9C319C}"/>
              </a:ext>
            </a:extLst>
          </p:cNvPr>
          <p:cNvSpPr/>
          <p:nvPr userDrawn="1"/>
        </p:nvSpPr>
        <p:spPr>
          <a:xfrm>
            <a:off x="4908605" y="0"/>
            <a:ext cx="2503877" cy="6858000"/>
          </a:xfrm>
          <a:custGeom>
            <a:avLst/>
            <a:gdLst>
              <a:gd name="connsiteX0" fmla="*/ 2012930 w 2503877"/>
              <a:gd name="connsiteY0" fmla="*/ 0 h 6858000"/>
              <a:gd name="connsiteX1" fmla="*/ 2503877 w 2503877"/>
              <a:gd name="connsiteY1" fmla="*/ 0 h 6858000"/>
              <a:gd name="connsiteX2" fmla="*/ 2315406 w 2503877"/>
              <a:gd name="connsiteY2" fmla="*/ 352946 h 6858000"/>
              <a:gd name="connsiteX3" fmla="*/ 1809165 w 2503877"/>
              <a:gd name="connsiteY3" fmla="*/ 1382831 h 6858000"/>
              <a:gd name="connsiteX4" fmla="*/ 1240526 w 2503877"/>
              <a:gd name="connsiteY4" fmla="*/ 4768301 h 6858000"/>
              <a:gd name="connsiteX5" fmla="*/ 660130 w 2503877"/>
              <a:gd name="connsiteY5" fmla="*/ 6782002 h 6858000"/>
              <a:gd name="connsiteX6" fmla="*/ 623493 w 2503877"/>
              <a:gd name="connsiteY6" fmla="*/ 6858000 h 6858000"/>
              <a:gd name="connsiteX7" fmla="*/ 0 w 2503877"/>
              <a:gd name="connsiteY7" fmla="*/ 6858000 h 6858000"/>
              <a:gd name="connsiteX8" fmla="*/ 18646 w 2503877"/>
              <a:gd name="connsiteY8" fmla="*/ 6832245 h 6858000"/>
              <a:gd name="connsiteX9" fmla="*/ 1131075 w 2503877"/>
              <a:gd name="connsiteY9" fmla="*/ 3942588 h 6858000"/>
              <a:gd name="connsiteX10" fmla="*/ 1740183 w 2503877"/>
              <a:gd name="connsiteY10" fmla="*/ 564173 h 6858000"/>
              <a:gd name="connsiteX11" fmla="*/ 1946115 w 2503877"/>
              <a:gd name="connsiteY11" fmla="*/ 1291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3877" h="6858000">
                <a:moveTo>
                  <a:pt x="2012930" y="0"/>
                </a:moveTo>
                <a:lnTo>
                  <a:pt x="2503877" y="0"/>
                </a:lnTo>
                <a:lnTo>
                  <a:pt x="2315406" y="352946"/>
                </a:lnTo>
                <a:cubicBezTo>
                  <a:pt x="2124143" y="712320"/>
                  <a:pt x="1945409" y="1058528"/>
                  <a:pt x="1809165" y="1382831"/>
                </a:cubicBezTo>
                <a:cubicBezTo>
                  <a:pt x="1264183" y="2680040"/>
                  <a:pt x="1396349" y="3632683"/>
                  <a:pt x="1240526" y="4768301"/>
                </a:cubicBezTo>
                <a:cubicBezTo>
                  <a:pt x="1151210" y="5406326"/>
                  <a:pt x="971709" y="6102673"/>
                  <a:pt x="660130" y="6782002"/>
                </a:cubicBezTo>
                <a:lnTo>
                  <a:pt x="623493" y="6858000"/>
                </a:lnTo>
                <a:lnTo>
                  <a:pt x="0" y="6858000"/>
                </a:lnTo>
                <a:lnTo>
                  <a:pt x="18646" y="6832245"/>
                </a:lnTo>
                <a:cubicBezTo>
                  <a:pt x="661412" y="5901971"/>
                  <a:pt x="991048" y="4862569"/>
                  <a:pt x="1131075" y="3942588"/>
                </a:cubicBezTo>
                <a:cubicBezTo>
                  <a:pt x="1300483" y="2808922"/>
                  <a:pt x="1179732" y="1854765"/>
                  <a:pt x="1740183" y="564173"/>
                </a:cubicBezTo>
                <a:cubicBezTo>
                  <a:pt x="1801484" y="423015"/>
                  <a:pt x="1870967" y="277761"/>
                  <a:pt x="1946115" y="129115"/>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4" name="Picture Placeholder 43">
            <a:extLst>
              <a:ext uri="{FF2B5EF4-FFF2-40B4-BE49-F238E27FC236}">
                <a16:creationId xmlns:a16="http://schemas.microsoft.com/office/drawing/2014/main" id="{CF3E8D10-1FC1-0D74-F938-96FDB84FC281}"/>
              </a:ext>
            </a:extLst>
          </p:cNvPr>
          <p:cNvSpPr>
            <a:spLocks noGrp="1"/>
          </p:cNvSpPr>
          <p:nvPr>
            <p:ph type="pic" sz="quarter" idx="20"/>
          </p:nvPr>
        </p:nvSpPr>
        <p:spPr>
          <a:xfrm>
            <a:off x="5520523" y="0"/>
            <a:ext cx="6671477" cy="6858000"/>
          </a:xfrm>
          <a:custGeom>
            <a:avLst/>
            <a:gdLst>
              <a:gd name="connsiteX0" fmla="*/ 1880384 w 6671477"/>
              <a:gd name="connsiteY0" fmla="*/ 0 h 6858000"/>
              <a:gd name="connsiteX1" fmla="*/ 6671477 w 6671477"/>
              <a:gd name="connsiteY1" fmla="*/ 0 h 6858000"/>
              <a:gd name="connsiteX2" fmla="*/ 6671477 w 6671477"/>
              <a:gd name="connsiteY2" fmla="*/ 6858000 h 6858000"/>
              <a:gd name="connsiteX3" fmla="*/ 0 w 6671477"/>
              <a:gd name="connsiteY3" fmla="*/ 6858000 h 6858000"/>
              <a:gd name="connsiteX4" fmla="*/ 36637 w 6671477"/>
              <a:gd name="connsiteY4" fmla="*/ 6782002 h 6858000"/>
              <a:gd name="connsiteX5" fmla="*/ 617033 w 6671477"/>
              <a:gd name="connsiteY5" fmla="*/ 4768301 h 6858000"/>
              <a:gd name="connsiteX6" fmla="*/ 1185672 w 6671477"/>
              <a:gd name="connsiteY6" fmla="*/ 1382831 h 6858000"/>
              <a:gd name="connsiteX7" fmla="*/ 1691913 w 6671477"/>
              <a:gd name="connsiteY7" fmla="*/ 3529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71477" h="6858000">
                <a:moveTo>
                  <a:pt x="1880384" y="0"/>
                </a:moveTo>
                <a:lnTo>
                  <a:pt x="6671477" y="0"/>
                </a:lnTo>
                <a:lnTo>
                  <a:pt x="6671477" y="6858000"/>
                </a:lnTo>
                <a:lnTo>
                  <a:pt x="0" y="6858000"/>
                </a:lnTo>
                <a:lnTo>
                  <a:pt x="36637" y="6782002"/>
                </a:lnTo>
                <a:cubicBezTo>
                  <a:pt x="348216" y="6102673"/>
                  <a:pt x="527717" y="5406326"/>
                  <a:pt x="617033" y="4768301"/>
                </a:cubicBezTo>
                <a:cubicBezTo>
                  <a:pt x="772856" y="3632683"/>
                  <a:pt x="640690" y="2680040"/>
                  <a:pt x="1185672" y="1382831"/>
                </a:cubicBezTo>
                <a:cubicBezTo>
                  <a:pt x="1321916" y="1058528"/>
                  <a:pt x="1500650" y="712320"/>
                  <a:pt x="1691913" y="352946"/>
                </a:cubicBezTo>
                <a:close/>
              </a:path>
            </a:pathLst>
          </a:custGeom>
          <a:solidFill>
            <a:schemeClr val="bg2"/>
          </a:solidFill>
        </p:spPr>
        <p:txBody>
          <a:bodyPr wrap="square" anchor="ctr">
            <a:noAutofit/>
          </a:bodyPr>
          <a:lstStyle>
            <a:lvl1pPr marL="0" indent="0" algn="ctr">
              <a:buNone/>
              <a:defRPr/>
            </a:lvl1pPr>
          </a:lstStyle>
          <a:p>
            <a:r>
              <a:rPr lang="es-ES"/>
              <a:t>Haga clic en el icono para agregar una imagen</a:t>
            </a:r>
            <a:endParaRPr lang="en-GB"/>
          </a:p>
        </p:txBody>
      </p:sp>
    </p:spTree>
    <p:extLst>
      <p:ext uri="{BB962C8B-B14F-4D97-AF65-F5344CB8AC3E}">
        <p14:creationId xmlns:p14="http://schemas.microsoft.com/office/powerpoint/2010/main" val="5153838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nd-cover_light">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D52A9A4-97F2-7F53-0D44-94858DC3118F}"/>
              </a:ext>
            </a:extLst>
          </p:cNvPr>
          <p:cNvSpPr/>
          <p:nvPr userDrawn="1"/>
        </p:nvSpPr>
        <p:spPr>
          <a:xfrm>
            <a:off x="2575367" y="-1"/>
            <a:ext cx="6967960" cy="6867819"/>
          </a:xfrm>
          <a:custGeom>
            <a:avLst/>
            <a:gdLst>
              <a:gd name="connsiteX0" fmla="*/ 0 w 7089494"/>
              <a:gd name="connsiteY0" fmla="*/ 0 h 6858001"/>
              <a:gd name="connsiteX1" fmla="*/ 7089494 w 7089494"/>
              <a:gd name="connsiteY1" fmla="*/ 0 h 6858001"/>
              <a:gd name="connsiteX2" fmla="*/ 7089494 w 7089494"/>
              <a:gd name="connsiteY2" fmla="*/ 6858001 h 6858001"/>
              <a:gd name="connsiteX3" fmla="*/ 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6013048 w 7089494"/>
              <a:gd name="connsiteY3" fmla="*/ 668438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6967960"/>
              <a:gd name="connsiteY0" fmla="*/ 0 h 6863789"/>
              <a:gd name="connsiteX1" fmla="*/ 1319514 w 6967960"/>
              <a:gd name="connsiteY1" fmla="*/ 0 h 6863789"/>
              <a:gd name="connsiteX2" fmla="*/ 6967960 w 6967960"/>
              <a:gd name="connsiteY2" fmla="*/ 6863789 h 6863789"/>
              <a:gd name="connsiteX3" fmla="*/ 5202820 w 6967960"/>
              <a:gd name="connsiteY3" fmla="*/ 6858001 h 6863789"/>
              <a:gd name="connsiteX4" fmla="*/ 0 w 6967960"/>
              <a:gd name="connsiteY4" fmla="*/ 0 h 686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960" h="6863789">
                <a:moveTo>
                  <a:pt x="0" y="0"/>
                </a:moveTo>
                <a:lnTo>
                  <a:pt x="1319514" y="0"/>
                </a:lnTo>
                <a:cubicBezTo>
                  <a:pt x="2322654" y="4375230"/>
                  <a:pt x="5044633" y="4577789"/>
                  <a:pt x="6967960" y="6863789"/>
                </a:cubicBezTo>
                <a:lnTo>
                  <a:pt x="5202820" y="6858001"/>
                </a:lnTo>
                <a:cubicBezTo>
                  <a:pt x="3624805" y="4299996"/>
                  <a:pt x="1196049" y="2708476"/>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Text Placeholder 6">
            <a:extLst>
              <a:ext uri="{FF2B5EF4-FFF2-40B4-BE49-F238E27FC236}">
                <a16:creationId xmlns:a16="http://schemas.microsoft.com/office/drawing/2014/main" id="{E826FE26-AFDB-F07C-663E-7C33DA765794}"/>
              </a:ext>
            </a:extLst>
          </p:cNvPr>
          <p:cNvSpPr>
            <a:spLocks noGrp="1"/>
          </p:cNvSpPr>
          <p:nvPr>
            <p:ph idx="1" hasCustomPrompt="1"/>
          </p:nvPr>
        </p:nvSpPr>
        <p:spPr>
          <a:xfrm>
            <a:off x="554037" y="4016436"/>
            <a:ext cx="4252632" cy="995423"/>
          </a:xfrm>
          <a:prstGeom prst="rect">
            <a:avLst/>
          </a:prstGeom>
        </p:spPr>
        <p:txBody>
          <a:bodyPr vert="horz" lIns="0" tIns="0" rIns="0" bIns="0" rtlCol="0">
            <a:normAutofit/>
          </a:bodyPr>
          <a:lstStyle>
            <a:lvl1pPr marL="0" indent="0">
              <a:buNone/>
              <a:defRPr/>
            </a:lvl1pPr>
            <a:lvl2pPr marL="457200" indent="0">
              <a:buNone/>
              <a:defRPr/>
            </a:lvl2pPr>
            <a:lvl3pPr marL="914400" indent="0">
              <a:buNone/>
              <a:defRPr/>
            </a:lvl3pPr>
          </a:lstStyle>
          <a:p>
            <a:pPr lvl="0"/>
            <a:r>
              <a:rPr lang="en-GB"/>
              <a:t>Click to edit Master text styles</a:t>
            </a:r>
          </a:p>
        </p:txBody>
      </p:sp>
      <p:sp>
        <p:nvSpPr>
          <p:cNvPr id="8" name="Title Placeholder 10">
            <a:extLst>
              <a:ext uri="{FF2B5EF4-FFF2-40B4-BE49-F238E27FC236}">
                <a16:creationId xmlns:a16="http://schemas.microsoft.com/office/drawing/2014/main" id="{D0396193-2776-6A62-7DE8-4E7F9141097E}"/>
              </a:ext>
            </a:extLst>
          </p:cNvPr>
          <p:cNvSpPr>
            <a:spLocks noGrp="1"/>
          </p:cNvSpPr>
          <p:nvPr>
            <p:ph type="title" hasCustomPrompt="1"/>
          </p:nvPr>
        </p:nvSpPr>
        <p:spPr>
          <a:xfrm>
            <a:off x="554038" y="3429000"/>
            <a:ext cx="4252632" cy="584261"/>
          </a:xfrm>
          <a:prstGeom prst="rect">
            <a:avLst/>
          </a:prstGeom>
        </p:spPr>
        <p:txBody>
          <a:bodyPr vert="horz" lIns="0" tIns="0" rIns="0" bIns="0" rtlCol="0" anchor="t">
            <a:normAutofit/>
          </a:bodyPr>
          <a:lstStyle>
            <a:lvl1pPr>
              <a:defRPr>
                <a:solidFill>
                  <a:schemeClr val="tx2"/>
                </a:solidFill>
              </a:defRPr>
            </a:lvl1pPr>
          </a:lstStyle>
          <a:p>
            <a:r>
              <a:rPr lang="en-GB"/>
              <a:t>Thanks!</a:t>
            </a:r>
            <a:endParaRPr lang="en-PL"/>
          </a:p>
        </p:txBody>
      </p:sp>
      <p:sp>
        <p:nvSpPr>
          <p:cNvPr id="24" name="Picture Placeholder 23">
            <a:extLst>
              <a:ext uri="{FF2B5EF4-FFF2-40B4-BE49-F238E27FC236}">
                <a16:creationId xmlns:a16="http://schemas.microsoft.com/office/drawing/2014/main" id="{EE48DFFF-E338-09B9-2477-E5D55A4DD2B9}"/>
              </a:ext>
            </a:extLst>
          </p:cNvPr>
          <p:cNvSpPr>
            <a:spLocks noGrp="1"/>
          </p:cNvSpPr>
          <p:nvPr>
            <p:ph type="pic" sz="quarter" idx="10" hasCustomPrompt="1"/>
          </p:nvPr>
        </p:nvSpPr>
        <p:spPr>
          <a:xfrm>
            <a:off x="3958542" y="1"/>
            <a:ext cx="8233458" cy="6858000"/>
          </a:xfrm>
          <a:custGeom>
            <a:avLst/>
            <a:gdLst>
              <a:gd name="connsiteX0" fmla="*/ 0 w 8233458"/>
              <a:gd name="connsiteY0" fmla="*/ 0 h 6858000"/>
              <a:gd name="connsiteX1" fmla="*/ 8233458 w 8233458"/>
              <a:gd name="connsiteY1" fmla="*/ 0 h 6858000"/>
              <a:gd name="connsiteX2" fmla="*/ 8233458 w 8233458"/>
              <a:gd name="connsiteY2" fmla="*/ 6858000 h 6858000"/>
              <a:gd name="connsiteX3" fmla="*/ 5776855 w 8233458"/>
              <a:gd name="connsiteY3" fmla="*/ 6858000 h 6858000"/>
              <a:gd name="connsiteX4" fmla="*/ 2226297 w 8233458"/>
              <a:gd name="connsiteY4" fmla="*/ 3819525 h 6858000"/>
              <a:gd name="connsiteX5" fmla="*/ 0 w 823345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458" h="6858000">
                <a:moveTo>
                  <a:pt x="0" y="0"/>
                </a:moveTo>
                <a:lnTo>
                  <a:pt x="8233458" y="0"/>
                </a:lnTo>
                <a:lnTo>
                  <a:pt x="8233458" y="6858000"/>
                </a:lnTo>
                <a:lnTo>
                  <a:pt x="5776855" y="6858000"/>
                </a:lnTo>
                <a:cubicBezTo>
                  <a:pt x="5776855" y="6858000"/>
                  <a:pt x="3771270" y="5153026"/>
                  <a:pt x="2226297" y="3819525"/>
                </a:cubicBezTo>
                <a:cubicBezTo>
                  <a:pt x="681323" y="2486025"/>
                  <a:pt x="0" y="0"/>
                  <a:pt x="0" y="0"/>
                </a:cubicBezTo>
                <a:close/>
              </a:path>
            </a:pathLst>
          </a:custGeom>
          <a:solidFill>
            <a:schemeClr val="bg2"/>
          </a:solidFill>
        </p:spPr>
        <p:txBody>
          <a:bodyPr wrap="square" lIns="2520000" rIns="2520000" anchor="ctr">
            <a:noAutofit/>
          </a:bodyPr>
          <a:lstStyle>
            <a:lvl1pPr marL="0" indent="0" algn="ctr">
              <a:buNone/>
              <a:defRPr sz="1600"/>
            </a:lvl1pPr>
          </a:lstStyle>
          <a:p>
            <a:r>
              <a:rPr lang="en-GB"/>
              <a:t>You can add a photo</a:t>
            </a:r>
          </a:p>
        </p:txBody>
      </p:sp>
      <p:sp>
        <p:nvSpPr>
          <p:cNvPr id="36" name="Freeform 35">
            <a:extLst>
              <a:ext uri="{FF2B5EF4-FFF2-40B4-BE49-F238E27FC236}">
                <a16:creationId xmlns:a16="http://schemas.microsoft.com/office/drawing/2014/main" id="{65547924-9C4A-ECA1-A5C7-F0DEF0CA22FA}"/>
              </a:ext>
            </a:extLst>
          </p:cNvPr>
          <p:cNvSpPr/>
          <p:nvPr userDrawn="1"/>
        </p:nvSpPr>
        <p:spPr>
          <a:xfrm>
            <a:off x="3003630" y="-1"/>
            <a:ext cx="6769849" cy="6867819"/>
          </a:xfrm>
          <a:custGeom>
            <a:avLst/>
            <a:gdLst>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0 w 6765403"/>
              <a:gd name="connsiteY6" fmla="*/ 685800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5972537 w 6765403"/>
              <a:gd name="connsiteY6" fmla="*/ 6869574 h 6869574"/>
              <a:gd name="connsiteX7" fmla="*/ 0 w 6765403"/>
              <a:gd name="connsiteY7" fmla="*/ 0 h 6869574"/>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6400800 w 6765403"/>
              <a:gd name="connsiteY6" fmla="*/ 6834850 h 6858000"/>
              <a:gd name="connsiteX7" fmla="*/ 0 w 6765403"/>
              <a:gd name="connsiteY7" fmla="*/ 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117221"/>
              <a:gd name="connsiteY0" fmla="*/ 0 h 6875361"/>
              <a:gd name="connsiteX1" fmla="*/ 381965 w 6117221"/>
              <a:gd name="connsiteY1" fmla="*/ 5787 h 6875361"/>
              <a:gd name="connsiteX2" fmla="*/ 2589483 w 6117221"/>
              <a:gd name="connsiteY2" fmla="*/ 3824334 h 6875361"/>
              <a:gd name="connsiteX3" fmla="*/ 6110093 w 6117221"/>
              <a:gd name="connsiteY3" fmla="*/ 6862031 h 6875361"/>
              <a:gd name="connsiteX4" fmla="*/ 6117221 w 6117221"/>
              <a:gd name="connsiteY4" fmla="*/ 6862031 h 6875361"/>
              <a:gd name="connsiteX5" fmla="*/ 6117221 w 6117221"/>
              <a:gd name="connsiteY5" fmla="*/ 6863787 h 6875361"/>
              <a:gd name="connsiteX6" fmla="*/ 5775768 w 6117221"/>
              <a:gd name="connsiteY6" fmla="*/ 6875361 h 6875361"/>
              <a:gd name="connsiteX7" fmla="*/ 0 w 6117221"/>
              <a:gd name="connsiteY7" fmla="*/ 0 h 6875361"/>
              <a:gd name="connsiteX0" fmla="*/ 0 w 6701742"/>
              <a:gd name="connsiteY0" fmla="*/ 1 h 6869574"/>
              <a:gd name="connsiteX1" fmla="*/ 966486 w 6701742"/>
              <a:gd name="connsiteY1" fmla="*/ 0 h 6869574"/>
              <a:gd name="connsiteX2" fmla="*/ 3174004 w 6701742"/>
              <a:gd name="connsiteY2" fmla="*/ 3818547 h 6869574"/>
              <a:gd name="connsiteX3" fmla="*/ 6694614 w 6701742"/>
              <a:gd name="connsiteY3" fmla="*/ 6856244 h 6869574"/>
              <a:gd name="connsiteX4" fmla="*/ 6701742 w 6701742"/>
              <a:gd name="connsiteY4" fmla="*/ 6856244 h 6869574"/>
              <a:gd name="connsiteX5" fmla="*/ 6701742 w 6701742"/>
              <a:gd name="connsiteY5" fmla="*/ 6858000 h 6869574"/>
              <a:gd name="connsiteX6" fmla="*/ 6360289 w 6701742"/>
              <a:gd name="connsiteY6" fmla="*/ 6869574 h 6869574"/>
              <a:gd name="connsiteX7" fmla="*/ 0 w 6701742"/>
              <a:gd name="connsiteY7" fmla="*/ 1 h 6869574"/>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939023"/>
              <a:gd name="connsiteX1" fmla="*/ 966486 w 6701742"/>
              <a:gd name="connsiteY1" fmla="*/ 0 h 6939023"/>
              <a:gd name="connsiteX2" fmla="*/ 3174004 w 6701742"/>
              <a:gd name="connsiteY2" fmla="*/ 3818547 h 6939023"/>
              <a:gd name="connsiteX3" fmla="*/ 6694614 w 6701742"/>
              <a:gd name="connsiteY3" fmla="*/ 6856244 h 6939023"/>
              <a:gd name="connsiteX4" fmla="*/ 6701742 w 6701742"/>
              <a:gd name="connsiteY4" fmla="*/ 6856244 h 6939023"/>
              <a:gd name="connsiteX5" fmla="*/ 6643869 w 6701742"/>
              <a:gd name="connsiteY5" fmla="*/ 6939023 h 6939023"/>
              <a:gd name="connsiteX6" fmla="*/ 6354502 w 6701742"/>
              <a:gd name="connsiteY6" fmla="*/ 6863787 h 6939023"/>
              <a:gd name="connsiteX7" fmla="*/ 0 w 6701742"/>
              <a:gd name="connsiteY7" fmla="*/ 1 h 6939023"/>
              <a:gd name="connsiteX0" fmla="*/ 0 w 6776977"/>
              <a:gd name="connsiteY0" fmla="*/ 1 h 7070376"/>
              <a:gd name="connsiteX1" fmla="*/ 966486 w 6776977"/>
              <a:gd name="connsiteY1" fmla="*/ 0 h 7070376"/>
              <a:gd name="connsiteX2" fmla="*/ 3174004 w 6776977"/>
              <a:gd name="connsiteY2" fmla="*/ 3818547 h 7070376"/>
              <a:gd name="connsiteX3" fmla="*/ 6694614 w 6776977"/>
              <a:gd name="connsiteY3" fmla="*/ 6856244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76977"/>
              <a:gd name="connsiteY0" fmla="*/ 1 h 7070376"/>
              <a:gd name="connsiteX1" fmla="*/ 966486 w 6776977"/>
              <a:gd name="connsiteY1" fmla="*/ 0 h 7070376"/>
              <a:gd name="connsiteX2" fmla="*/ 3174004 w 6776977"/>
              <a:gd name="connsiteY2" fmla="*/ 3818547 h 7070376"/>
              <a:gd name="connsiteX3" fmla="*/ 6769849 w 6776977"/>
              <a:gd name="connsiteY3" fmla="*/ 6867819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69849"/>
              <a:gd name="connsiteY0" fmla="*/ 1 h 6939023"/>
              <a:gd name="connsiteX1" fmla="*/ 966486 w 6769849"/>
              <a:gd name="connsiteY1" fmla="*/ 0 h 6939023"/>
              <a:gd name="connsiteX2" fmla="*/ 3174004 w 6769849"/>
              <a:gd name="connsiteY2" fmla="*/ 3818547 h 6939023"/>
              <a:gd name="connsiteX3" fmla="*/ 6769849 w 6769849"/>
              <a:gd name="connsiteY3" fmla="*/ 6867819 h 6939023"/>
              <a:gd name="connsiteX4" fmla="*/ 6643869 w 6769849"/>
              <a:gd name="connsiteY4" fmla="*/ 6939023 h 6939023"/>
              <a:gd name="connsiteX5" fmla="*/ 6354502 w 6769849"/>
              <a:gd name="connsiteY5" fmla="*/ 6863787 h 6939023"/>
              <a:gd name="connsiteX6" fmla="*/ 0 w 6769849"/>
              <a:gd name="connsiteY6" fmla="*/ 1 h 6939023"/>
              <a:gd name="connsiteX0" fmla="*/ 0 w 6769849"/>
              <a:gd name="connsiteY0" fmla="*/ 1 h 6867819"/>
              <a:gd name="connsiteX1" fmla="*/ 966486 w 6769849"/>
              <a:gd name="connsiteY1" fmla="*/ 0 h 6867819"/>
              <a:gd name="connsiteX2" fmla="*/ 3174004 w 6769849"/>
              <a:gd name="connsiteY2" fmla="*/ 3818547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04557 w 6769849"/>
              <a:gd name="connsiteY2" fmla="*/ 3859058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27706 w 6769849"/>
              <a:gd name="connsiteY2" fmla="*/ 3754885 h 6867819"/>
              <a:gd name="connsiteX3" fmla="*/ 6769849 w 6769849"/>
              <a:gd name="connsiteY3" fmla="*/ 6867819 h 6867819"/>
              <a:gd name="connsiteX4" fmla="*/ 6354502 w 6769849"/>
              <a:gd name="connsiteY4" fmla="*/ 6863787 h 6867819"/>
              <a:gd name="connsiteX5" fmla="*/ 0 w 6769849"/>
              <a:gd name="connsiteY5" fmla="*/ 1 h 686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9849" h="6867819">
                <a:moveTo>
                  <a:pt x="0" y="1"/>
                </a:moveTo>
                <a:lnTo>
                  <a:pt x="966486" y="0"/>
                </a:lnTo>
                <a:cubicBezTo>
                  <a:pt x="1135707" y="386604"/>
                  <a:pt x="1763052" y="2599757"/>
                  <a:pt x="3127706" y="3754885"/>
                </a:cubicBezTo>
                <a:cubicBezTo>
                  <a:pt x="4467217" y="4888731"/>
                  <a:pt x="6074732" y="6204424"/>
                  <a:pt x="6769849" y="6867819"/>
                </a:cubicBezTo>
                <a:lnTo>
                  <a:pt x="6354502" y="6863787"/>
                </a:lnTo>
                <a:cubicBezTo>
                  <a:pt x="3923818" y="4398380"/>
                  <a:pt x="1533646" y="3946967"/>
                  <a:pt x="0" y="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extBox 1">
            <a:extLst>
              <a:ext uri="{FF2B5EF4-FFF2-40B4-BE49-F238E27FC236}">
                <a16:creationId xmlns:a16="http://schemas.microsoft.com/office/drawing/2014/main" id="{F0C2B91E-6263-3DFE-2F5D-8D4CD3A79360}"/>
              </a:ext>
            </a:extLst>
          </p:cNvPr>
          <p:cNvSpPr txBox="1"/>
          <p:nvPr userDrawn="1"/>
        </p:nvSpPr>
        <p:spPr>
          <a:xfrm>
            <a:off x="550863" y="6086183"/>
            <a:ext cx="1051570" cy="276999"/>
          </a:xfrm>
          <a:prstGeom prst="rect">
            <a:avLst/>
          </a:prstGeom>
          <a:noFill/>
        </p:spPr>
        <p:txBody>
          <a:bodyPr wrap="none" lIns="0" tIns="0" rIns="0" bIns="0" rtlCol="0">
            <a:spAutoFit/>
          </a:bodyPr>
          <a:lstStyle/>
          <a:p>
            <a:r>
              <a:rPr lang="en-GB" sz="1800" err="1">
                <a:solidFill>
                  <a:schemeClr val="tx2"/>
                </a:solidFill>
              </a:rPr>
              <a:t>xebia.com</a:t>
            </a:r>
            <a:endParaRPr lang="en-GB" sz="1800">
              <a:solidFill>
                <a:schemeClr val="tx2"/>
              </a:solidFill>
            </a:endParaRPr>
          </a:p>
        </p:txBody>
      </p:sp>
      <p:pic>
        <p:nvPicPr>
          <p:cNvPr id="3" name="Graphic 2">
            <a:extLst>
              <a:ext uri="{FF2B5EF4-FFF2-40B4-BE49-F238E27FC236}">
                <a16:creationId xmlns:a16="http://schemas.microsoft.com/office/drawing/2014/main" id="{FFFF42E6-A456-BD1D-C4C7-A3ADF1EF6685}"/>
              </a:ext>
            </a:extLst>
          </p:cNvPr>
          <p:cNvPicPr>
            <a:picLocks noChangeAspect="1"/>
          </p:cNvPicPr>
          <p:nvPr userDrawn="1"/>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7125" y="533282"/>
            <a:ext cx="1255744" cy="442730"/>
          </a:xfrm>
          <a:prstGeom prst="rect">
            <a:avLst/>
          </a:prstGeom>
        </p:spPr>
      </p:pic>
    </p:spTree>
    <p:extLst>
      <p:ext uri="{BB962C8B-B14F-4D97-AF65-F5344CB8AC3E}">
        <p14:creationId xmlns:p14="http://schemas.microsoft.com/office/powerpoint/2010/main" val="25971524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nd-cover_dark">
    <p:bg>
      <p:bgPr>
        <a:solidFill>
          <a:schemeClr val="tx2"/>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D52A9A4-97F2-7F53-0D44-94858DC3118F}"/>
              </a:ext>
            </a:extLst>
          </p:cNvPr>
          <p:cNvSpPr/>
          <p:nvPr userDrawn="1"/>
        </p:nvSpPr>
        <p:spPr>
          <a:xfrm>
            <a:off x="2575367" y="-1"/>
            <a:ext cx="6967960" cy="6867819"/>
          </a:xfrm>
          <a:custGeom>
            <a:avLst/>
            <a:gdLst>
              <a:gd name="connsiteX0" fmla="*/ 0 w 7089494"/>
              <a:gd name="connsiteY0" fmla="*/ 0 h 6858001"/>
              <a:gd name="connsiteX1" fmla="*/ 7089494 w 7089494"/>
              <a:gd name="connsiteY1" fmla="*/ 0 h 6858001"/>
              <a:gd name="connsiteX2" fmla="*/ 7089494 w 7089494"/>
              <a:gd name="connsiteY2" fmla="*/ 6858001 h 6858001"/>
              <a:gd name="connsiteX3" fmla="*/ 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6013048 w 7089494"/>
              <a:gd name="connsiteY3" fmla="*/ 668438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6967960"/>
              <a:gd name="connsiteY0" fmla="*/ 0 h 6863789"/>
              <a:gd name="connsiteX1" fmla="*/ 1319514 w 6967960"/>
              <a:gd name="connsiteY1" fmla="*/ 0 h 6863789"/>
              <a:gd name="connsiteX2" fmla="*/ 6967960 w 6967960"/>
              <a:gd name="connsiteY2" fmla="*/ 6863789 h 6863789"/>
              <a:gd name="connsiteX3" fmla="*/ 5202820 w 6967960"/>
              <a:gd name="connsiteY3" fmla="*/ 6858001 h 6863789"/>
              <a:gd name="connsiteX4" fmla="*/ 0 w 6967960"/>
              <a:gd name="connsiteY4" fmla="*/ 0 h 686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960" h="6863789">
                <a:moveTo>
                  <a:pt x="0" y="0"/>
                </a:moveTo>
                <a:lnTo>
                  <a:pt x="1319514" y="0"/>
                </a:lnTo>
                <a:cubicBezTo>
                  <a:pt x="2322654" y="4375230"/>
                  <a:pt x="5044633" y="4577789"/>
                  <a:pt x="6967960" y="6863789"/>
                </a:cubicBezTo>
                <a:lnTo>
                  <a:pt x="5202820" y="6858001"/>
                </a:lnTo>
                <a:cubicBezTo>
                  <a:pt x="3624805" y="4299996"/>
                  <a:pt x="1196049" y="2708476"/>
                  <a:pt x="0" y="0"/>
                </a:cubicBezTo>
                <a:close/>
              </a:path>
            </a:pathLst>
          </a:custGeom>
          <a:solidFill>
            <a:srgbClr val="5B1E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Text Placeholder 6">
            <a:extLst>
              <a:ext uri="{FF2B5EF4-FFF2-40B4-BE49-F238E27FC236}">
                <a16:creationId xmlns:a16="http://schemas.microsoft.com/office/drawing/2014/main" id="{E826FE26-AFDB-F07C-663E-7C33DA765794}"/>
              </a:ext>
            </a:extLst>
          </p:cNvPr>
          <p:cNvSpPr>
            <a:spLocks noGrp="1"/>
          </p:cNvSpPr>
          <p:nvPr>
            <p:ph idx="1" hasCustomPrompt="1"/>
          </p:nvPr>
        </p:nvSpPr>
        <p:spPr>
          <a:xfrm>
            <a:off x="554037" y="4016436"/>
            <a:ext cx="4252632" cy="995423"/>
          </a:xfrm>
          <a:prstGeom prst="rect">
            <a:avLst/>
          </a:prstGeom>
        </p:spPr>
        <p:txBody>
          <a:bodyPr vert="horz" lIns="0" tIns="0" rIns="0" bIns="0" rtlCol="0">
            <a:normAutofit/>
          </a:bodyPr>
          <a:lstStyle>
            <a:lvl1pPr marL="0" indent="0">
              <a:buNone/>
              <a:defRPr>
                <a:solidFill>
                  <a:schemeClr val="bg1"/>
                </a:solidFill>
              </a:defRPr>
            </a:lvl1pPr>
            <a:lvl2pPr marL="457200" indent="0">
              <a:buNone/>
              <a:defRPr/>
            </a:lvl2pPr>
            <a:lvl3pPr marL="914400" indent="0">
              <a:buNone/>
              <a:defRPr/>
            </a:lvl3pPr>
          </a:lstStyle>
          <a:p>
            <a:pPr lvl="0"/>
            <a:r>
              <a:rPr lang="en-GB"/>
              <a:t>Click to edit Master text styles</a:t>
            </a:r>
          </a:p>
        </p:txBody>
      </p:sp>
      <p:sp>
        <p:nvSpPr>
          <p:cNvPr id="8" name="Title Placeholder 10">
            <a:extLst>
              <a:ext uri="{FF2B5EF4-FFF2-40B4-BE49-F238E27FC236}">
                <a16:creationId xmlns:a16="http://schemas.microsoft.com/office/drawing/2014/main" id="{D0396193-2776-6A62-7DE8-4E7F9141097E}"/>
              </a:ext>
            </a:extLst>
          </p:cNvPr>
          <p:cNvSpPr>
            <a:spLocks noGrp="1"/>
          </p:cNvSpPr>
          <p:nvPr>
            <p:ph type="title" hasCustomPrompt="1"/>
          </p:nvPr>
        </p:nvSpPr>
        <p:spPr>
          <a:xfrm>
            <a:off x="554038" y="3429000"/>
            <a:ext cx="4252632" cy="584261"/>
          </a:xfrm>
          <a:prstGeom prst="rect">
            <a:avLst/>
          </a:prstGeom>
        </p:spPr>
        <p:txBody>
          <a:bodyPr vert="horz" lIns="0" tIns="0" rIns="0" bIns="0" rtlCol="0" anchor="t">
            <a:normAutofit/>
          </a:bodyPr>
          <a:lstStyle>
            <a:lvl1pPr>
              <a:defRPr>
                <a:solidFill>
                  <a:schemeClr val="bg1"/>
                </a:solidFill>
              </a:defRPr>
            </a:lvl1pPr>
          </a:lstStyle>
          <a:p>
            <a:r>
              <a:rPr lang="en-GB"/>
              <a:t>Thanks!</a:t>
            </a:r>
            <a:endParaRPr lang="en-PL"/>
          </a:p>
        </p:txBody>
      </p:sp>
      <p:sp>
        <p:nvSpPr>
          <p:cNvPr id="24" name="Picture Placeholder 23">
            <a:extLst>
              <a:ext uri="{FF2B5EF4-FFF2-40B4-BE49-F238E27FC236}">
                <a16:creationId xmlns:a16="http://schemas.microsoft.com/office/drawing/2014/main" id="{EE48DFFF-E338-09B9-2477-E5D55A4DD2B9}"/>
              </a:ext>
            </a:extLst>
          </p:cNvPr>
          <p:cNvSpPr>
            <a:spLocks noGrp="1"/>
          </p:cNvSpPr>
          <p:nvPr>
            <p:ph type="pic" sz="quarter" idx="10" hasCustomPrompt="1"/>
          </p:nvPr>
        </p:nvSpPr>
        <p:spPr>
          <a:xfrm>
            <a:off x="3958542" y="1"/>
            <a:ext cx="8233458" cy="6858000"/>
          </a:xfrm>
          <a:custGeom>
            <a:avLst/>
            <a:gdLst>
              <a:gd name="connsiteX0" fmla="*/ 0 w 8233458"/>
              <a:gd name="connsiteY0" fmla="*/ 0 h 6858000"/>
              <a:gd name="connsiteX1" fmla="*/ 8233458 w 8233458"/>
              <a:gd name="connsiteY1" fmla="*/ 0 h 6858000"/>
              <a:gd name="connsiteX2" fmla="*/ 8233458 w 8233458"/>
              <a:gd name="connsiteY2" fmla="*/ 6858000 h 6858000"/>
              <a:gd name="connsiteX3" fmla="*/ 5776855 w 8233458"/>
              <a:gd name="connsiteY3" fmla="*/ 6858000 h 6858000"/>
              <a:gd name="connsiteX4" fmla="*/ 2226297 w 8233458"/>
              <a:gd name="connsiteY4" fmla="*/ 3819525 h 6858000"/>
              <a:gd name="connsiteX5" fmla="*/ 0 w 823345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458" h="6858000">
                <a:moveTo>
                  <a:pt x="0" y="0"/>
                </a:moveTo>
                <a:lnTo>
                  <a:pt x="8233458" y="0"/>
                </a:lnTo>
                <a:lnTo>
                  <a:pt x="8233458" y="6858000"/>
                </a:lnTo>
                <a:lnTo>
                  <a:pt x="5776855" y="6858000"/>
                </a:lnTo>
                <a:cubicBezTo>
                  <a:pt x="5776855" y="6858000"/>
                  <a:pt x="3771270" y="5153026"/>
                  <a:pt x="2226297" y="3819525"/>
                </a:cubicBezTo>
                <a:cubicBezTo>
                  <a:pt x="681323" y="2486025"/>
                  <a:pt x="0" y="0"/>
                  <a:pt x="0" y="0"/>
                </a:cubicBezTo>
                <a:close/>
              </a:path>
            </a:pathLst>
          </a:custGeom>
          <a:solidFill>
            <a:schemeClr val="bg2"/>
          </a:solidFill>
        </p:spPr>
        <p:txBody>
          <a:bodyPr wrap="square" lIns="2520000" rIns="2520000" anchor="ctr">
            <a:noAutofit/>
          </a:bodyPr>
          <a:lstStyle>
            <a:lvl1pPr marL="0" indent="0" algn="ctr">
              <a:buNone/>
              <a:defRPr sz="1600"/>
            </a:lvl1pPr>
          </a:lstStyle>
          <a:p>
            <a:r>
              <a:rPr lang="en-GB"/>
              <a:t>You can add a photo</a:t>
            </a:r>
          </a:p>
        </p:txBody>
      </p:sp>
      <p:sp>
        <p:nvSpPr>
          <p:cNvPr id="36" name="Freeform 35">
            <a:extLst>
              <a:ext uri="{FF2B5EF4-FFF2-40B4-BE49-F238E27FC236}">
                <a16:creationId xmlns:a16="http://schemas.microsoft.com/office/drawing/2014/main" id="{65547924-9C4A-ECA1-A5C7-F0DEF0CA22FA}"/>
              </a:ext>
            </a:extLst>
          </p:cNvPr>
          <p:cNvSpPr/>
          <p:nvPr userDrawn="1"/>
        </p:nvSpPr>
        <p:spPr>
          <a:xfrm>
            <a:off x="3003630" y="-1"/>
            <a:ext cx="6769849" cy="6867819"/>
          </a:xfrm>
          <a:custGeom>
            <a:avLst/>
            <a:gdLst>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0 w 6765403"/>
              <a:gd name="connsiteY6" fmla="*/ 685800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5972537 w 6765403"/>
              <a:gd name="connsiteY6" fmla="*/ 6869574 h 6869574"/>
              <a:gd name="connsiteX7" fmla="*/ 0 w 6765403"/>
              <a:gd name="connsiteY7" fmla="*/ 0 h 6869574"/>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6400800 w 6765403"/>
              <a:gd name="connsiteY6" fmla="*/ 6834850 h 6858000"/>
              <a:gd name="connsiteX7" fmla="*/ 0 w 6765403"/>
              <a:gd name="connsiteY7" fmla="*/ 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117221"/>
              <a:gd name="connsiteY0" fmla="*/ 0 h 6875361"/>
              <a:gd name="connsiteX1" fmla="*/ 381965 w 6117221"/>
              <a:gd name="connsiteY1" fmla="*/ 5787 h 6875361"/>
              <a:gd name="connsiteX2" fmla="*/ 2589483 w 6117221"/>
              <a:gd name="connsiteY2" fmla="*/ 3824334 h 6875361"/>
              <a:gd name="connsiteX3" fmla="*/ 6110093 w 6117221"/>
              <a:gd name="connsiteY3" fmla="*/ 6862031 h 6875361"/>
              <a:gd name="connsiteX4" fmla="*/ 6117221 w 6117221"/>
              <a:gd name="connsiteY4" fmla="*/ 6862031 h 6875361"/>
              <a:gd name="connsiteX5" fmla="*/ 6117221 w 6117221"/>
              <a:gd name="connsiteY5" fmla="*/ 6863787 h 6875361"/>
              <a:gd name="connsiteX6" fmla="*/ 5775768 w 6117221"/>
              <a:gd name="connsiteY6" fmla="*/ 6875361 h 6875361"/>
              <a:gd name="connsiteX7" fmla="*/ 0 w 6117221"/>
              <a:gd name="connsiteY7" fmla="*/ 0 h 6875361"/>
              <a:gd name="connsiteX0" fmla="*/ 0 w 6701742"/>
              <a:gd name="connsiteY0" fmla="*/ 1 h 6869574"/>
              <a:gd name="connsiteX1" fmla="*/ 966486 w 6701742"/>
              <a:gd name="connsiteY1" fmla="*/ 0 h 6869574"/>
              <a:gd name="connsiteX2" fmla="*/ 3174004 w 6701742"/>
              <a:gd name="connsiteY2" fmla="*/ 3818547 h 6869574"/>
              <a:gd name="connsiteX3" fmla="*/ 6694614 w 6701742"/>
              <a:gd name="connsiteY3" fmla="*/ 6856244 h 6869574"/>
              <a:gd name="connsiteX4" fmla="*/ 6701742 w 6701742"/>
              <a:gd name="connsiteY4" fmla="*/ 6856244 h 6869574"/>
              <a:gd name="connsiteX5" fmla="*/ 6701742 w 6701742"/>
              <a:gd name="connsiteY5" fmla="*/ 6858000 h 6869574"/>
              <a:gd name="connsiteX6" fmla="*/ 6360289 w 6701742"/>
              <a:gd name="connsiteY6" fmla="*/ 6869574 h 6869574"/>
              <a:gd name="connsiteX7" fmla="*/ 0 w 6701742"/>
              <a:gd name="connsiteY7" fmla="*/ 1 h 6869574"/>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939023"/>
              <a:gd name="connsiteX1" fmla="*/ 966486 w 6701742"/>
              <a:gd name="connsiteY1" fmla="*/ 0 h 6939023"/>
              <a:gd name="connsiteX2" fmla="*/ 3174004 w 6701742"/>
              <a:gd name="connsiteY2" fmla="*/ 3818547 h 6939023"/>
              <a:gd name="connsiteX3" fmla="*/ 6694614 w 6701742"/>
              <a:gd name="connsiteY3" fmla="*/ 6856244 h 6939023"/>
              <a:gd name="connsiteX4" fmla="*/ 6701742 w 6701742"/>
              <a:gd name="connsiteY4" fmla="*/ 6856244 h 6939023"/>
              <a:gd name="connsiteX5" fmla="*/ 6643869 w 6701742"/>
              <a:gd name="connsiteY5" fmla="*/ 6939023 h 6939023"/>
              <a:gd name="connsiteX6" fmla="*/ 6354502 w 6701742"/>
              <a:gd name="connsiteY6" fmla="*/ 6863787 h 6939023"/>
              <a:gd name="connsiteX7" fmla="*/ 0 w 6701742"/>
              <a:gd name="connsiteY7" fmla="*/ 1 h 6939023"/>
              <a:gd name="connsiteX0" fmla="*/ 0 w 6776977"/>
              <a:gd name="connsiteY0" fmla="*/ 1 h 7070376"/>
              <a:gd name="connsiteX1" fmla="*/ 966486 w 6776977"/>
              <a:gd name="connsiteY1" fmla="*/ 0 h 7070376"/>
              <a:gd name="connsiteX2" fmla="*/ 3174004 w 6776977"/>
              <a:gd name="connsiteY2" fmla="*/ 3818547 h 7070376"/>
              <a:gd name="connsiteX3" fmla="*/ 6694614 w 6776977"/>
              <a:gd name="connsiteY3" fmla="*/ 6856244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76977"/>
              <a:gd name="connsiteY0" fmla="*/ 1 h 7070376"/>
              <a:gd name="connsiteX1" fmla="*/ 966486 w 6776977"/>
              <a:gd name="connsiteY1" fmla="*/ 0 h 7070376"/>
              <a:gd name="connsiteX2" fmla="*/ 3174004 w 6776977"/>
              <a:gd name="connsiteY2" fmla="*/ 3818547 h 7070376"/>
              <a:gd name="connsiteX3" fmla="*/ 6769849 w 6776977"/>
              <a:gd name="connsiteY3" fmla="*/ 6867819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69849"/>
              <a:gd name="connsiteY0" fmla="*/ 1 h 6939023"/>
              <a:gd name="connsiteX1" fmla="*/ 966486 w 6769849"/>
              <a:gd name="connsiteY1" fmla="*/ 0 h 6939023"/>
              <a:gd name="connsiteX2" fmla="*/ 3174004 w 6769849"/>
              <a:gd name="connsiteY2" fmla="*/ 3818547 h 6939023"/>
              <a:gd name="connsiteX3" fmla="*/ 6769849 w 6769849"/>
              <a:gd name="connsiteY3" fmla="*/ 6867819 h 6939023"/>
              <a:gd name="connsiteX4" fmla="*/ 6643869 w 6769849"/>
              <a:gd name="connsiteY4" fmla="*/ 6939023 h 6939023"/>
              <a:gd name="connsiteX5" fmla="*/ 6354502 w 6769849"/>
              <a:gd name="connsiteY5" fmla="*/ 6863787 h 6939023"/>
              <a:gd name="connsiteX6" fmla="*/ 0 w 6769849"/>
              <a:gd name="connsiteY6" fmla="*/ 1 h 6939023"/>
              <a:gd name="connsiteX0" fmla="*/ 0 w 6769849"/>
              <a:gd name="connsiteY0" fmla="*/ 1 h 6867819"/>
              <a:gd name="connsiteX1" fmla="*/ 966486 w 6769849"/>
              <a:gd name="connsiteY1" fmla="*/ 0 h 6867819"/>
              <a:gd name="connsiteX2" fmla="*/ 3174004 w 6769849"/>
              <a:gd name="connsiteY2" fmla="*/ 3818547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04557 w 6769849"/>
              <a:gd name="connsiteY2" fmla="*/ 3859058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27706 w 6769849"/>
              <a:gd name="connsiteY2" fmla="*/ 3754885 h 6867819"/>
              <a:gd name="connsiteX3" fmla="*/ 6769849 w 6769849"/>
              <a:gd name="connsiteY3" fmla="*/ 6867819 h 6867819"/>
              <a:gd name="connsiteX4" fmla="*/ 6354502 w 6769849"/>
              <a:gd name="connsiteY4" fmla="*/ 6863787 h 6867819"/>
              <a:gd name="connsiteX5" fmla="*/ 0 w 6769849"/>
              <a:gd name="connsiteY5" fmla="*/ 1 h 686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9849" h="6867819">
                <a:moveTo>
                  <a:pt x="0" y="1"/>
                </a:moveTo>
                <a:lnTo>
                  <a:pt x="966486" y="0"/>
                </a:lnTo>
                <a:cubicBezTo>
                  <a:pt x="1135707" y="386604"/>
                  <a:pt x="1763052" y="2599757"/>
                  <a:pt x="3127706" y="3754885"/>
                </a:cubicBezTo>
                <a:cubicBezTo>
                  <a:pt x="4467217" y="4888731"/>
                  <a:pt x="6074732" y="6204424"/>
                  <a:pt x="6769849" y="6867819"/>
                </a:cubicBezTo>
                <a:lnTo>
                  <a:pt x="6354502" y="6863787"/>
                </a:lnTo>
                <a:cubicBezTo>
                  <a:pt x="3923818" y="4398380"/>
                  <a:pt x="1533646" y="3946967"/>
                  <a:pt x="0" y="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extBox 1">
            <a:extLst>
              <a:ext uri="{FF2B5EF4-FFF2-40B4-BE49-F238E27FC236}">
                <a16:creationId xmlns:a16="http://schemas.microsoft.com/office/drawing/2014/main" id="{F0C2B91E-6263-3DFE-2F5D-8D4CD3A79360}"/>
              </a:ext>
            </a:extLst>
          </p:cNvPr>
          <p:cNvSpPr txBox="1"/>
          <p:nvPr userDrawn="1"/>
        </p:nvSpPr>
        <p:spPr>
          <a:xfrm>
            <a:off x="550863" y="6086183"/>
            <a:ext cx="1051570" cy="276999"/>
          </a:xfrm>
          <a:prstGeom prst="rect">
            <a:avLst/>
          </a:prstGeom>
          <a:noFill/>
        </p:spPr>
        <p:txBody>
          <a:bodyPr wrap="none" lIns="0" tIns="0" rIns="0" bIns="0" rtlCol="0">
            <a:spAutoFit/>
          </a:bodyPr>
          <a:lstStyle/>
          <a:p>
            <a:r>
              <a:rPr lang="en-GB" sz="1800" err="1">
                <a:solidFill>
                  <a:schemeClr val="accent3"/>
                </a:solidFill>
              </a:rPr>
              <a:t>xebia.com</a:t>
            </a:r>
            <a:endParaRPr lang="en-GB" sz="1800">
              <a:solidFill>
                <a:schemeClr val="accent3"/>
              </a:solidFill>
            </a:endParaRPr>
          </a:p>
        </p:txBody>
      </p:sp>
      <p:pic>
        <p:nvPicPr>
          <p:cNvPr id="3" name="Graphic 2">
            <a:extLst>
              <a:ext uri="{FF2B5EF4-FFF2-40B4-BE49-F238E27FC236}">
                <a16:creationId xmlns:a16="http://schemas.microsoft.com/office/drawing/2014/main" id="{D6B500E9-9A83-15DB-09B2-5C18BB6C1F5C}"/>
              </a:ext>
            </a:extLst>
          </p:cNvPr>
          <p:cNvPicPr>
            <a:picLocks noChangeAspect="1"/>
          </p:cNvPicPr>
          <p:nvPr userDrawn="1"/>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7125" y="533282"/>
            <a:ext cx="1255744" cy="442730"/>
          </a:xfrm>
          <a:prstGeom prst="rect">
            <a:avLst/>
          </a:prstGeom>
        </p:spPr>
      </p:pic>
    </p:spTree>
    <p:extLst>
      <p:ext uri="{BB962C8B-B14F-4D97-AF65-F5344CB8AC3E}">
        <p14:creationId xmlns:p14="http://schemas.microsoft.com/office/powerpoint/2010/main" val="25822631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8" name="Graphic 31">
            <a:extLst>
              <a:ext uri="{FF2B5EF4-FFF2-40B4-BE49-F238E27FC236}">
                <a16:creationId xmlns:a16="http://schemas.microsoft.com/office/drawing/2014/main" id="{3D319972-9B28-4EB1-A98E-96503CC03C59}"/>
              </a:ext>
            </a:extLst>
          </p:cNvPr>
          <p:cNvSpPr>
            <a:spLocks noChangeAspect="1"/>
          </p:cNvSpPr>
          <p:nvPr userDrawn="1"/>
        </p:nvSpPr>
        <p:spPr>
          <a:xfrm rot="5400000" flipV="1">
            <a:off x="2610316" y="-2656221"/>
            <a:ext cx="6900415"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823283 h 8379532"/>
              <a:gd name="connsiteX1" fmla="*/ 10879 w 4906702"/>
              <a:gd name="connsiteY1" fmla="*/ 4387343 h 8379532"/>
              <a:gd name="connsiteX2" fmla="*/ 752730 w 4906702"/>
              <a:gd name="connsiteY2" fmla="*/ 8379531 h 8379532"/>
              <a:gd name="connsiteX3" fmla="*/ 4906702 w 4906702"/>
              <a:gd name="connsiteY3" fmla="*/ 8379532 h 8379532"/>
              <a:gd name="connsiteX4" fmla="*/ 4906702 w 4906702"/>
              <a:gd name="connsiteY4" fmla="*/ 802781 h 8379532"/>
              <a:gd name="connsiteX5" fmla="*/ 0 w 4906702"/>
              <a:gd name="connsiteY5" fmla="*/ 823283 h 8379532"/>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147214 w 4923206"/>
              <a:gd name="connsiteY0" fmla="*/ 179342 h 7576751"/>
              <a:gd name="connsiteX1" fmla="*/ 27383 w 4923206"/>
              <a:gd name="connsiteY1" fmla="*/ 3584562 h 7576751"/>
              <a:gd name="connsiteX2" fmla="*/ 769234 w 4923206"/>
              <a:gd name="connsiteY2" fmla="*/ 7576750 h 7576751"/>
              <a:gd name="connsiteX3" fmla="*/ 4923206 w 4923206"/>
              <a:gd name="connsiteY3" fmla="*/ 7576751 h 7576751"/>
              <a:gd name="connsiteX4" fmla="*/ 4923206 w 4923206"/>
              <a:gd name="connsiteY4" fmla="*/ 0 h 7576751"/>
              <a:gd name="connsiteX5" fmla="*/ 147214 w 4923206"/>
              <a:gd name="connsiteY5" fmla="*/ 179342 h 7576751"/>
              <a:gd name="connsiteX0" fmla="*/ 42213 w 4957629"/>
              <a:gd name="connsiteY0" fmla="*/ 5373 h 7576751"/>
              <a:gd name="connsiteX1" fmla="*/ 61806 w 4957629"/>
              <a:gd name="connsiteY1" fmla="*/ 3584562 h 7576751"/>
              <a:gd name="connsiteX2" fmla="*/ 803657 w 4957629"/>
              <a:gd name="connsiteY2" fmla="*/ 7576750 h 7576751"/>
              <a:gd name="connsiteX3" fmla="*/ 4957629 w 4957629"/>
              <a:gd name="connsiteY3" fmla="*/ 7576751 h 7576751"/>
              <a:gd name="connsiteX4" fmla="*/ 4957629 w 4957629"/>
              <a:gd name="connsiteY4" fmla="*/ 0 h 7576751"/>
              <a:gd name="connsiteX5" fmla="*/ 42213 w 4957629"/>
              <a:gd name="connsiteY5" fmla="*/ 5373 h 7576751"/>
              <a:gd name="connsiteX0" fmla="*/ 19358 w 4934774"/>
              <a:gd name="connsiteY0" fmla="*/ 5373 h 7576751"/>
              <a:gd name="connsiteX1" fmla="*/ 38951 w 4934774"/>
              <a:gd name="connsiteY1" fmla="*/ 3584562 h 7576751"/>
              <a:gd name="connsiteX2" fmla="*/ 780802 w 4934774"/>
              <a:gd name="connsiteY2" fmla="*/ 7576750 h 7576751"/>
              <a:gd name="connsiteX3" fmla="*/ 4934774 w 4934774"/>
              <a:gd name="connsiteY3" fmla="*/ 7576751 h 7576751"/>
              <a:gd name="connsiteX4" fmla="*/ 4934774 w 4934774"/>
              <a:gd name="connsiteY4" fmla="*/ 0 h 7576751"/>
              <a:gd name="connsiteX5" fmla="*/ 19358 w 4934774"/>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369366 w 5284782"/>
              <a:gd name="connsiteY0" fmla="*/ 266522 h 7837900"/>
              <a:gd name="connsiteX1" fmla="*/ 362817 w 5284782"/>
              <a:gd name="connsiteY1" fmla="*/ 3845711 h 7837900"/>
              <a:gd name="connsiteX2" fmla="*/ 1130810 w 5284782"/>
              <a:gd name="connsiteY2" fmla="*/ 7837899 h 7837900"/>
              <a:gd name="connsiteX3" fmla="*/ 5284782 w 5284782"/>
              <a:gd name="connsiteY3" fmla="*/ 7837900 h 7837900"/>
              <a:gd name="connsiteX4" fmla="*/ 5284782 w 5284782"/>
              <a:gd name="connsiteY4" fmla="*/ 261149 h 7837900"/>
              <a:gd name="connsiteX5" fmla="*/ 369366 w 5284782"/>
              <a:gd name="connsiteY5" fmla="*/ 266522 h 7837900"/>
              <a:gd name="connsiteX0" fmla="*/ 16535 w 4931951"/>
              <a:gd name="connsiteY0" fmla="*/ 5373 h 7576751"/>
              <a:gd name="connsiteX1" fmla="*/ 9986 w 4931951"/>
              <a:gd name="connsiteY1" fmla="*/ 3584562 h 7576751"/>
              <a:gd name="connsiteX2" fmla="*/ 777979 w 4931951"/>
              <a:gd name="connsiteY2" fmla="*/ 7576750 h 7576751"/>
              <a:gd name="connsiteX3" fmla="*/ 4931951 w 4931951"/>
              <a:gd name="connsiteY3" fmla="*/ 7576751 h 7576751"/>
              <a:gd name="connsiteX4" fmla="*/ 4931951 w 4931951"/>
              <a:gd name="connsiteY4" fmla="*/ 0 h 7576751"/>
              <a:gd name="connsiteX5" fmla="*/ 16535 w 4931951"/>
              <a:gd name="connsiteY5" fmla="*/ 5373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1951" h="7576751">
                <a:moveTo>
                  <a:pt x="16535" y="5373"/>
                </a:moveTo>
                <a:cubicBezTo>
                  <a:pt x="-5007" y="4000"/>
                  <a:pt x="-3639" y="2292410"/>
                  <a:pt x="9986" y="3584562"/>
                </a:cubicBezTo>
                <a:cubicBezTo>
                  <a:pt x="23611" y="4876714"/>
                  <a:pt x="882144" y="6160044"/>
                  <a:pt x="777979" y="7576750"/>
                </a:cubicBezTo>
                <a:lnTo>
                  <a:pt x="4931951" y="7576751"/>
                </a:lnTo>
                <a:lnTo>
                  <a:pt x="4931951" y="0"/>
                </a:lnTo>
                <a:lnTo>
                  <a:pt x="16535" y="5373"/>
                </a:lnTo>
                <a:close/>
              </a:path>
            </a:pathLst>
          </a:custGeom>
          <a:solidFill>
            <a:srgbClr val="E5DDE8">
              <a:alpha val="25354"/>
            </a:srgbClr>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Chart</a:t>
            </a:r>
          </a:p>
        </p:txBody>
      </p:sp>
      <p:sp>
        <p:nvSpPr>
          <p:cNvPr id="63" name="Titel 2">
            <a:extLst>
              <a:ext uri="{FF2B5EF4-FFF2-40B4-BE49-F238E27FC236}">
                <a16:creationId xmlns:a16="http://schemas.microsoft.com/office/drawing/2014/main" id="{762692BA-53BC-479C-8C17-B88C93ECCE58}"/>
              </a:ext>
            </a:extLst>
          </p:cNvPr>
          <p:cNvSpPr>
            <a:spLocks noGrp="1"/>
          </p:cNvSpPr>
          <p:nvPr>
            <p:ph type="title" hasCustomPrompt="1"/>
          </p:nvPr>
        </p:nvSpPr>
        <p:spPr>
          <a:xfrm>
            <a:off x="782814" y="901540"/>
            <a:ext cx="10725508" cy="461665"/>
          </a:xfrm>
        </p:spPr>
        <p:txBody>
          <a:bodyPr/>
          <a:lstStyle>
            <a:lvl1pPr>
              <a:defRPr b="1" i="0">
                <a:solidFill>
                  <a:schemeClr val="accent1"/>
                </a:solidFill>
                <a:latin typeface="Proxima Nova Semibold" panose="020B0503030502060204" pitchFamily="34" charset="0"/>
              </a:defRPr>
            </a:lvl1pPr>
          </a:lstStyle>
          <a:p>
            <a:r>
              <a:rPr lang="nl-NL"/>
              <a:t>Place a title here</a:t>
            </a:r>
          </a:p>
        </p:txBody>
      </p:sp>
      <p:sp>
        <p:nvSpPr>
          <p:cNvPr id="64" name="Tijdelijke aanduiding voor verticale tekst 2">
            <a:extLst>
              <a:ext uri="{FF2B5EF4-FFF2-40B4-BE49-F238E27FC236}">
                <a16:creationId xmlns:a16="http://schemas.microsoft.com/office/drawing/2014/main" id="{AE3D540E-DA7A-473A-A732-E27D15BF4ADF}"/>
              </a:ext>
            </a:extLst>
          </p:cNvPr>
          <p:cNvSpPr>
            <a:spLocks noGrp="1"/>
          </p:cNvSpPr>
          <p:nvPr>
            <p:ph type="body" orient="vert" idx="17" hasCustomPrompt="1"/>
          </p:nvPr>
        </p:nvSpPr>
        <p:spPr>
          <a:xfrm>
            <a:off x="807910" y="1425726"/>
            <a:ext cx="10659415" cy="194626"/>
          </a:xfrm>
        </p:spPr>
        <p:txBody>
          <a:bodyPr vert="horz" lIns="0" tIns="0" rIns="0" bIns="0" anchor="b"/>
          <a:lstStyle>
            <a:lvl1pPr marL="0" indent="0">
              <a:buNone/>
              <a:defRPr sz="1600">
                <a:solidFill>
                  <a:schemeClr val="accent2"/>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Subtitle</a:t>
            </a:r>
          </a:p>
        </p:txBody>
      </p:sp>
      <p:sp>
        <p:nvSpPr>
          <p:cNvPr id="66" name="Tijdelijke aanduiding voor grafiek 12">
            <a:extLst>
              <a:ext uri="{FF2B5EF4-FFF2-40B4-BE49-F238E27FC236}">
                <a16:creationId xmlns:a16="http://schemas.microsoft.com/office/drawing/2014/main" id="{6746AF9D-F6AC-4E89-BF46-AFDC9C06122D}"/>
              </a:ext>
            </a:extLst>
          </p:cNvPr>
          <p:cNvSpPr>
            <a:spLocks noGrp="1"/>
          </p:cNvSpPr>
          <p:nvPr>
            <p:ph type="chart" sz="quarter" idx="15" hasCustomPrompt="1"/>
          </p:nvPr>
        </p:nvSpPr>
        <p:spPr>
          <a:xfrm>
            <a:off x="776932" y="1837484"/>
            <a:ext cx="10725508" cy="4320777"/>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US"/>
              <a:t>Click on the icon below to insert a chart.</a:t>
            </a:r>
          </a:p>
          <a:p>
            <a:r>
              <a:rPr lang="en-US"/>
              <a:t> </a:t>
            </a:r>
          </a:p>
          <a:p>
            <a:r>
              <a:rPr lang="en-US"/>
              <a:t>Need more help? Instructions for further information </a:t>
            </a:r>
            <a:br>
              <a:rPr lang="en-US"/>
            </a:br>
            <a:r>
              <a:rPr lang="en-US"/>
              <a:t>are posted on the sides of the slides.</a:t>
            </a:r>
            <a:endParaRPr lang="nl-NL"/>
          </a:p>
        </p:txBody>
      </p:sp>
    </p:spTree>
    <p:extLst>
      <p:ext uri="{BB962C8B-B14F-4D97-AF65-F5344CB8AC3E}">
        <p14:creationId xmlns:p14="http://schemas.microsoft.com/office/powerpoint/2010/main" val="387488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s">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34920531-3829-D901-CA90-A67538F5550E}"/>
              </a:ext>
            </a:extLst>
          </p:cNvPr>
          <p:cNvSpPr/>
          <p:nvPr userDrawn="1"/>
        </p:nvSpPr>
        <p:spPr>
          <a:xfrm>
            <a:off x="0" y="3626883"/>
            <a:ext cx="6250418" cy="3231117"/>
          </a:xfrm>
          <a:custGeom>
            <a:avLst/>
            <a:gdLst>
              <a:gd name="connsiteX0" fmla="*/ 429623 w 6250418"/>
              <a:gd name="connsiteY0" fmla="*/ 137 h 3231117"/>
              <a:gd name="connsiteX1" fmla="*/ 6107386 w 6250418"/>
              <a:gd name="connsiteY1" fmla="*/ 2905611 h 3231117"/>
              <a:gd name="connsiteX2" fmla="*/ 6218830 w 6250418"/>
              <a:gd name="connsiteY2" fmla="*/ 3150666 h 3231117"/>
              <a:gd name="connsiteX3" fmla="*/ 6250418 w 6250418"/>
              <a:gd name="connsiteY3" fmla="*/ 3231117 h 3231117"/>
              <a:gd name="connsiteX4" fmla="*/ 0 w 6250418"/>
              <a:gd name="connsiteY4" fmla="*/ 3231117 h 3231117"/>
              <a:gd name="connsiteX5" fmla="*/ 0 w 6250418"/>
              <a:gd name="connsiteY5" fmla="*/ 19551 h 3231117"/>
              <a:gd name="connsiteX6" fmla="*/ 201773 w 6250418"/>
              <a:gd name="connsiteY6" fmla="*/ 6063 h 3231117"/>
              <a:gd name="connsiteX7" fmla="*/ 429623 w 6250418"/>
              <a:gd name="connsiteY7" fmla="*/ 137 h 323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0418" h="3231117">
                <a:moveTo>
                  <a:pt x="429623" y="137"/>
                </a:moveTo>
                <a:cubicBezTo>
                  <a:pt x="2362891" y="-12755"/>
                  <a:pt x="5124279" y="889243"/>
                  <a:pt x="6107386" y="2905611"/>
                </a:cubicBezTo>
                <a:cubicBezTo>
                  <a:pt x="6146710" y="2986266"/>
                  <a:pt x="6183848" y="3067979"/>
                  <a:pt x="6218830" y="3150666"/>
                </a:cubicBezTo>
                <a:lnTo>
                  <a:pt x="6250418" y="3231117"/>
                </a:lnTo>
                <a:lnTo>
                  <a:pt x="0" y="3231117"/>
                </a:lnTo>
                <a:lnTo>
                  <a:pt x="0" y="19551"/>
                </a:lnTo>
                <a:lnTo>
                  <a:pt x="201773" y="6063"/>
                </a:lnTo>
                <a:cubicBezTo>
                  <a:pt x="276287" y="2633"/>
                  <a:pt x="352292" y="653"/>
                  <a:pt x="429623" y="137"/>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F91F5749-03FC-F7CA-23FC-018BB6393070}"/>
              </a:ext>
            </a:extLst>
          </p:cNvPr>
          <p:cNvSpPr>
            <a:spLocks noGrp="1"/>
          </p:cNvSpPr>
          <p:nvPr>
            <p:ph type="title" hasCustomPrompt="1"/>
          </p:nvPr>
        </p:nvSpPr>
        <p:spPr>
          <a:xfrm>
            <a:off x="554038" y="549476"/>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CD743144-2B84-ED9F-7A6C-026226116B57}"/>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DDA1212E-D354-313E-E545-50E8DAD0E2C1}"/>
              </a:ext>
            </a:extLst>
          </p:cNvPr>
          <p:cNvSpPr>
            <a:spLocks noGrp="1"/>
          </p:cNvSpPr>
          <p:nvPr>
            <p:ph idx="1" hasCustomPrompt="1"/>
          </p:nvPr>
        </p:nvSpPr>
        <p:spPr>
          <a:xfrm>
            <a:off x="1224485" y="4307293"/>
            <a:ext cx="4209362" cy="567965"/>
          </a:xfrm>
          <a:prstGeom prst="rect">
            <a:avLst/>
          </a:prstGeom>
        </p:spPr>
        <p:txBody>
          <a:bodyPr vert="horz" lIns="0" tIns="0" rIns="0" bIns="0" rtlCol="0">
            <a:normAutofit/>
          </a:bodyPr>
          <a:lstStyle>
            <a:lvl1pPr marL="12700" indent="0" algn="ctr">
              <a:buNone/>
              <a:tabLst/>
              <a:defRPr b="1">
                <a:solidFill>
                  <a:schemeClr val="tx2"/>
                </a:solidFill>
              </a:defRPr>
            </a:lvl1pPr>
            <a:lvl2pPr marL="184150" indent="-171450" algn="ctr">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a:p>
            <a:pPr lvl="1"/>
            <a:r>
              <a:rPr lang="en-GB"/>
              <a:t>Position</a:t>
            </a:r>
          </a:p>
        </p:txBody>
      </p:sp>
      <p:sp>
        <p:nvSpPr>
          <p:cNvPr id="11" name="Text Placeholder 10">
            <a:extLst>
              <a:ext uri="{FF2B5EF4-FFF2-40B4-BE49-F238E27FC236}">
                <a16:creationId xmlns:a16="http://schemas.microsoft.com/office/drawing/2014/main" id="{10B09ED9-4286-62EE-6EA2-069EA339FDCB}"/>
              </a:ext>
            </a:extLst>
          </p:cNvPr>
          <p:cNvSpPr>
            <a:spLocks noGrp="1"/>
          </p:cNvSpPr>
          <p:nvPr>
            <p:ph type="body" sz="quarter" idx="11"/>
          </p:nvPr>
        </p:nvSpPr>
        <p:spPr>
          <a:xfrm>
            <a:off x="1224485" y="5031064"/>
            <a:ext cx="4209363" cy="1076177"/>
          </a:xfrm>
        </p:spPr>
        <p:txBody>
          <a:bodyPr>
            <a:normAutofit/>
          </a:bodyPr>
          <a:lstStyle>
            <a:lvl1pPr algn="ctr">
              <a:defRPr sz="1200"/>
            </a:lvl1pPr>
            <a:lvl2pPr marL="179388" indent="-171450" algn="ctr">
              <a:buFont typeface="Arial" panose="020B0604020202020204" pitchFamily="34" charset="0"/>
              <a:buChar char="•"/>
              <a:tabLst/>
              <a:defRPr/>
            </a:lvl2pPr>
          </a:lstStyle>
          <a:p>
            <a:pPr lvl="0"/>
            <a:r>
              <a:rPr lang="en-GB"/>
              <a:t>Click to edit Master text styles</a:t>
            </a:r>
          </a:p>
        </p:txBody>
      </p:sp>
      <p:sp>
        <p:nvSpPr>
          <p:cNvPr id="17" name="Picture Placeholder 16">
            <a:extLst>
              <a:ext uri="{FF2B5EF4-FFF2-40B4-BE49-F238E27FC236}">
                <a16:creationId xmlns:a16="http://schemas.microsoft.com/office/drawing/2014/main" id="{68E59D0F-5073-70D2-7DED-0B771ABD1788}"/>
              </a:ext>
            </a:extLst>
          </p:cNvPr>
          <p:cNvSpPr>
            <a:spLocks noGrp="1"/>
          </p:cNvSpPr>
          <p:nvPr>
            <p:ph type="pic" sz="quarter" idx="12"/>
          </p:nvPr>
        </p:nvSpPr>
        <p:spPr>
          <a:xfrm>
            <a:off x="2478049" y="2686954"/>
            <a:ext cx="1407298" cy="1484092"/>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5" name="Text Placeholder 6">
            <a:extLst>
              <a:ext uri="{FF2B5EF4-FFF2-40B4-BE49-F238E27FC236}">
                <a16:creationId xmlns:a16="http://schemas.microsoft.com/office/drawing/2014/main" id="{D3BEFE12-0524-0985-AA7F-1671AB15602E}"/>
              </a:ext>
            </a:extLst>
          </p:cNvPr>
          <p:cNvSpPr>
            <a:spLocks noGrp="1"/>
          </p:cNvSpPr>
          <p:nvPr>
            <p:ph idx="13" hasCustomPrompt="1"/>
          </p:nvPr>
        </p:nvSpPr>
        <p:spPr>
          <a:xfrm>
            <a:off x="6807825" y="4307293"/>
            <a:ext cx="4209362" cy="567965"/>
          </a:xfrm>
          <a:prstGeom prst="rect">
            <a:avLst/>
          </a:prstGeom>
        </p:spPr>
        <p:txBody>
          <a:bodyPr vert="horz" lIns="0" tIns="0" rIns="0" bIns="0" rtlCol="0">
            <a:normAutofit/>
          </a:bodyPr>
          <a:lstStyle>
            <a:lvl1pPr marL="12700" indent="0" algn="ctr">
              <a:buNone/>
              <a:tabLst/>
              <a:defRPr b="1">
                <a:solidFill>
                  <a:schemeClr val="tx2"/>
                </a:solidFill>
              </a:defRPr>
            </a:lvl1pPr>
            <a:lvl2pPr marL="184150" indent="-171450" algn="ctr">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a:p>
            <a:pPr lvl="1"/>
            <a:r>
              <a:rPr lang="en-GB"/>
              <a:t>Position</a:t>
            </a:r>
          </a:p>
        </p:txBody>
      </p:sp>
      <p:sp>
        <p:nvSpPr>
          <p:cNvPr id="6" name="Text Placeholder 10">
            <a:extLst>
              <a:ext uri="{FF2B5EF4-FFF2-40B4-BE49-F238E27FC236}">
                <a16:creationId xmlns:a16="http://schemas.microsoft.com/office/drawing/2014/main" id="{51A4C240-E285-77C0-A17E-0BDA96C73013}"/>
              </a:ext>
            </a:extLst>
          </p:cNvPr>
          <p:cNvSpPr>
            <a:spLocks noGrp="1"/>
          </p:cNvSpPr>
          <p:nvPr>
            <p:ph type="body" sz="quarter" idx="14"/>
          </p:nvPr>
        </p:nvSpPr>
        <p:spPr>
          <a:xfrm>
            <a:off x="6807825" y="5031064"/>
            <a:ext cx="4209363" cy="1076177"/>
          </a:xfrm>
        </p:spPr>
        <p:txBody>
          <a:bodyPr>
            <a:normAutofit/>
          </a:bodyPr>
          <a:lstStyle>
            <a:lvl1pPr algn="ctr">
              <a:defRPr sz="1200"/>
            </a:lvl1pPr>
            <a:lvl2pPr marL="7938" indent="0" algn="ctr">
              <a:buNone/>
              <a:tabLst/>
              <a:defRPr/>
            </a:lvl2pPr>
          </a:lstStyle>
          <a:p>
            <a:pPr lvl="0"/>
            <a:r>
              <a:rPr lang="en-GB"/>
              <a:t>Click to edit Master text styles</a:t>
            </a:r>
          </a:p>
        </p:txBody>
      </p:sp>
      <p:sp>
        <p:nvSpPr>
          <p:cNvPr id="7" name="Picture Placeholder 16">
            <a:extLst>
              <a:ext uri="{FF2B5EF4-FFF2-40B4-BE49-F238E27FC236}">
                <a16:creationId xmlns:a16="http://schemas.microsoft.com/office/drawing/2014/main" id="{342F1595-54C1-521B-CB5D-F4CABA31B696}"/>
              </a:ext>
            </a:extLst>
          </p:cNvPr>
          <p:cNvSpPr>
            <a:spLocks noGrp="1"/>
          </p:cNvSpPr>
          <p:nvPr>
            <p:ph type="pic" sz="quarter" idx="15"/>
          </p:nvPr>
        </p:nvSpPr>
        <p:spPr>
          <a:xfrm>
            <a:off x="8061389" y="2686954"/>
            <a:ext cx="1407298" cy="1484092"/>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8" name="Rectangle 6">
            <a:extLst>
              <a:ext uri="{FF2B5EF4-FFF2-40B4-BE49-F238E27FC236}">
                <a16:creationId xmlns:a16="http://schemas.microsoft.com/office/drawing/2014/main" id="{B4BF3A08-8728-370B-1C60-034EF297EC6C}"/>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0" name="Freeform 9">
            <a:extLst>
              <a:ext uri="{FF2B5EF4-FFF2-40B4-BE49-F238E27FC236}">
                <a16:creationId xmlns:a16="http://schemas.microsoft.com/office/drawing/2014/main" id="{7C02B5AC-C5E7-E0AB-AE41-51FBBA471C16}"/>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3626116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lnk Page">
  <p:cSld name="Balnk Page">
    <p:spTree>
      <p:nvGrpSpPr>
        <p:cNvPr id="1" name="Shape 6186"/>
        <p:cNvGrpSpPr/>
        <p:nvPr/>
      </p:nvGrpSpPr>
      <p:grpSpPr>
        <a:xfrm>
          <a:off x="0" y="0"/>
          <a:ext cx="0" cy="0"/>
          <a:chOff x="0" y="0"/>
          <a:chExt cx="0" cy="0"/>
        </a:xfrm>
      </p:grpSpPr>
    </p:spTree>
    <p:extLst>
      <p:ext uri="{BB962C8B-B14F-4D97-AF65-F5344CB8AC3E}">
        <p14:creationId xmlns:p14="http://schemas.microsoft.com/office/powerpoint/2010/main" val="6799666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158"/>
        <p:cNvGrpSpPr/>
        <p:nvPr/>
      </p:nvGrpSpPr>
      <p:grpSpPr>
        <a:xfrm>
          <a:off x="0" y="0"/>
          <a:ext cx="0" cy="0"/>
          <a:chOff x="0" y="0"/>
          <a:chExt cx="0" cy="0"/>
        </a:xfrm>
      </p:grpSpPr>
      <p:sp>
        <p:nvSpPr>
          <p:cNvPr id="6159" name="Google Shape;6159;g16894df522e_8_9099"/>
          <p:cNvSpPr/>
          <p:nvPr/>
        </p:nvSpPr>
        <p:spPr>
          <a:xfrm rot="-5400000" flipH="1">
            <a:off x="2656390" y="-2656390"/>
            <a:ext cx="6904731" cy="12217511"/>
          </a:xfrm>
          <a:custGeom>
            <a:avLst/>
            <a:gdLst/>
            <a:ahLst/>
            <a:cxnLst/>
            <a:rect l="l" t="t" r="r" b="b"/>
            <a:pathLst>
              <a:path w="4931951" h="7576751" extrusionOk="0">
                <a:moveTo>
                  <a:pt x="16535" y="5373"/>
                </a:moveTo>
                <a:cubicBezTo>
                  <a:pt x="-5007" y="4000"/>
                  <a:pt x="-3639" y="2292410"/>
                  <a:pt x="9986" y="3584562"/>
                </a:cubicBezTo>
                <a:cubicBezTo>
                  <a:pt x="23611" y="4876714"/>
                  <a:pt x="882144" y="6160044"/>
                  <a:pt x="777979" y="7576750"/>
                </a:cubicBezTo>
                <a:lnTo>
                  <a:pt x="4931951" y="7576751"/>
                </a:lnTo>
                <a:lnTo>
                  <a:pt x="4931951" y="0"/>
                </a:lnTo>
                <a:lnTo>
                  <a:pt x="16535" y="5373"/>
                </a:lnTo>
                <a:close/>
              </a:path>
            </a:pathLst>
          </a:custGeom>
          <a:solidFill>
            <a:srgbClr val="E5DDE8">
              <a:alpha val="2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33"/>
              <a:buFont typeface="Arial"/>
              <a:buNone/>
            </a:pPr>
            <a:endParaRPr sz="1633" b="0" i="0" u="none" strike="noStrike" cap="none">
              <a:solidFill>
                <a:schemeClr val="dk1"/>
              </a:solidFill>
              <a:latin typeface="Proxima Nova Rg"/>
              <a:ea typeface="Proxima Nova Rg"/>
              <a:cs typeface="Proxima Nova Rg"/>
              <a:sym typeface="Proxima Nova"/>
            </a:endParaRPr>
          </a:p>
        </p:txBody>
      </p:sp>
      <p:sp>
        <p:nvSpPr>
          <p:cNvPr id="6160" name="Google Shape;6160;g16894df522e_8_9099"/>
          <p:cNvSpPr txBox="1"/>
          <p:nvPr/>
        </p:nvSpPr>
        <p:spPr>
          <a:xfrm>
            <a:off x="-10750" y="-662296"/>
            <a:ext cx="12192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GB" sz="2400" b="0" i="0" u="none" strike="noStrike" cap="none">
                <a:solidFill>
                  <a:schemeClr val="accent2"/>
                </a:solidFill>
                <a:latin typeface="Proxima Nova Rg"/>
                <a:ea typeface="Proxima Nova Rg"/>
                <a:cs typeface="Proxima Nova Rg"/>
                <a:sym typeface="Proxima Nova"/>
              </a:rPr>
              <a:t>Title Only</a:t>
            </a:r>
            <a:endParaRPr sz="1400" b="0" i="0" u="none" strike="noStrike" cap="none">
              <a:solidFill>
                <a:srgbClr val="000000"/>
              </a:solidFill>
              <a:latin typeface="Arial"/>
              <a:ea typeface="Arial"/>
              <a:cs typeface="Arial"/>
              <a:sym typeface="Arial"/>
            </a:endParaRPr>
          </a:p>
        </p:txBody>
      </p:sp>
      <p:sp>
        <p:nvSpPr>
          <p:cNvPr id="6161" name="Google Shape;6161;g16894df522e_8_9099"/>
          <p:cNvSpPr txBox="1">
            <a:spLocks noGrp="1"/>
          </p:cNvSpPr>
          <p:nvPr>
            <p:ph type="title"/>
          </p:nvPr>
        </p:nvSpPr>
        <p:spPr>
          <a:xfrm>
            <a:off x="819066" y="728743"/>
            <a:ext cx="9684000" cy="895500"/>
          </a:xfrm>
          <a:prstGeom prst="rect">
            <a:avLst/>
          </a:prstGeom>
          <a:noFill/>
          <a:ln>
            <a:noFill/>
          </a:ln>
        </p:spPr>
        <p:txBody>
          <a:bodyPr spcFirstLastPara="1" wrap="square" lIns="0" tIns="108000" rIns="108000" bIns="36000" anchor="ctr" anchorCtr="0">
            <a:noAutofit/>
          </a:bodyPr>
          <a:lstStyle>
            <a:lvl1pPr lvl="0" algn="l" rtl="0">
              <a:lnSpc>
                <a:spcPct val="80000"/>
              </a:lnSpc>
              <a:spcBef>
                <a:spcPts val="0"/>
              </a:spcBef>
              <a:spcAft>
                <a:spcPts val="0"/>
              </a:spcAft>
              <a:buClr>
                <a:schemeClr val="accent2"/>
              </a:buClr>
              <a:buSzPts val="2600"/>
              <a:buFont typeface="Proxima Nova Semibold"/>
              <a:buNone/>
              <a:defRPr b="1" i="0">
                <a:latin typeface="Proxima Nova Semibold"/>
                <a:ea typeface="Proxima Nova Semibold"/>
                <a:cs typeface="Proxima Nova Semibold"/>
                <a:sym typeface="Proxima Nova Semibold"/>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08501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2_Title Slide">
  <p:cSld name="12_Title Slide">
    <p:spTree>
      <p:nvGrpSpPr>
        <p:cNvPr id="1" name="Shape 56"/>
        <p:cNvGrpSpPr/>
        <p:nvPr/>
      </p:nvGrpSpPr>
      <p:grpSpPr>
        <a:xfrm>
          <a:off x="0" y="0"/>
          <a:ext cx="0" cy="0"/>
          <a:chOff x="0" y="0"/>
          <a:chExt cx="0" cy="0"/>
        </a:xfrm>
      </p:grpSpPr>
      <p:sp>
        <p:nvSpPr>
          <p:cNvPr id="57" name="Google Shape;57;p14"/>
          <p:cNvSpPr>
            <a:spLocks noGrp="1"/>
          </p:cNvSpPr>
          <p:nvPr>
            <p:ph type="pic" idx="2"/>
          </p:nvPr>
        </p:nvSpPr>
        <p:spPr>
          <a:xfrm>
            <a:off x="-1" y="0"/>
            <a:ext cx="7213600" cy="6858000"/>
          </a:xfrm>
          <a:prstGeom prst="rect">
            <a:avLst/>
          </a:prstGeom>
          <a:solidFill>
            <a:srgbClr val="F2F2F2"/>
          </a:solidFill>
          <a:ln>
            <a:noFill/>
          </a:ln>
        </p:spPr>
      </p:sp>
    </p:spTree>
    <p:extLst>
      <p:ext uri="{BB962C8B-B14F-4D97-AF65-F5344CB8AC3E}">
        <p14:creationId xmlns:p14="http://schemas.microsoft.com/office/powerpoint/2010/main" val="12087241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Main-cover_light">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D52A9A4-97F2-7F53-0D44-94858DC3118F}"/>
              </a:ext>
            </a:extLst>
          </p:cNvPr>
          <p:cNvSpPr/>
          <p:nvPr userDrawn="1"/>
        </p:nvSpPr>
        <p:spPr>
          <a:xfrm>
            <a:off x="2575367" y="-1"/>
            <a:ext cx="6967960" cy="6867819"/>
          </a:xfrm>
          <a:custGeom>
            <a:avLst/>
            <a:gdLst>
              <a:gd name="connsiteX0" fmla="*/ 0 w 7089494"/>
              <a:gd name="connsiteY0" fmla="*/ 0 h 6858001"/>
              <a:gd name="connsiteX1" fmla="*/ 7089494 w 7089494"/>
              <a:gd name="connsiteY1" fmla="*/ 0 h 6858001"/>
              <a:gd name="connsiteX2" fmla="*/ 7089494 w 7089494"/>
              <a:gd name="connsiteY2" fmla="*/ 6858001 h 6858001"/>
              <a:gd name="connsiteX3" fmla="*/ 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6013048 w 7089494"/>
              <a:gd name="connsiteY3" fmla="*/ 668438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6967960"/>
              <a:gd name="connsiteY0" fmla="*/ 0 h 6863789"/>
              <a:gd name="connsiteX1" fmla="*/ 1319514 w 6967960"/>
              <a:gd name="connsiteY1" fmla="*/ 0 h 6863789"/>
              <a:gd name="connsiteX2" fmla="*/ 6967960 w 6967960"/>
              <a:gd name="connsiteY2" fmla="*/ 6863789 h 6863789"/>
              <a:gd name="connsiteX3" fmla="*/ 5202820 w 6967960"/>
              <a:gd name="connsiteY3" fmla="*/ 6858001 h 6863789"/>
              <a:gd name="connsiteX4" fmla="*/ 0 w 6967960"/>
              <a:gd name="connsiteY4" fmla="*/ 0 h 686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960" h="6863789">
                <a:moveTo>
                  <a:pt x="0" y="0"/>
                </a:moveTo>
                <a:lnTo>
                  <a:pt x="1319514" y="0"/>
                </a:lnTo>
                <a:cubicBezTo>
                  <a:pt x="2322654" y="4375230"/>
                  <a:pt x="5044633" y="4577789"/>
                  <a:pt x="6967960" y="6863789"/>
                </a:cubicBezTo>
                <a:lnTo>
                  <a:pt x="5202820" y="6858001"/>
                </a:lnTo>
                <a:cubicBezTo>
                  <a:pt x="3624805" y="4299996"/>
                  <a:pt x="1196049" y="2708476"/>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Text Placeholder 6">
            <a:extLst>
              <a:ext uri="{FF2B5EF4-FFF2-40B4-BE49-F238E27FC236}">
                <a16:creationId xmlns:a16="http://schemas.microsoft.com/office/drawing/2014/main" id="{E826FE26-AFDB-F07C-663E-7C33DA765794}"/>
              </a:ext>
            </a:extLst>
          </p:cNvPr>
          <p:cNvSpPr>
            <a:spLocks noGrp="1"/>
          </p:cNvSpPr>
          <p:nvPr>
            <p:ph idx="1" hasCustomPrompt="1"/>
          </p:nvPr>
        </p:nvSpPr>
        <p:spPr>
          <a:xfrm>
            <a:off x="550862" y="5542224"/>
            <a:ext cx="5545138" cy="766300"/>
          </a:xfrm>
          <a:prstGeom prst="rect">
            <a:avLst/>
          </a:prstGeom>
        </p:spPr>
        <p:txBody>
          <a:bodyPr vert="horz" lIns="0" tIns="0" rIns="0" bIns="0" rtlCol="0">
            <a:normAutofit/>
          </a:bodyPr>
          <a:lstStyle>
            <a:lvl1pPr marL="0" indent="0">
              <a:buNone/>
              <a:defRPr/>
            </a:lvl1pPr>
            <a:lvl2pPr marL="457200" indent="0">
              <a:buNone/>
              <a:defRPr/>
            </a:lvl2pPr>
            <a:lvl3pPr marL="914400" indent="0">
              <a:buNone/>
              <a:defRPr/>
            </a:lvl3pPr>
          </a:lstStyle>
          <a:p>
            <a:pPr lvl="0"/>
            <a:r>
              <a:rPr lang="en-GB"/>
              <a:t>Click to edit Master text styles</a:t>
            </a:r>
          </a:p>
        </p:txBody>
      </p:sp>
      <p:sp>
        <p:nvSpPr>
          <p:cNvPr id="8" name="Title Placeholder 10">
            <a:extLst>
              <a:ext uri="{FF2B5EF4-FFF2-40B4-BE49-F238E27FC236}">
                <a16:creationId xmlns:a16="http://schemas.microsoft.com/office/drawing/2014/main" id="{D0396193-2776-6A62-7DE8-4E7F9141097E}"/>
              </a:ext>
            </a:extLst>
          </p:cNvPr>
          <p:cNvSpPr>
            <a:spLocks noGrp="1"/>
          </p:cNvSpPr>
          <p:nvPr>
            <p:ph type="title" hasCustomPrompt="1"/>
          </p:nvPr>
        </p:nvSpPr>
        <p:spPr>
          <a:xfrm>
            <a:off x="550863" y="4298206"/>
            <a:ext cx="5545138" cy="1244018"/>
          </a:xfrm>
          <a:prstGeom prst="rect">
            <a:avLst/>
          </a:prstGeom>
        </p:spPr>
        <p:txBody>
          <a:bodyPr vert="horz" lIns="0" tIns="0" rIns="0" bIns="0" rtlCol="0" anchor="t">
            <a:normAutofit/>
          </a:bodyPr>
          <a:lstStyle>
            <a:lvl1pPr>
              <a:defRPr>
                <a:solidFill>
                  <a:schemeClr val="tx2"/>
                </a:solidFill>
              </a:defRPr>
            </a:lvl1pPr>
          </a:lstStyle>
          <a:p>
            <a:r>
              <a:rPr lang="en-GB"/>
              <a:t>Title of the</a:t>
            </a:r>
            <a:br>
              <a:rPr lang="en-GB"/>
            </a:br>
            <a:r>
              <a:rPr lang="en-GB"/>
              <a:t>presentation</a:t>
            </a:r>
            <a:endParaRPr lang="en-PL"/>
          </a:p>
        </p:txBody>
      </p:sp>
      <p:sp>
        <p:nvSpPr>
          <p:cNvPr id="24" name="Picture Placeholder 23">
            <a:extLst>
              <a:ext uri="{FF2B5EF4-FFF2-40B4-BE49-F238E27FC236}">
                <a16:creationId xmlns:a16="http://schemas.microsoft.com/office/drawing/2014/main" id="{EE48DFFF-E338-09B9-2477-E5D55A4DD2B9}"/>
              </a:ext>
            </a:extLst>
          </p:cNvPr>
          <p:cNvSpPr>
            <a:spLocks noGrp="1"/>
          </p:cNvSpPr>
          <p:nvPr>
            <p:ph type="pic" sz="quarter" idx="10" hasCustomPrompt="1"/>
          </p:nvPr>
        </p:nvSpPr>
        <p:spPr>
          <a:xfrm>
            <a:off x="3958542" y="1"/>
            <a:ext cx="8233458" cy="6858000"/>
          </a:xfrm>
          <a:custGeom>
            <a:avLst/>
            <a:gdLst>
              <a:gd name="connsiteX0" fmla="*/ 0 w 8233458"/>
              <a:gd name="connsiteY0" fmla="*/ 0 h 6858000"/>
              <a:gd name="connsiteX1" fmla="*/ 8233458 w 8233458"/>
              <a:gd name="connsiteY1" fmla="*/ 0 h 6858000"/>
              <a:gd name="connsiteX2" fmla="*/ 8233458 w 8233458"/>
              <a:gd name="connsiteY2" fmla="*/ 6858000 h 6858000"/>
              <a:gd name="connsiteX3" fmla="*/ 5776855 w 8233458"/>
              <a:gd name="connsiteY3" fmla="*/ 6858000 h 6858000"/>
              <a:gd name="connsiteX4" fmla="*/ 2226297 w 8233458"/>
              <a:gd name="connsiteY4" fmla="*/ 3819525 h 6858000"/>
              <a:gd name="connsiteX5" fmla="*/ 0 w 823345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458" h="6858000">
                <a:moveTo>
                  <a:pt x="0" y="0"/>
                </a:moveTo>
                <a:lnTo>
                  <a:pt x="8233458" y="0"/>
                </a:lnTo>
                <a:lnTo>
                  <a:pt x="8233458" y="6858000"/>
                </a:lnTo>
                <a:lnTo>
                  <a:pt x="5776855" y="6858000"/>
                </a:lnTo>
                <a:cubicBezTo>
                  <a:pt x="5776855" y="6858000"/>
                  <a:pt x="3771270" y="5153026"/>
                  <a:pt x="2226297" y="3819525"/>
                </a:cubicBezTo>
                <a:cubicBezTo>
                  <a:pt x="681323" y="2486025"/>
                  <a:pt x="0" y="0"/>
                  <a:pt x="0" y="0"/>
                </a:cubicBezTo>
                <a:close/>
              </a:path>
            </a:pathLst>
          </a:custGeom>
          <a:solidFill>
            <a:schemeClr val="bg2"/>
          </a:solidFill>
        </p:spPr>
        <p:txBody>
          <a:bodyPr wrap="square" lIns="2520000" rIns="2520000" anchor="ctr">
            <a:noAutofit/>
          </a:bodyPr>
          <a:lstStyle>
            <a:lvl1pPr marL="0" indent="0" algn="ctr">
              <a:buNone/>
              <a:defRPr sz="1600"/>
            </a:lvl1pPr>
          </a:lstStyle>
          <a:p>
            <a:r>
              <a:rPr lang="en-GB"/>
              <a:t>You can add a photo</a:t>
            </a:r>
          </a:p>
        </p:txBody>
      </p:sp>
      <p:sp>
        <p:nvSpPr>
          <p:cNvPr id="36" name="Freeform 35">
            <a:extLst>
              <a:ext uri="{FF2B5EF4-FFF2-40B4-BE49-F238E27FC236}">
                <a16:creationId xmlns:a16="http://schemas.microsoft.com/office/drawing/2014/main" id="{65547924-9C4A-ECA1-A5C7-F0DEF0CA22FA}"/>
              </a:ext>
            </a:extLst>
          </p:cNvPr>
          <p:cNvSpPr/>
          <p:nvPr userDrawn="1"/>
        </p:nvSpPr>
        <p:spPr>
          <a:xfrm>
            <a:off x="3003630" y="-1"/>
            <a:ext cx="6769849" cy="6867819"/>
          </a:xfrm>
          <a:custGeom>
            <a:avLst/>
            <a:gdLst>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0 w 6765403"/>
              <a:gd name="connsiteY6" fmla="*/ 685800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5972537 w 6765403"/>
              <a:gd name="connsiteY6" fmla="*/ 6869574 h 6869574"/>
              <a:gd name="connsiteX7" fmla="*/ 0 w 6765403"/>
              <a:gd name="connsiteY7" fmla="*/ 0 h 6869574"/>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6400800 w 6765403"/>
              <a:gd name="connsiteY6" fmla="*/ 6834850 h 6858000"/>
              <a:gd name="connsiteX7" fmla="*/ 0 w 6765403"/>
              <a:gd name="connsiteY7" fmla="*/ 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117221"/>
              <a:gd name="connsiteY0" fmla="*/ 0 h 6875361"/>
              <a:gd name="connsiteX1" fmla="*/ 381965 w 6117221"/>
              <a:gd name="connsiteY1" fmla="*/ 5787 h 6875361"/>
              <a:gd name="connsiteX2" fmla="*/ 2589483 w 6117221"/>
              <a:gd name="connsiteY2" fmla="*/ 3824334 h 6875361"/>
              <a:gd name="connsiteX3" fmla="*/ 6110093 w 6117221"/>
              <a:gd name="connsiteY3" fmla="*/ 6862031 h 6875361"/>
              <a:gd name="connsiteX4" fmla="*/ 6117221 w 6117221"/>
              <a:gd name="connsiteY4" fmla="*/ 6862031 h 6875361"/>
              <a:gd name="connsiteX5" fmla="*/ 6117221 w 6117221"/>
              <a:gd name="connsiteY5" fmla="*/ 6863787 h 6875361"/>
              <a:gd name="connsiteX6" fmla="*/ 5775768 w 6117221"/>
              <a:gd name="connsiteY6" fmla="*/ 6875361 h 6875361"/>
              <a:gd name="connsiteX7" fmla="*/ 0 w 6117221"/>
              <a:gd name="connsiteY7" fmla="*/ 0 h 6875361"/>
              <a:gd name="connsiteX0" fmla="*/ 0 w 6701742"/>
              <a:gd name="connsiteY0" fmla="*/ 1 h 6869574"/>
              <a:gd name="connsiteX1" fmla="*/ 966486 w 6701742"/>
              <a:gd name="connsiteY1" fmla="*/ 0 h 6869574"/>
              <a:gd name="connsiteX2" fmla="*/ 3174004 w 6701742"/>
              <a:gd name="connsiteY2" fmla="*/ 3818547 h 6869574"/>
              <a:gd name="connsiteX3" fmla="*/ 6694614 w 6701742"/>
              <a:gd name="connsiteY3" fmla="*/ 6856244 h 6869574"/>
              <a:gd name="connsiteX4" fmla="*/ 6701742 w 6701742"/>
              <a:gd name="connsiteY4" fmla="*/ 6856244 h 6869574"/>
              <a:gd name="connsiteX5" fmla="*/ 6701742 w 6701742"/>
              <a:gd name="connsiteY5" fmla="*/ 6858000 h 6869574"/>
              <a:gd name="connsiteX6" fmla="*/ 6360289 w 6701742"/>
              <a:gd name="connsiteY6" fmla="*/ 6869574 h 6869574"/>
              <a:gd name="connsiteX7" fmla="*/ 0 w 6701742"/>
              <a:gd name="connsiteY7" fmla="*/ 1 h 6869574"/>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939023"/>
              <a:gd name="connsiteX1" fmla="*/ 966486 w 6701742"/>
              <a:gd name="connsiteY1" fmla="*/ 0 h 6939023"/>
              <a:gd name="connsiteX2" fmla="*/ 3174004 w 6701742"/>
              <a:gd name="connsiteY2" fmla="*/ 3818547 h 6939023"/>
              <a:gd name="connsiteX3" fmla="*/ 6694614 w 6701742"/>
              <a:gd name="connsiteY3" fmla="*/ 6856244 h 6939023"/>
              <a:gd name="connsiteX4" fmla="*/ 6701742 w 6701742"/>
              <a:gd name="connsiteY4" fmla="*/ 6856244 h 6939023"/>
              <a:gd name="connsiteX5" fmla="*/ 6643869 w 6701742"/>
              <a:gd name="connsiteY5" fmla="*/ 6939023 h 6939023"/>
              <a:gd name="connsiteX6" fmla="*/ 6354502 w 6701742"/>
              <a:gd name="connsiteY6" fmla="*/ 6863787 h 6939023"/>
              <a:gd name="connsiteX7" fmla="*/ 0 w 6701742"/>
              <a:gd name="connsiteY7" fmla="*/ 1 h 6939023"/>
              <a:gd name="connsiteX0" fmla="*/ 0 w 6776977"/>
              <a:gd name="connsiteY0" fmla="*/ 1 h 7070376"/>
              <a:gd name="connsiteX1" fmla="*/ 966486 w 6776977"/>
              <a:gd name="connsiteY1" fmla="*/ 0 h 7070376"/>
              <a:gd name="connsiteX2" fmla="*/ 3174004 w 6776977"/>
              <a:gd name="connsiteY2" fmla="*/ 3818547 h 7070376"/>
              <a:gd name="connsiteX3" fmla="*/ 6694614 w 6776977"/>
              <a:gd name="connsiteY3" fmla="*/ 6856244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76977"/>
              <a:gd name="connsiteY0" fmla="*/ 1 h 7070376"/>
              <a:gd name="connsiteX1" fmla="*/ 966486 w 6776977"/>
              <a:gd name="connsiteY1" fmla="*/ 0 h 7070376"/>
              <a:gd name="connsiteX2" fmla="*/ 3174004 w 6776977"/>
              <a:gd name="connsiteY2" fmla="*/ 3818547 h 7070376"/>
              <a:gd name="connsiteX3" fmla="*/ 6769849 w 6776977"/>
              <a:gd name="connsiteY3" fmla="*/ 6867819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69849"/>
              <a:gd name="connsiteY0" fmla="*/ 1 h 6939023"/>
              <a:gd name="connsiteX1" fmla="*/ 966486 w 6769849"/>
              <a:gd name="connsiteY1" fmla="*/ 0 h 6939023"/>
              <a:gd name="connsiteX2" fmla="*/ 3174004 w 6769849"/>
              <a:gd name="connsiteY2" fmla="*/ 3818547 h 6939023"/>
              <a:gd name="connsiteX3" fmla="*/ 6769849 w 6769849"/>
              <a:gd name="connsiteY3" fmla="*/ 6867819 h 6939023"/>
              <a:gd name="connsiteX4" fmla="*/ 6643869 w 6769849"/>
              <a:gd name="connsiteY4" fmla="*/ 6939023 h 6939023"/>
              <a:gd name="connsiteX5" fmla="*/ 6354502 w 6769849"/>
              <a:gd name="connsiteY5" fmla="*/ 6863787 h 6939023"/>
              <a:gd name="connsiteX6" fmla="*/ 0 w 6769849"/>
              <a:gd name="connsiteY6" fmla="*/ 1 h 6939023"/>
              <a:gd name="connsiteX0" fmla="*/ 0 w 6769849"/>
              <a:gd name="connsiteY0" fmla="*/ 1 h 6867819"/>
              <a:gd name="connsiteX1" fmla="*/ 966486 w 6769849"/>
              <a:gd name="connsiteY1" fmla="*/ 0 h 6867819"/>
              <a:gd name="connsiteX2" fmla="*/ 3174004 w 6769849"/>
              <a:gd name="connsiteY2" fmla="*/ 3818547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04557 w 6769849"/>
              <a:gd name="connsiteY2" fmla="*/ 3859058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27706 w 6769849"/>
              <a:gd name="connsiteY2" fmla="*/ 3754885 h 6867819"/>
              <a:gd name="connsiteX3" fmla="*/ 6769849 w 6769849"/>
              <a:gd name="connsiteY3" fmla="*/ 6867819 h 6867819"/>
              <a:gd name="connsiteX4" fmla="*/ 6354502 w 6769849"/>
              <a:gd name="connsiteY4" fmla="*/ 6863787 h 6867819"/>
              <a:gd name="connsiteX5" fmla="*/ 0 w 6769849"/>
              <a:gd name="connsiteY5" fmla="*/ 1 h 686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9849" h="6867819">
                <a:moveTo>
                  <a:pt x="0" y="1"/>
                </a:moveTo>
                <a:lnTo>
                  <a:pt x="966486" y="0"/>
                </a:lnTo>
                <a:cubicBezTo>
                  <a:pt x="1135707" y="386604"/>
                  <a:pt x="1763052" y="2599757"/>
                  <a:pt x="3127706" y="3754885"/>
                </a:cubicBezTo>
                <a:cubicBezTo>
                  <a:pt x="4467217" y="4888731"/>
                  <a:pt x="6074732" y="6204424"/>
                  <a:pt x="6769849" y="6867819"/>
                </a:cubicBezTo>
                <a:lnTo>
                  <a:pt x="6354502" y="6863787"/>
                </a:lnTo>
                <a:cubicBezTo>
                  <a:pt x="3923818" y="4398380"/>
                  <a:pt x="1533646" y="3946967"/>
                  <a:pt x="0" y="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pic>
        <p:nvPicPr>
          <p:cNvPr id="2" name="Graphic 1">
            <a:extLst>
              <a:ext uri="{FF2B5EF4-FFF2-40B4-BE49-F238E27FC236}">
                <a16:creationId xmlns:a16="http://schemas.microsoft.com/office/drawing/2014/main" id="{8D4A6AB5-6FB6-1B9F-5FF3-BD1A22BCC6B7}"/>
              </a:ext>
            </a:extLst>
          </p:cNvPr>
          <p:cNvPicPr>
            <a:picLocks noChangeAspect="1"/>
          </p:cNvPicPr>
          <p:nvPr userDrawn="1"/>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7125" y="533282"/>
            <a:ext cx="1255744" cy="442730"/>
          </a:xfrm>
          <a:prstGeom prst="rect">
            <a:avLst/>
          </a:prstGeom>
        </p:spPr>
      </p:pic>
    </p:spTree>
    <p:extLst>
      <p:ext uri="{BB962C8B-B14F-4D97-AF65-F5344CB8AC3E}">
        <p14:creationId xmlns:p14="http://schemas.microsoft.com/office/powerpoint/2010/main" val="8656414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Main-cover_dark">
    <p:bg>
      <p:bgPr>
        <a:solidFill>
          <a:schemeClr val="tx2"/>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D52A9A4-97F2-7F53-0D44-94858DC3118F}"/>
              </a:ext>
            </a:extLst>
          </p:cNvPr>
          <p:cNvSpPr/>
          <p:nvPr userDrawn="1"/>
        </p:nvSpPr>
        <p:spPr>
          <a:xfrm>
            <a:off x="2575367" y="-1"/>
            <a:ext cx="6967960" cy="6867819"/>
          </a:xfrm>
          <a:custGeom>
            <a:avLst/>
            <a:gdLst>
              <a:gd name="connsiteX0" fmla="*/ 0 w 7089494"/>
              <a:gd name="connsiteY0" fmla="*/ 0 h 6858001"/>
              <a:gd name="connsiteX1" fmla="*/ 7089494 w 7089494"/>
              <a:gd name="connsiteY1" fmla="*/ 0 h 6858001"/>
              <a:gd name="connsiteX2" fmla="*/ 7089494 w 7089494"/>
              <a:gd name="connsiteY2" fmla="*/ 6858001 h 6858001"/>
              <a:gd name="connsiteX3" fmla="*/ 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6013048 w 7089494"/>
              <a:gd name="connsiteY3" fmla="*/ 668438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6967960"/>
              <a:gd name="connsiteY0" fmla="*/ 0 h 6863789"/>
              <a:gd name="connsiteX1" fmla="*/ 1319514 w 6967960"/>
              <a:gd name="connsiteY1" fmla="*/ 0 h 6863789"/>
              <a:gd name="connsiteX2" fmla="*/ 6967960 w 6967960"/>
              <a:gd name="connsiteY2" fmla="*/ 6863789 h 6863789"/>
              <a:gd name="connsiteX3" fmla="*/ 5202820 w 6967960"/>
              <a:gd name="connsiteY3" fmla="*/ 6858001 h 6863789"/>
              <a:gd name="connsiteX4" fmla="*/ 0 w 6967960"/>
              <a:gd name="connsiteY4" fmla="*/ 0 h 686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960" h="6863789">
                <a:moveTo>
                  <a:pt x="0" y="0"/>
                </a:moveTo>
                <a:lnTo>
                  <a:pt x="1319514" y="0"/>
                </a:lnTo>
                <a:cubicBezTo>
                  <a:pt x="2322654" y="4375230"/>
                  <a:pt x="5044633" y="4577789"/>
                  <a:pt x="6967960" y="6863789"/>
                </a:cubicBezTo>
                <a:lnTo>
                  <a:pt x="5202820" y="6858001"/>
                </a:lnTo>
                <a:cubicBezTo>
                  <a:pt x="3624805" y="4299996"/>
                  <a:pt x="1196049" y="2708476"/>
                  <a:pt x="0" y="0"/>
                </a:cubicBezTo>
                <a:close/>
              </a:path>
            </a:pathLst>
          </a:custGeom>
          <a:solidFill>
            <a:srgbClr val="5B1E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Text Placeholder 6">
            <a:extLst>
              <a:ext uri="{FF2B5EF4-FFF2-40B4-BE49-F238E27FC236}">
                <a16:creationId xmlns:a16="http://schemas.microsoft.com/office/drawing/2014/main" id="{E826FE26-AFDB-F07C-663E-7C33DA765794}"/>
              </a:ext>
            </a:extLst>
          </p:cNvPr>
          <p:cNvSpPr>
            <a:spLocks noGrp="1"/>
          </p:cNvSpPr>
          <p:nvPr>
            <p:ph idx="1" hasCustomPrompt="1"/>
          </p:nvPr>
        </p:nvSpPr>
        <p:spPr>
          <a:xfrm>
            <a:off x="550862" y="5542224"/>
            <a:ext cx="5545138" cy="766300"/>
          </a:xfrm>
          <a:prstGeom prst="rect">
            <a:avLst/>
          </a:prstGeom>
        </p:spPr>
        <p:txBody>
          <a:bodyPr vert="horz" lIns="0" tIns="0" rIns="0" bIns="0" rtlCol="0">
            <a:normAutofit/>
          </a:bodyPr>
          <a:lstStyle>
            <a:lvl1pPr marL="0" indent="0">
              <a:buNone/>
              <a:defRPr>
                <a:solidFill>
                  <a:schemeClr val="bg1"/>
                </a:solidFill>
              </a:defRPr>
            </a:lvl1pPr>
            <a:lvl2pPr marL="457200" indent="0">
              <a:buNone/>
              <a:defRPr/>
            </a:lvl2pPr>
            <a:lvl3pPr marL="914400" indent="0">
              <a:buNone/>
              <a:defRPr/>
            </a:lvl3pPr>
          </a:lstStyle>
          <a:p>
            <a:pPr lvl="0"/>
            <a:r>
              <a:rPr lang="en-GB"/>
              <a:t>Click to edit Master text styles</a:t>
            </a:r>
          </a:p>
        </p:txBody>
      </p:sp>
      <p:sp>
        <p:nvSpPr>
          <p:cNvPr id="8" name="Title Placeholder 10">
            <a:extLst>
              <a:ext uri="{FF2B5EF4-FFF2-40B4-BE49-F238E27FC236}">
                <a16:creationId xmlns:a16="http://schemas.microsoft.com/office/drawing/2014/main" id="{D0396193-2776-6A62-7DE8-4E7F9141097E}"/>
              </a:ext>
            </a:extLst>
          </p:cNvPr>
          <p:cNvSpPr>
            <a:spLocks noGrp="1"/>
          </p:cNvSpPr>
          <p:nvPr>
            <p:ph type="title" hasCustomPrompt="1"/>
          </p:nvPr>
        </p:nvSpPr>
        <p:spPr>
          <a:xfrm>
            <a:off x="550863" y="4298206"/>
            <a:ext cx="5545138" cy="1244018"/>
          </a:xfrm>
          <a:prstGeom prst="rect">
            <a:avLst/>
          </a:prstGeom>
        </p:spPr>
        <p:txBody>
          <a:bodyPr vert="horz" lIns="0" tIns="0" rIns="0" bIns="0" rtlCol="0" anchor="t">
            <a:normAutofit/>
          </a:bodyPr>
          <a:lstStyle>
            <a:lvl1pPr>
              <a:defRPr>
                <a:solidFill>
                  <a:schemeClr val="bg1"/>
                </a:solidFill>
              </a:defRPr>
            </a:lvl1pPr>
          </a:lstStyle>
          <a:p>
            <a:r>
              <a:rPr lang="en-GB"/>
              <a:t>Title of the</a:t>
            </a:r>
            <a:br>
              <a:rPr lang="en-GB"/>
            </a:br>
            <a:r>
              <a:rPr lang="en-GB"/>
              <a:t>presentation</a:t>
            </a:r>
            <a:endParaRPr lang="en-PL"/>
          </a:p>
        </p:txBody>
      </p:sp>
      <p:pic>
        <p:nvPicPr>
          <p:cNvPr id="10" name="Graphic 9">
            <a:extLst>
              <a:ext uri="{FF2B5EF4-FFF2-40B4-BE49-F238E27FC236}">
                <a16:creationId xmlns:a16="http://schemas.microsoft.com/office/drawing/2014/main" id="{D0F5D002-CB2A-CDB8-B066-EF9C29CF2982}"/>
              </a:ext>
            </a:extLst>
          </p:cNvPr>
          <p:cNvPicPr>
            <a:picLocks noChangeAspect="1"/>
          </p:cNvPicPr>
          <p:nvPr userDrawn="1"/>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7125" y="533282"/>
            <a:ext cx="1255744" cy="442730"/>
          </a:xfrm>
          <a:prstGeom prst="rect">
            <a:avLst/>
          </a:prstGeom>
        </p:spPr>
      </p:pic>
      <p:sp>
        <p:nvSpPr>
          <p:cNvPr id="24" name="Picture Placeholder 23">
            <a:extLst>
              <a:ext uri="{FF2B5EF4-FFF2-40B4-BE49-F238E27FC236}">
                <a16:creationId xmlns:a16="http://schemas.microsoft.com/office/drawing/2014/main" id="{EE48DFFF-E338-09B9-2477-E5D55A4DD2B9}"/>
              </a:ext>
            </a:extLst>
          </p:cNvPr>
          <p:cNvSpPr>
            <a:spLocks noGrp="1"/>
          </p:cNvSpPr>
          <p:nvPr>
            <p:ph type="pic" sz="quarter" idx="10" hasCustomPrompt="1"/>
          </p:nvPr>
        </p:nvSpPr>
        <p:spPr>
          <a:xfrm>
            <a:off x="3958542" y="1"/>
            <a:ext cx="8233458" cy="6858000"/>
          </a:xfrm>
          <a:custGeom>
            <a:avLst/>
            <a:gdLst>
              <a:gd name="connsiteX0" fmla="*/ 0 w 8233458"/>
              <a:gd name="connsiteY0" fmla="*/ 0 h 6858000"/>
              <a:gd name="connsiteX1" fmla="*/ 8233458 w 8233458"/>
              <a:gd name="connsiteY1" fmla="*/ 0 h 6858000"/>
              <a:gd name="connsiteX2" fmla="*/ 8233458 w 8233458"/>
              <a:gd name="connsiteY2" fmla="*/ 6858000 h 6858000"/>
              <a:gd name="connsiteX3" fmla="*/ 5776855 w 8233458"/>
              <a:gd name="connsiteY3" fmla="*/ 6858000 h 6858000"/>
              <a:gd name="connsiteX4" fmla="*/ 2226297 w 8233458"/>
              <a:gd name="connsiteY4" fmla="*/ 3819525 h 6858000"/>
              <a:gd name="connsiteX5" fmla="*/ 0 w 823345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458" h="6858000">
                <a:moveTo>
                  <a:pt x="0" y="0"/>
                </a:moveTo>
                <a:lnTo>
                  <a:pt x="8233458" y="0"/>
                </a:lnTo>
                <a:lnTo>
                  <a:pt x="8233458" y="6858000"/>
                </a:lnTo>
                <a:lnTo>
                  <a:pt x="5776855" y="6858000"/>
                </a:lnTo>
                <a:cubicBezTo>
                  <a:pt x="5776855" y="6858000"/>
                  <a:pt x="3771270" y="5153026"/>
                  <a:pt x="2226297" y="3819525"/>
                </a:cubicBezTo>
                <a:cubicBezTo>
                  <a:pt x="681323" y="2486025"/>
                  <a:pt x="0" y="0"/>
                  <a:pt x="0" y="0"/>
                </a:cubicBezTo>
                <a:close/>
              </a:path>
            </a:pathLst>
          </a:custGeom>
          <a:solidFill>
            <a:schemeClr val="bg2"/>
          </a:solidFill>
        </p:spPr>
        <p:txBody>
          <a:bodyPr wrap="square" lIns="2520000" rIns="2520000" anchor="ctr">
            <a:noAutofit/>
          </a:bodyPr>
          <a:lstStyle>
            <a:lvl1pPr marL="0" indent="0" algn="ctr">
              <a:buNone/>
              <a:defRPr sz="1600"/>
            </a:lvl1pPr>
          </a:lstStyle>
          <a:p>
            <a:r>
              <a:rPr lang="en-GB"/>
              <a:t>You can add a photo</a:t>
            </a:r>
          </a:p>
        </p:txBody>
      </p:sp>
      <p:sp>
        <p:nvSpPr>
          <p:cNvPr id="36" name="Freeform 35">
            <a:extLst>
              <a:ext uri="{FF2B5EF4-FFF2-40B4-BE49-F238E27FC236}">
                <a16:creationId xmlns:a16="http://schemas.microsoft.com/office/drawing/2014/main" id="{65547924-9C4A-ECA1-A5C7-F0DEF0CA22FA}"/>
              </a:ext>
            </a:extLst>
          </p:cNvPr>
          <p:cNvSpPr/>
          <p:nvPr userDrawn="1"/>
        </p:nvSpPr>
        <p:spPr>
          <a:xfrm>
            <a:off x="3003630" y="-1"/>
            <a:ext cx="6769849" cy="6867819"/>
          </a:xfrm>
          <a:custGeom>
            <a:avLst/>
            <a:gdLst>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0 w 6765403"/>
              <a:gd name="connsiteY6" fmla="*/ 685800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5972537 w 6765403"/>
              <a:gd name="connsiteY6" fmla="*/ 6869574 h 6869574"/>
              <a:gd name="connsiteX7" fmla="*/ 0 w 6765403"/>
              <a:gd name="connsiteY7" fmla="*/ 0 h 6869574"/>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6400800 w 6765403"/>
              <a:gd name="connsiteY6" fmla="*/ 6834850 h 6858000"/>
              <a:gd name="connsiteX7" fmla="*/ 0 w 6765403"/>
              <a:gd name="connsiteY7" fmla="*/ 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117221"/>
              <a:gd name="connsiteY0" fmla="*/ 0 h 6875361"/>
              <a:gd name="connsiteX1" fmla="*/ 381965 w 6117221"/>
              <a:gd name="connsiteY1" fmla="*/ 5787 h 6875361"/>
              <a:gd name="connsiteX2" fmla="*/ 2589483 w 6117221"/>
              <a:gd name="connsiteY2" fmla="*/ 3824334 h 6875361"/>
              <a:gd name="connsiteX3" fmla="*/ 6110093 w 6117221"/>
              <a:gd name="connsiteY3" fmla="*/ 6862031 h 6875361"/>
              <a:gd name="connsiteX4" fmla="*/ 6117221 w 6117221"/>
              <a:gd name="connsiteY4" fmla="*/ 6862031 h 6875361"/>
              <a:gd name="connsiteX5" fmla="*/ 6117221 w 6117221"/>
              <a:gd name="connsiteY5" fmla="*/ 6863787 h 6875361"/>
              <a:gd name="connsiteX6" fmla="*/ 5775768 w 6117221"/>
              <a:gd name="connsiteY6" fmla="*/ 6875361 h 6875361"/>
              <a:gd name="connsiteX7" fmla="*/ 0 w 6117221"/>
              <a:gd name="connsiteY7" fmla="*/ 0 h 6875361"/>
              <a:gd name="connsiteX0" fmla="*/ 0 w 6701742"/>
              <a:gd name="connsiteY0" fmla="*/ 1 h 6869574"/>
              <a:gd name="connsiteX1" fmla="*/ 966486 w 6701742"/>
              <a:gd name="connsiteY1" fmla="*/ 0 h 6869574"/>
              <a:gd name="connsiteX2" fmla="*/ 3174004 w 6701742"/>
              <a:gd name="connsiteY2" fmla="*/ 3818547 h 6869574"/>
              <a:gd name="connsiteX3" fmla="*/ 6694614 w 6701742"/>
              <a:gd name="connsiteY3" fmla="*/ 6856244 h 6869574"/>
              <a:gd name="connsiteX4" fmla="*/ 6701742 w 6701742"/>
              <a:gd name="connsiteY4" fmla="*/ 6856244 h 6869574"/>
              <a:gd name="connsiteX5" fmla="*/ 6701742 w 6701742"/>
              <a:gd name="connsiteY5" fmla="*/ 6858000 h 6869574"/>
              <a:gd name="connsiteX6" fmla="*/ 6360289 w 6701742"/>
              <a:gd name="connsiteY6" fmla="*/ 6869574 h 6869574"/>
              <a:gd name="connsiteX7" fmla="*/ 0 w 6701742"/>
              <a:gd name="connsiteY7" fmla="*/ 1 h 6869574"/>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939023"/>
              <a:gd name="connsiteX1" fmla="*/ 966486 w 6701742"/>
              <a:gd name="connsiteY1" fmla="*/ 0 h 6939023"/>
              <a:gd name="connsiteX2" fmla="*/ 3174004 w 6701742"/>
              <a:gd name="connsiteY2" fmla="*/ 3818547 h 6939023"/>
              <a:gd name="connsiteX3" fmla="*/ 6694614 w 6701742"/>
              <a:gd name="connsiteY3" fmla="*/ 6856244 h 6939023"/>
              <a:gd name="connsiteX4" fmla="*/ 6701742 w 6701742"/>
              <a:gd name="connsiteY4" fmla="*/ 6856244 h 6939023"/>
              <a:gd name="connsiteX5" fmla="*/ 6643869 w 6701742"/>
              <a:gd name="connsiteY5" fmla="*/ 6939023 h 6939023"/>
              <a:gd name="connsiteX6" fmla="*/ 6354502 w 6701742"/>
              <a:gd name="connsiteY6" fmla="*/ 6863787 h 6939023"/>
              <a:gd name="connsiteX7" fmla="*/ 0 w 6701742"/>
              <a:gd name="connsiteY7" fmla="*/ 1 h 6939023"/>
              <a:gd name="connsiteX0" fmla="*/ 0 w 6776977"/>
              <a:gd name="connsiteY0" fmla="*/ 1 h 7070376"/>
              <a:gd name="connsiteX1" fmla="*/ 966486 w 6776977"/>
              <a:gd name="connsiteY1" fmla="*/ 0 h 7070376"/>
              <a:gd name="connsiteX2" fmla="*/ 3174004 w 6776977"/>
              <a:gd name="connsiteY2" fmla="*/ 3818547 h 7070376"/>
              <a:gd name="connsiteX3" fmla="*/ 6694614 w 6776977"/>
              <a:gd name="connsiteY3" fmla="*/ 6856244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76977"/>
              <a:gd name="connsiteY0" fmla="*/ 1 h 7070376"/>
              <a:gd name="connsiteX1" fmla="*/ 966486 w 6776977"/>
              <a:gd name="connsiteY1" fmla="*/ 0 h 7070376"/>
              <a:gd name="connsiteX2" fmla="*/ 3174004 w 6776977"/>
              <a:gd name="connsiteY2" fmla="*/ 3818547 h 7070376"/>
              <a:gd name="connsiteX3" fmla="*/ 6769849 w 6776977"/>
              <a:gd name="connsiteY3" fmla="*/ 6867819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69849"/>
              <a:gd name="connsiteY0" fmla="*/ 1 h 6939023"/>
              <a:gd name="connsiteX1" fmla="*/ 966486 w 6769849"/>
              <a:gd name="connsiteY1" fmla="*/ 0 h 6939023"/>
              <a:gd name="connsiteX2" fmla="*/ 3174004 w 6769849"/>
              <a:gd name="connsiteY2" fmla="*/ 3818547 h 6939023"/>
              <a:gd name="connsiteX3" fmla="*/ 6769849 w 6769849"/>
              <a:gd name="connsiteY3" fmla="*/ 6867819 h 6939023"/>
              <a:gd name="connsiteX4" fmla="*/ 6643869 w 6769849"/>
              <a:gd name="connsiteY4" fmla="*/ 6939023 h 6939023"/>
              <a:gd name="connsiteX5" fmla="*/ 6354502 w 6769849"/>
              <a:gd name="connsiteY5" fmla="*/ 6863787 h 6939023"/>
              <a:gd name="connsiteX6" fmla="*/ 0 w 6769849"/>
              <a:gd name="connsiteY6" fmla="*/ 1 h 6939023"/>
              <a:gd name="connsiteX0" fmla="*/ 0 w 6769849"/>
              <a:gd name="connsiteY0" fmla="*/ 1 h 6867819"/>
              <a:gd name="connsiteX1" fmla="*/ 966486 w 6769849"/>
              <a:gd name="connsiteY1" fmla="*/ 0 h 6867819"/>
              <a:gd name="connsiteX2" fmla="*/ 3174004 w 6769849"/>
              <a:gd name="connsiteY2" fmla="*/ 3818547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04557 w 6769849"/>
              <a:gd name="connsiteY2" fmla="*/ 3859058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27706 w 6769849"/>
              <a:gd name="connsiteY2" fmla="*/ 3754885 h 6867819"/>
              <a:gd name="connsiteX3" fmla="*/ 6769849 w 6769849"/>
              <a:gd name="connsiteY3" fmla="*/ 6867819 h 6867819"/>
              <a:gd name="connsiteX4" fmla="*/ 6354502 w 6769849"/>
              <a:gd name="connsiteY4" fmla="*/ 6863787 h 6867819"/>
              <a:gd name="connsiteX5" fmla="*/ 0 w 6769849"/>
              <a:gd name="connsiteY5" fmla="*/ 1 h 686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9849" h="6867819">
                <a:moveTo>
                  <a:pt x="0" y="1"/>
                </a:moveTo>
                <a:lnTo>
                  <a:pt x="966486" y="0"/>
                </a:lnTo>
                <a:cubicBezTo>
                  <a:pt x="1135707" y="386604"/>
                  <a:pt x="1763052" y="2599757"/>
                  <a:pt x="3127706" y="3754885"/>
                </a:cubicBezTo>
                <a:cubicBezTo>
                  <a:pt x="4467217" y="4888731"/>
                  <a:pt x="6074732" y="6204424"/>
                  <a:pt x="6769849" y="6867819"/>
                </a:cubicBezTo>
                <a:lnTo>
                  <a:pt x="6354502" y="6863787"/>
                </a:lnTo>
                <a:cubicBezTo>
                  <a:pt x="3923818" y="4398380"/>
                  <a:pt x="1533646" y="3946967"/>
                  <a:pt x="0" y="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Tree>
    <p:extLst>
      <p:ext uri="{BB962C8B-B14F-4D97-AF65-F5344CB8AC3E}">
        <p14:creationId xmlns:p14="http://schemas.microsoft.com/office/powerpoint/2010/main" val="38290100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End-cover_light">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D52A9A4-97F2-7F53-0D44-94858DC3118F}"/>
              </a:ext>
            </a:extLst>
          </p:cNvPr>
          <p:cNvSpPr/>
          <p:nvPr userDrawn="1"/>
        </p:nvSpPr>
        <p:spPr>
          <a:xfrm>
            <a:off x="2575367" y="-1"/>
            <a:ext cx="6967960" cy="6867819"/>
          </a:xfrm>
          <a:custGeom>
            <a:avLst/>
            <a:gdLst>
              <a:gd name="connsiteX0" fmla="*/ 0 w 7089494"/>
              <a:gd name="connsiteY0" fmla="*/ 0 h 6858001"/>
              <a:gd name="connsiteX1" fmla="*/ 7089494 w 7089494"/>
              <a:gd name="connsiteY1" fmla="*/ 0 h 6858001"/>
              <a:gd name="connsiteX2" fmla="*/ 7089494 w 7089494"/>
              <a:gd name="connsiteY2" fmla="*/ 6858001 h 6858001"/>
              <a:gd name="connsiteX3" fmla="*/ 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6013048 w 7089494"/>
              <a:gd name="connsiteY3" fmla="*/ 668438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6967960"/>
              <a:gd name="connsiteY0" fmla="*/ 0 h 6863789"/>
              <a:gd name="connsiteX1" fmla="*/ 1319514 w 6967960"/>
              <a:gd name="connsiteY1" fmla="*/ 0 h 6863789"/>
              <a:gd name="connsiteX2" fmla="*/ 6967960 w 6967960"/>
              <a:gd name="connsiteY2" fmla="*/ 6863789 h 6863789"/>
              <a:gd name="connsiteX3" fmla="*/ 5202820 w 6967960"/>
              <a:gd name="connsiteY3" fmla="*/ 6858001 h 6863789"/>
              <a:gd name="connsiteX4" fmla="*/ 0 w 6967960"/>
              <a:gd name="connsiteY4" fmla="*/ 0 h 686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960" h="6863789">
                <a:moveTo>
                  <a:pt x="0" y="0"/>
                </a:moveTo>
                <a:lnTo>
                  <a:pt x="1319514" y="0"/>
                </a:lnTo>
                <a:cubicBezTo>
                  <a:pt x="2322654" y="4375230"/>
                  <a:pt x="5044633" y="4577789"/>
                  <a:pt x="6967960" y="6863789"/>
                </a:cubicBezTo>
                <a:lnTo>
                  <a:pt x="5202820" y="6858001"/>
                </a:lnTo>
                <a:cubicBezTo>
                  <a:pt x="3624805" y="4299996"/>
                  <a:pt x="1196049" y="2708476"/>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Text Placeholder 6">
            <a:extLst>
              <a:ext uri="{FF2B5EF4-FFF2-40B4-BE49-F238E27FC236}">
                <a16:creationId xmlns:a16="http://schemas.microsoft.com/office/drawing/2014/main" id="{E826FE26-AFDB-F07C-663E-7C33DA765794}"/>
              </a:ext>
            </a:extLst>
          </p:cNvPr>
          <p:cNvSpPr>
            <a:spLocks noGrp="1"/>
          </p:cNvSpPr>
          <p:nvPr>
            <p:ph idx="1" hasCustomPrompt="1"/>
          </p:nvPr>
        </p:nvSpPr>
        <p:spPr>
          <a:xfrm>
            <a:off x="554037" y="4016436"/>
            <a:ext cx="4252632" cy="995423"/>
          </a:xfrm>
          <a:prstGeom prst="rect">
            <a:avLst/>
          </a:prstGeom>
        </p:spPr>
        <p:txBody>
          <a:bodyPr vert="horz" lIns="0" tIns="0" rIns="0" bIns="0" rtlCol="0">
            <a:normAutofit/>
          </a:bodyPr>
          <a:lstStyle>
            <a:lvl1pPr marL="0" indent="0">
              <a:buNone/>
              <a:defRPr/>
            </a:lvl1pPr>
            <a:lvl2pPr marL="457200" indent="0">
              <a:buNone/>
              <a:defRPr/>
            </a:lvl2pPr>
            <a:lvl3pPr marL="914400" indent="0">
              <a:buNone/>
              <a:defRPr/>
            </a:lvl3pPr>
          </a:lstStyle>
          <a:p>
            <a:pPr lvl="0"/>
            <a:r>
              <a:rPr lang="en-GB"/>
              <a:t>Click to edit Master text styles</a:t>
            </a:r>
          </a:p>
        </p:txBody>
      </p:sp>
      <p:sp>
        <p:nvSpPr>
          <p:cNvPr id="8" name="Title Placeholder 10">
            <a:extLst>
              <a:ext uri="{FF2B5EF4-FFF2-40B4-BE49-F238E27FC236}">
                <a16:creationId xmlns:a16="http://schemas.microsoft.com/office/drawing/2014/main" id="{D0396193-2776-6A62-7DE8-4E7F9141097E}"/>
              </a:ext>
            </a:extLst>
          </p:cNvPr>
          <p:cNvSpPr>
            <a:spLocks noGrp="1"/>
          </p:cNvSpPr>
          <p:nvPr>
            <p:ph type="title" hasCustomPrompt="1"/>
          </p:nvPr>
        </p:nvSpPr>
        <p:spPr>
          <a:xfrm>
            <a:off x="554038" y="3429000"/>
            <a:ext cx="4252632" cy="584261"/>
          </a:xfrm>
          <a:prstGeom prst="rect">
            <a:avLst/>
          </a:prstGeom>
        </p:spPr>
        <p:txBody>
          <a:bodyPr vert="horz" lIns="0" tIns="0" rIns="0" bIns="0" rtlCol="0" anchor="t">
            <a:normAutofit/>
          </a:bodyPr>
          <a:lstStyle>
            <a:lvl1pPr>
              <a:defRPr>
                <a:solidFill>
                  <a:schemeClr val="tx2"/>
                </a:solidFill>
              </a:defRPr>
            </a:lvl1pPr>
          </a:lstStyle>
          <a:p>
            <a:r>
              <a:rPr lang="en-GB"/>
              <a:t>Thanks!</a:t>
            </a:r>
            <a:endParaRPr lang="en-PL"/>
          </a:p>
        </p:txBody>
      </p:sp>
      <p:sp>
        <p:nvSpPr>
          <p:cNvPr id="24" name="Picture Placeholder 23">
            <a:extLst>
              <a:ext uri="{FF2B5EF4-FFF2-40B4-BE49-F238E27FC236}">
                <a16:creationId xmlns:a16="http://schemas.microsoft.com/office/drawing/2014/main" id="{EE48DFFF-E338-09B9-2477-E5D55A4DD2B9}"/>
              </a:ext>
            </a:extLst>
          </p:cNvPr>
          <p:cNvSpPr>
            <a:spLocks noGrp="1"/>
          </p:cNvSpPr>
          <p:nvPr>
            <p:ph type="pic" sz="quarter" idx="10" hasCustomPrompt="1"/>
          </p:nvPr>
        </p:nvSpPr>
        <p:spPr>
          <a:xfrm>
            <a:off x="3958542" y="1"/>
            <a:ext cx="8233458" cy="6858000"/>
          </a:xfrm>
          <a:custGeom>
            <a:avLst/>
            <a:gdLst>
              <a:gd name="connsiteX0" fmla="*/ 0 w 8233458"/>
              <a:gd name="connsiteY0" fmla="*/ 0 h 6858000"/>
              <a:gd name="connsiteX1" fmla="*/ 8233458 w 8233458"/>
              <a:gd name="connsiteY1" fmla="*/ 0 h 6858000"/>
              <a:gd name="connsiteX2" fmla="*/ 8233458 w 8233458"/>
              <a:gd name="connsiteY2" fmla="*/ 6858000 h 6858000"/>
              <a:gd name="connsiteX3" fmla="*/ 5776855 w 8233458"/>
              <a:gd name="connsiteY3" fmla="*/ 6858000 h 6858000"/>
              <a:gd name="connsiteX4" fmla="*/ 2226297 w 8233458"/>
              <a:gd name="connsiteY4" fmla="*/ 3819525 h 6858000"/>
              <a:gd name="connsiteX5" fmla="*/ 0 w 823345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458" h="6858000">
                <a:moveTo>
                  <a:pt x="0" y="0"/>
                </a:moveTo>
                <a:lnTo>
                  <a:pt x="8233458" y="0"/>
                </a:lnTo>
                <a:lnTo>
                  <a:pt x="8233458" y="6858000"/>
                </a:lnTo>
                <a:lnTo>
                  <a:pt x="5776855" y="6858000"/>
                </a:lnTo>
                <a:cubicBezTo>
                  <a:pt x="5776855" y="6858000"/>
                  <a:pt x="3771270" y="5153026"/>
                  <a:pt x="2226297" y="3819525"/>
                </a:cubicBezTo>
                <a:cubicBezTo>
                  <a:pt x="681323" y="2486025"/>
                  <a:pt x="0" y="0"/>
                  <a:pt x="0" y="0"/>
                </a:cubicBezTo>
                <a:close/>
              </a:path>
            </a:pathLst>
          </a:custGeom>
          <a:solidFill>
            <a:schemeClr val="bg2"/>
          </a:solidFill>
        </p:spPr>
        <p:txBody>
          <a:bodyPr wrap="square" lIns="2520000" rIns="2520000" anchor="ctr">
            <a:noAutofit/>
          </a:bodyPr>
          <a:lstStyle>
            <a:lvl1pPr marL="0" indent="0" algn="ctr">
              <a:buNone/>
              <a:defRPr sz="1600"/>
            </a:lvl1pPr>
          </a:lstStyle>
          <a:p>
            <a:r>
              <a:rPr lang="en-GB"/>
              <a:t>You can add a photo</a:t>
            </a:r>
          </a:p>
        </p:txBody>
      </p:sp>
      <p:sp>
        <p:nvSpPr>
          <p:cNvPr id="36" name="Freeform 35">
            <a:extLst>
              <a:ext uri="{FF2B5EF4-FFF2-40B4-BE49-F238E27FC236}">
                <a16:creationId xmlns:a16="http://schemas.microsoft.com/office/drawing/2014/main" id="{65547924-9C4A-ECA1-A5C7-F0DEF0CA22FA}"/>
              </a:ext>
            </a:extLst>
          </p:cNvPr>
          <p:cNvSpPr/>
          <p:nvPr userDrawn="1"/>
        </p:nvSpPr>
        <p:spPr>
          <a:xfrm>
            <a:off x="3003630" y="-1"/>
            <a:ext cx="6769849" cy="6867819"/>
          </a:xfrm>
          <a:custGeom>
            <a:avLst/>
            <a:gdLst>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0 w 6765403"/>
              <a:gd name="connsiteY6" fmla="*/ 685800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5972537 w 6765403"/>
              <a:gd name="connsiteY6" fmla="*/ 6869574 h 6869574"/>
              <a:gd name="connsiteX7" fmla="*/ 0 w 6765403"/>
              <a:gd name="connsiteY7" fmla="*/ 0 h 6869574"/>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6400800 w 6765403"/>
              <a:gd name="connsiteY6" fmla="*/ 6834850 h 6858000"/>
              <a:gd name="connsiteX7" fmla="*/ 0 w 6765403"/>
              <a:gd name="connsiteY7" fmla="*/ 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117221"/>
              <a:gd name="connsiteY0" fmla="*/ 0 h 6875361"/>
              <a:gd name="connsiteX1" fmla="*/ 381965 w 6117221"/>
              <a:gd name="connsiteY1" fmla="*/ 5787 h 6875361"/>
              <a:gd name="connsiteX2" fmla="*/ 2589483 w 6117221"/>
              <a:gd name="connsiteY2" fmla="*/ 3824334 h 6875361"/>
              <a:gd name="connsiteX3" fmla="*/ 6110093 w 6117221"/>
              <a:gd name="connsiteY3" fmla="*/ 6862031 h 6875361"/>
              <a:gd name="connsiteX4" fmla="*/ 6117221 w 6117221"/>
              <a:gd name="connsiteY4" fmla="*/ 6862031 h 6875361"/>
              <a:gd name="connsiteX5" fmla="*/ 6117221 w 6117221"/>
              <a:gd name="connsiteY5" fmla="*/ 6863787 h 6875361"/>
              <a:gd name="connsiteX6" fmla="*/ 5775768 w 6117221"/>
              <a:gd name="connsiteY6" fmla="*/ 6875361 h 6875361"/>
              <a:gd name="connsiteX7" fmla="*/ 0 w 6117221"/>
              <a:gd name="connsiteY7" fmla="*/ 0 h 6875361"/>
              <a:gd name="connsiteX0" fmla="*/ 0 w 6701742"/>
              <a:gd name="connsiteY0" fmla="*/ 1 h 6869574"/>
              <a:gd name="connsiteX1" fmla="*/ 966486 w 6701742"/>
              <a:gd name="connsiteY1" fmla="*/ 0 h 6869574"/>
              <a:gd name="connsiteX2" fmla="*/ 3174004 w 6701742"/>
              <a:gd name="connsiteY2" fmla="*/ 3818547 h 6869574"/>
              <a:gd name="connsiteX3" fmla="*/ 6694614 w 6701742"/>
              <a:gd name="connsiteY3" fmla="*/ 6856244 h 6869574"/>
              <a:gd name="connsiteX4" fmla="*/ 6701742 w 6701742"/>
              <a:gd name="connsiteY4" fmla="*/ 6856244 h 6869574"/>
              <a:gd name="connsiteX5" fmla="*/ 6701742 w 6701742"/>
              <a:gd name="connsiteY5" fmla="*/ 6858000 h 6869574"/>
              <a:gd name="connsiteX6" fmla="*/ 6360289 w 6701742"/>
              <a:gd name="connsiteY6" fmla="*/ 6869574 h 6869574"/>
              <a:gd name="connsiteX7" fmla="*/ 0 w 6701742"/>
              <a:gd name="connsiteY7" fmla="*/ 1 h 6869574"/>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939023"/>
              <a:gd name="connsiteX1" fmla="*/ 966486 w 6701742"/>
              <a:gd name="connsiteY1" fmla="*/ 0 h 6939023"/>
              <a:gd name="connsiteX2" fmla="*/ 3174004 w 6701742"/>
              <a:gd name="connsiteY2" fmla="*/ 3818547 h 6939023"/>
              <a:gd name="connsiteX3" fmla="*/ 6694614 w 6701742"/>
              <a:gd name="connsiteY3" fmla="*/ 6856244 h 6939023"/>
              <a:gd name="connsiteX4" fmla="*/ 6701742 w 6701742"/>
              <a:gd name="connsiteY4" fmla="*/ 6856244 h 6939023"/>
              <a:gd name="connsiteX5" fmla="*/ 6643869 w 6701742"/>
              <a:gd name="connsiteY5" fmla="*/ 6939023 h 6939023"/>
              <a:gd name="connsiteX6" fmla="*/ 6354502 w 6701742"/>
              <a:gd name="connsiteY6" fmla="*/ 6863787 h 6939023"/>
              <a:gd name="connsiteX7" fmla="*/ 0 w 6701742"/>
              <a:gd name="connsiteY7" fmla="*/ 1 h 6939023"/>
              <a:gd name="connsiteX0" fmla="*/ 0 w 6776977"/>
              <a:gd name="connsiteY0" fmla="*/ 1 h 7070376"/>
              <a:gd name="connsiteX1" fmla="*/ 966486 w 6776977"/>
              <a:gd name="connsiteY1" fmla="*/ 0 h 7070376"/>
              <a:gd name="connsiteX2" fmla="*/ 3174004 w 6776977"/>
              <a:gd name="connsiteY2" fmla="*/ 3818547 h 7070376"/>
              <a:gd name="connsiteX3" fmla="*/ 6694614 w 6776977"/>
              <a:gd name="connsiteY3" fmla="*/ 6856244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76977"/>
              <a:gd name="connsiteY0" fmla="*/ 1 h 7070376"/>
              <a:gd name="connsiteX1" fmla="*/ 966486 w 6776977"/>
              <a:gd name="connsiteY1" fmla="*/ 0 h 7070376"/>
              <a:gd name="connsiteX2" fmla="*/ 3174004 w 6776977"/>
              <a:gd name="connsiteY2" fmla="*/ 3818547 h 7070376"/>
              <a:gd name="connsiteX3" fmla="*/ 6769849 w 6776977"/>
              <a:gd name="connsiteY3" fmla="*/ 6867819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69849"/>
              <a:gd name="connsiteY0" fmla="*/ 1 h 6939023"/>
              <a:gd name="connsiteX1" fmla="*/ 966486 w 6769849"/>
              <a:gd name="connsiteY1" fmla="*/ 0 h 6939023"/>
              <a:gd name="connsiteX2" fmla="*/ 3174004 w 6769849"/>
              <a:gd name="connsiteY2" fmla="*/ 3818547 h 6939023"/>
              <a:gd name="connsiteX3" fmla="*/ 6769849 w 6769849"/>
              <a:gd name="connsiteY3" fmla="*/ 6867819 h 6939023"/>
              <a:gd name="connsiteX4" fmla="*/ 6643869 w 6769849"/>
              <a:gd name="connsiteY4" fmla="*/ 6939023 h 6939023"/>
              <a:gd name="connsiteX5" fmla="*/ 6354502 w 6769849"/>
              <a:gd name="connsiteY5" fmla="*/ 6863787 h 6939023"/>
              <a:gd name="connsiteX6" fmla="*/ 0 w 6769849"/>
              <a:gd name="connsiteY6" fmla="*/ 1 h 6939023"/>
              <a:gd name="connsiteX0" fmla="*/ 0 w 6769849"/>
              <a:gd name="connsiteY0" fmla="*/ 1 h 6867819"/>
              <a:gd name="connsiteX1" fmla="*/ 966486 w 6769849"/>
              <a:gd name="connsiteY1" fmla="*/ 0 h 6867819"/>
              <a:gd name="connsiteX2" fmla="*/ 3174004 w 6769849"/>
              <a:gd name="connsiteY2" fmla="*/ 3818547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04557 w 6769849"/>
              <a:gd name="connsiteY2" fmla="*/ 3859058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27706 w 6769849"/>
              <a:gd name="connsiteY2" fmla="*/ 3754885 h 6867819"/>
              <a:gd name="connsiteX3" fmla="*/ 6769849 w 6769849"/>
              <a:gd name="connsiteY3" fmla="*/ 6867819 h 6867819"/>
              <a:gd name="connsiteX4" fmla="*/ 6354502 w 6769849"/>
              <a:gd name="connsiteY4" fmla="*/ 6863787 h 6867819"/>
              <a:gd name="connsiteX5" fmla="*/ 0 w 6769849"/>
              <a:gd name="connsiteY5" fmla="*/ 1 h 686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9849" h="6867819">
                <a:moveTo>
                  <a:pt x="0" y="1"/>
                </a:moveTo>
                <a:lnTo>
                  <a:pt x="966486" y="0"/>
                </a:lnTo>
                <a:cubicBezTo>
                  <a:pt x="1135707" y="386604"/>
                  <a:pt x="1763052" y="2599757"/>
                  <a:pt x="3127706" y="3754885"/>
                </a:cubicBezTo>
                <a:cubicBezTo>
                  <a:pt x="4467217" y="4888731"/>
                  <a:pt x="6074732" y="6204424"/>
                  <a:pt x="6769849" y="6867819"/>
                </a:cubicBezTo>
                <a:lnTo>
                  <a:pt x="6354502" y="6863787"/>
                </a:lnTo>
                <a:cubicBezTo>
                  <a:pt x="3923818" y="4398380"/>
                  <a:pt x="1533646" y="3946967"/>
                  <a:pt x="0" y="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extBox 1">
            <a:extLst>
              <a:ext uri="{FF2B5EF4-FFF2-40B4-BE49-F238E27FC236}">
                <a16:creationId xmlns:a16="http://schemas.microsoft.com/office/drawing/2014/main" id="{F0C2B91E-6263-3DFE-2F5D-8D4CD3A79360}"/>
              </a:ext>
            </a:extLst>
          </p:cNvPr>
          <p:cNvSpPr txBox="1"/>
          <p:nvPr userDrawn="1"/>
        </p:nvSpPr>
        <p:spPr>
          <a:xfrm>
            <a:off x="550863" y="6086183"/>
            <a:ext cx="1051570" cy="276999"/>
          </a:xfrm>
          <a:prstGeom prst="rect">
            <a:avLst/>
          </a:prstGeom>
          <a:noFill/>
        </p:spPr>
        <p:txBody>
          <a:bodyPr wrap="none" lIns="0" tIns="0" rIns="0" bIns="0" rtlCol="0">
            <a:spAutoFit/>
          </a:bodyPr>
          <a:lstStyle/>
          <a:p>
            <a:r>
              <a:rPr lang="en-GB" sz="1800" err="1">
                <a:solidFill>
                  <a:schemeClr val="tx2"/>
                </a:solidFill>
              </a:rPr>
              <a:t>xebia.com</a:t>
            </a:r>
            <a:endParaRPr lang="en-GB" sz="1800">
              <a:solidFill>
                <a:schemeClr val="tx2"/>
              </a:solidFill>
            </a:endParaRPr>
          </a:p>
        </p:txBody>
      </p:sp>
      <p:pic>
        <p:nvPicPr>
          <p:cNvPr id="3" name="Graphic 2">
            <a:extLst>
              <a:ext uri="{FF2B5EF4-FFF2-40B4-BE49-F238E27FC236}">
                <a16:creationId xmlns:a16="http://schemas.microsoft.com/office/drawing/2014/main" id="{FFFF42E6-A456-BD1D-C4C7-A3ADF1EF6685}"/>
              </a:ext>
            </a:extLst>
          </p:cNvPr>
          <p:cNvPicPr>
            <a:picLocks noChangeAspect="1"/>
          </p:cNvPicPr>
          <p:nvPr userDrawn="1"/>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7125" y="533282"/>
            <a:ext cx="1255744" cy="442730"/>
          </a:xfrm>
          <a:prstGeom prst="rect">
            <a:avLst/>
          </a:prstGeom>
        </p:spPr>
      </p:pic>
    </p:spTree>
    <p:extLst>
      <p:ext uri="{BB962C8B-B14F-4D97-AF65-F5344CB8AC3E}">
        <p14:creationId xmlns:p14="http://schemas.microsoft.com/office/powerpoint/2010/main" val="6190576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End-cover_dark">
    <p:bg>
      <p:bgPr>
        <a:solidFill>
          <a:schemeClr val="tx2"/>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D52A9A4-97F2-7F53-0D44-94858DC3118F}"/>
              </a:ext>
            </a:extLst>
          </p:cNvPr>
          <p:cNvSpPr/>
          <p:nvPr userDrawn="1"/>
        </p:nvSpPr>
        <p:spPr>
          <a:xfrm>
            <a:off x="2575367" y="-1"/>
            <a:ext cx="6967960" cy="6867819"/>
          </a:xfrm>
          <a:custGeom>
            <a:avLst/>
            <a:gdLst>
              <a:gd name="connsiteX0" fmla="*/ 0 w 7089494"/>
              <a:gd name="connsiteY0" fmla="*/ 0 h 6858001"/>
              <a:gd name="connsiteX1" fmla="*/ 7089494 w 7089494"/>
              <a:gd name="connsiteY1" fmla="*/ 0 h 6858001"/>
              <a:gd name="connsiteX2" fmla="*/ 7089494 w 7089494"/>
              <a:gd name="connsiteY2" fmla="*/ 6858001 h 6858001"/>
              <a:gd name="connsiteX3" fmla="*/ 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6013048 w 7089494"/>
              <a:gd name="connsiteY3" fmla="*/ 668438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6967960"/>
              <a:gd name="connsiteY0" fmla="*/ 0 h 6863789"/>
              <a:gd name="connsiteX1" fmla="*/ 1319514 w 6967960"/>
              <a:gd name="connsiteY1" fmla="*/ 0 h 6863789"/>
              <a:gd name="connsiteX2" fmla="*/ 6967960 w 6967960"/>
              <a:gd name="connsiteY2" fmla="*/ 6863789 h 6863789"/>
              <a:gd name="connsiteX3" fmla="*/ 5202820 w 6967960"/>
              <a:gd name="connsiteY3" fmla="*/ 6858001 h 6863789"/>
              <a:gd name="connsiteX4" fmla="*/ 0 w 6967960"/>
              <a:gd name="connsiteY4" fmla="*/ 0 h 686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960" h="6863789">
                <a:moveTo>
                  <a:pt x="0" y="0"/>
                </a:moveTo>
                <a:lnTo>
                  <a:pt x="1319514" y="0"/>
                </a:lnTo>
                <a:cubicBezTo>
                  <a:pt x="2322654" y="4375230"/>
                  <a:pt x="5044633" y="4577789"/>
                  <a:pt x="6967960" y="6863789"/>
                </a:cubicBezTo>
                <a:lnTo>
                  <a:pt x="5202820" y="6858001"/>
                </a:lnTo>
                <a:cubicBezTo>
                  <a:pt x="3624805" y="4299996"/>
                  <a:pt x="1196049" y="2708476"/>
                  <a:pt x="0" y="0"/>
                </a:cubicBezTo>
                <a:close/>
              </a:path>
            </a:pathLst>
          </a:custGeom>
          <a:solidFill>
            <a:srgbClr val="5B1E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Text Placeholder 6">
            <a:extLst>
              <a:ext uri="{FF2B5EF4-FFF2-40B4-BE49-F238E27FC236}">
                <a16:creationId xmlns:a16="http://schemas.microsoft.com/office/drawing/2014/main" id="{E826FE26-AFDB-F07C-663E-7C33DA765794}"/>
              </a:ext>
            </a:extLst>
          </p:cNvPr>
          <p:cNvSpPr>
            <a:spLocks noGrp="1"/>
          </p:cNvSpPr>
          <p:nvPr>
            <p:ph idx="1" hasCustomPrompt="1"/>
          </p:nvPr>
        </p:nvSpPr>
        <p:spPr>
          <a:xfrm>
            <a:off x="554037" y="4016436"/>
            <a:ext cx="4252632" cy="995423"/>
          </a:xfrm>
          <a:prstGeom prst="rect">
            <a:avLst/>
          </a:prstGeom>
        </p:spPr>
        <p:txBody>
          <a:bodyPr vert="horz" lIns="0" tIns="0" rIns="0" bIns="0" rtlCol="0">
            <a:normAutofit/>
          </a:bodyPr>
          <a:lstStyle>
            <a:lvl1pPr marL="0" indent="0">
              <a:buNone/>
              <a:defRPr>
                <a:solidFill>
                  <a:schemeClr val="bg1"/>
                </a:solidFill>
              </a:defRPr>
            </a:lvl1pPr>
            <a:lvl2pPr marL="457200" indent="0">
              <a:buNone/>
              <a:defRPr/>
            </a:lvl2pPr>
            <a:lvl3pPr marL="914400" indent="0">
              <a:buNone/>
              <a:defRPr/>
            </a:lvl3pPr>
          </a:lstStyle>
          <a:p>
            <a:pPr lvl="0"/>
            <a:r>
              <a:rPr lang="en-GB"/>
              <a:t>Click to edit Master text styles</a:t>
            </a:r>
          </a:p>
        </p:txBody>
      </p:sp>
      <p:sp>
        <p:nvSpPr>
          <p:cNvPr id="8" name="Title Placeholder 10">
            <a:extLst>
              <a:ext uri="{FF2B5EF4-FFF2-40B4-BE49-F238E27FC236}">
                <a16:creationId xmlns:a16="http://schemas.microsoft.com/office/drawing/2014/main" id="{D0396193-2776-6A62-7DE8-4E7F9141097E}"/>
              </a:ext>
            </a:extLst>
          </p:cNvPr>
          <p:cNvSpPr>
            <a:spLocks noGrp="1"/>
          </p:cNvSpPr>
          <p:nvPr>
            <p:ph type="title" hasCustomPrompt="1"/>
          </p:nvPr>
        </p:nvSpPr>
        <p:spPr>
          <a:xfrm>
            <a:off x="554038" y="3429000"/>
            <a:ext cx="4252632" cy="584261"/>
          </a:xfrm>
          <a:prstGeom prst="rect">
            <a:avLst/>
          </a:prstGeom>
        </p:spPr>
        <p:txBody>
          <a:bodyPr vert="horz" lIns="0" tIns="0" rIns="0" bIns="0" rtlCol="0" anchor="t">
            <a:normAutofit/>
          </a:bodyPr>
          <a:lstStyle>
            <a:lvl1pPr>
              <a:defRPr>
                <a:solidFill>
                  <a:schemeClr val="bg1"/>
                </a:solidFill>
              </a:defRPr>
            </a:lvl1pPr>
          </a:lstStyle>
          <a:p>
            <a:r>
              <a:rPr lang="en-GB"/>
              <a:t>Thanks!</a:t>
            </a:r>
            <a:endParaRPr lang="en-PL"/>
          </a:p>
        </p:txBody>
      </p:sp>
      <p:sp>
        <p:nvSpPr>
          <p:cNvPr id="24" name="Picture Placeholder 23">
            <a:extLst>
              <a:ext uri="{FF2B5EF4-FFF2-40B4-BE49-F238E27FC236}">
                <a16:creationId xmlns:a16="http://schemas.microsoft.com/office/drawing/2014/main" id="{EE48DFFF-E338-09B9-2477-E5D55A4DD2B9}"/>
              </a:ext>
            </a:extLst>
          </p:cNvPr>
          <p:cNvSpPr>
            <a:spLocks noGrp="1"/>
          </p:cNvSpPr>
          <p:nvPr>
            <p:ph type="pic" sz="quarter" idx="10" hasCustomPrompt="1"/>
          </p:nvPr>
        </p:nvSpPr>
        <p:spPr>
          <a:xfrm>
            <a:off x="3958542" y="1"/>
            <a:ext cx="8233458" cy="6858000"/>
          </a:xfrm>
          <a:custGeom>
            <a:avLst/>
            <a:gdLst>
              <a:gd name="connsiteX0" fmla="*/ 0 w 8233458"/>
              <a:gd name="connsiteY0" fmla="*/ 0 h 6858000"/>
              <a:gd name="connsiteX1" fmla="*/ 8233458 w 8233458"/>
              <a:gd name="connsiteY1" fmla="*/ 0 h 6858000"/>
              <a:gd name="connsiteX2" fmla="*/ 8233458 w 8233458"/>
              <a:gd name="connsiteY2" fmla="*/ 6858000 h 6858000"/>
              <a:gd name="connsiteX3" fmla="*/ 5776855 w 8233458"/>
              <a:gd name="connsiteY3" fmla="*/ 6858000 h 6858000"/>
              <a:gd name="connsiteX4" fmla="*/ 2226297 w 8233458"/>
              <a:gd name="connsiteY4" fmla="*/ 3819525 h 6858000"/>
              <a:gd name="connsiteX5" fmla="*/ 0 w 823345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458" h="6858000">
                <a:moveTo>
                  <a:pt x="0" y="0"/>
                </a:moveTo>
                <a:lnTo>
                  <a:pt x="8233458" y="0"/>
                </a:lnTo>
                <a:lnTo>
                  <a:pt x="8233458" y="6858000"/>
                </a:lnTo>
                <a:lnTo>
                  <a:pt x="5776855" y="6858000"/>
                </a:lnTo>
                <a:cubicBezTo>
                  <a:pt x="5776855" y="6858000"/>
                  <a:pt x="3771270" y="5153026"/>
                  <a:pt x="2226297" y="3819525"/>
                </a:cubicBezTo>
                <a:cubicBezTo>
                  <a:pt x="681323" y="2486025"/>
                  <a:pt x="0" y="0"/>
                  <a:pt x="0" y="0"/>
                </a:cubicBezTo>
                <a:close/>
              </a:path>
            </a:pathLst>
          </a:custGeom>
          <a:solidFill>
            <a:schemeClr val="bg2"/>
          </a:solidFill>
        </p:spPr>
        <p:txBody>
          <a:bodyPr wrap="square" lIns="2520000" rIns="2520000" anchor="ctr">
            <a:noAutofit/>
          </a:bodyPr>
          <a:lstStyle>
            <a:lvl1pPr marL="0" indent="0" algn="ctr">
              <a:buNone/>
              <a:defRPr sz="1600"/>
            </a:lvl1pPr>
          </a:lstStyle>
          <a:p>
            <a:r>
              <a:rPr lang="en-GB"/>
              <a:t>You can add a photo</a:t>
            </a:r>
          </a:p>
        </p:txBody>
      </p:sp>
      <p:sp>
        <p:nvSpPr>
          <p:cNvPr id="36" name="Freeform 35">
            <a:extLst>
              <a:ext uri="{FF2B5EF4-FFF2-40B4-BE49-F238E27FC236}">
                <a16:creationId xmlns:a16="http://schemas.microsoft.com/office/drawing/2014/main" id="{65547924-9C4A-ECA1-A5C7-F0DEF0CA22FA}"/>
              </a:ext>
            </a:extLst>
          </p:cNvPr>
          <p:cNvSpPr/>
          <p:nvPr userDrawn="1"/>
        </p:nvSpPr>
        <p:spPr>
          <a:xfrm>
            <a:off x="3003630" y="-1"/>
            <a:ext cx="6769849" cy="6867819"/>
          </a:xfrm>
          <a:custGeom>
            <a:avLst/>
            <a:gdLst>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0 w 6765403"/>
              <a:gd name="connsiteY6" fmla="*/ 685800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5972537 w 6765403"/>
              <a:gd name="connsiteY6" fmla="*/ 6869574 h 6869574"/>
              <a:gd name="connsiteX7" fmla="*/ 0 w 6765403"/>
              <a:gd name="connsiteY7" fmla="*/ 0 h 6869574"/>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6400800 w 6765403"/>
              <a:gd name="connsiteY6" fmla="*/ 6834850 h 6858000"/>
              <a:gd name="connsiteX7" fmla="*/ 0 w 6765403"/>
              <a:gd name="connsiteY7" fmla="*/ 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117221"/>
              <a:gd name="connsiteY0" fmla="*/ 0 h 6875361"/>
              <a:gd name="connsiteX1" fmla="*/ 381965 w 6117221"/>
              <a:gd name="connsiteY1" fmla="*/ 5787 h 6875361"/>
              <a:gd name="connsiteX2" fmla="*/ 2589483 w 6117221"/>
              <a:gd name="connsiteY2" fmla="*/ 3824334 h 6875361"/>
              <a:gd name="connsiteX3" fmla="*/ 6110093 w 6117221"/>
              <a:gd name="connsiteY3" fmla="*/ 6862031 h 6875361"/>
              <a:gd name="connsiteX4" fmla="*/ 6117221 w 6117221"/>
              <a:gd name="connsiteY4" fmla="*/ 6862031 h 6875361"/>
              <a:gd name="connsiteX5" fmla="*/ 6117221 w 6117221"/>
              <a:gd name="connsiteY5" fmla="*/ 6863787 h 6875361"/>
              <a:gd name="connsiteX6" fmla="*/ 5775768 w 6117221"/>
              <a:gd name="connsiteY6" fmla="*/ 6875361 h 6875361"/>
              <a:gd name="connsiteX7" fmla="*/ 0 w 6117221"/>
              <a:gd name="connsiteY7" fmla="*/ 0 h 6875361"/>
              <a:gd name="connsiteX0" fmla="*/ 0 w 6701742"/>
              <a:gd name="connsiteY0" fmla="*/ 1 h 6869574"/>
              <a:gd name="connsiteX1" fmla="*/ 966486 w 6701742"/>
              <a:gd name="connsiteY1" fmla="*/ 0 h 6869574"/>
              <a:gd name="connsiteX2" fmla="*/ 3174004 w 6701742"/>
              <a:gd name="connsiteY2" fmla="*/ 3818547 h 6869574"/>
              <a:gd name="connsiteX3" fmla="*/ 6694614 w 6701742"/>
              <a:gd name="connsiteY3" fmla="*/ 6856244 h 6869574"/>
              <a:gd name="connsiteX4" fmla="*/ 6701742 w 6701742"/>
              <a:gd name="connsiteY4" fmla="*/ 6856244 h 6869574"/>
              <a:gd name="connsiteX5" fmla="*/ 6701742 w 6701742"/>
              <a:gd name="connsiteY5" fmla="*/ 6858000 h 6869574"/>
              <a:gd name="connsiteX6" fmla="*/ 6360289 w 6701742"/>
              <a:gd name="connsiteY6" fmla="*/ 6869574 h 6869574"/>
              <a:gd name="connsiteX7" fmla="*/ 0 w 6701742"/>
              <a:gd name="connsiteY7" fmla="*/ 1 h 6869574"/>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939023"/>
              <a:gd name="connsiteX1" fmla="*/ 966486 w 6701742"/>
              <a:gd name="connsiteY1" fmla="*/ 0 h 6939023"/>
              <a:gd name="connsiteX2" fmla="*/ 3174004 w 6701742"/>
              <a:gd name="connsiteY2" fmla="*/ 3818547 h 6939023"/>
              <a:gd name="connsiteX3" fmla="*/ 6694614 w 6701742"/>
              <a:gd name="connsiteY3" fmla="*/ 6856244 h 6939023"/>
              <a:gd name="connsiteX4" fmla="*/ 6701742 w 6701742"/>
              <a:gd name="connsiteY4" fmla="*/ 6856244 h 6939023"/>
              <a:gd name="connsiteX5" fmla="*/ 6643869 w 6701742"/>
              <a:gd name="connsiteY5" fmla="*/ 6939023 h 6939023"/>
              <a:gd name="connsiteX6" fmla="*/ 6354502 w 6701742"/>
              <a:gd name="connsiteY6" fmla="*/ 6863787 h 6939023"/>
              <a:gd name="connsiteX7" fmla="*/ 0 w 6701742"/>
              <a:gd name="connsiteY7" fmla="*/ 1 h 6939023"/>
              <a:gd name="connsiteX0" fmla="*/ 0 w 6776977"/>
              <a:gd name="connsiteY0" fmla="*/ 1 h 7070376"/>
              <a:gd name="connsiteX1" fmla="*/ 966486 w 6776977"/>
              <a:gd name="connsiteY1" fmla="*/ 0 h 7070376"/>
              <a:gd name="connsiteX2" fmla="*/ 3174004 w 6776977"/>
              <a:gd name="connsiteY2" fmla="*/ 3818547 h 7070376"/>
              <a:gd name="connsiteX3" fmla="*/ 6694614 w 6776977"/>
              <a:gd name="connsiteY3" fmla="*/ 6856244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76977"/>
              <a:gd name="connsiteY0" fmla="*/ 1 h 7070376"/>
              <a:gd name="connsiteX1" fmla="*/ 966486 w 6776977"/>
              <a:gd name="connsiteY1" fmla="*/ 0 h 7070376"/>
              <a:gd name="connsiteX2" fmla="*/ 3174004 w 6776977"/>
              <a:gd name="connsiteY2" fmla="*/ 3818547 h 7070376"/>
              <a:gd name="connsiteX3" fmla="*/ 6769849 w 6776977"/>
              <a:gd name="connsiteY3" fmla="*/ 6867819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69849"/>
              <a:gd name="connsiteY0" fmla="*/ 1 h 6939023"/>
              <a:gd name="connsiteX1" fmla="*/ 966486 w 6769849"/>
              <a:gd name="connsiteY1" fmla="*/ 0 h 6939023"/>
              <a:gd name="connsiteX2" fmla="*/ 3174004 w 6769849"/>
              <a:gd name="connsiteY2" fmla="*/ 3818547 h 6939023"/>
              <a:gd name="connsiteX3" fmla="*/ 6769849 w 6769849"/>
              <a:gd name="connsiteY3" fmla="*/ 6867819 h 6939023"/>
              <a:gd name="connsiteX4" fmla="*/ 6643869 w 6769849"/>
              <a:gd name="connsiteY4" fmla="*/ 6939023 h 6939023"/>
              <a:gd name="connsiteX5" fmla="*/ 6354502 w 6769849"/>
              <a:gd name="connsiteY5" fmla="*/ 6863787 h 6939023"/>
              <a:gd name="connsiteX6" fmla="*/ 0 w 6769849"/>
              <a:gd name="connsiteY6" fmla="*/ 1 h 6939023"/>
              <a:gd name="connsiteX0" fmla="*/ 0 w 6769849"/>
              <a:gd name="connsiteY0" fmla="*/ 1 h 6867819"/>
              <a:gd name="connsiteX1" fmla="*/ 966486 w 6769849"/>
              <a:gd name="connsiteY1" fmla="*/ 0 h 6867819"/>
              <a:gd name="connsiteX2" fmla="*/ 3174004 w 6769849"/>
              <a:gd name="connsiteY2" fmla="*/ 3818547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04557 w 6769849"/>
              <a:gd name="connsiteY2" fmla="*/ 3859058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27706 w 6769849"/>
              <a:gd name="connsiteY2" fmla="*/ 3754885 h 6867819"/>
              <a:gd name="connsiteX3" fmla="*/ 6769849 w 6769849"/>
              <a:gd name="connsiteY3" fmla="*/ 6867819 h 6867819"/>
              <a:gd name="connsiteX4" fmla="*/ 6354502 w 6769849"/>
              <a:gd name="connsiteY4" fmla="*/ 6863787 h 6867819"/>
              <a:gd name="connsiteX5" fmla="*/ 0 w 6769849"/>
              <a:gd name="connsiteY5" fmla="*/ 1 h 686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9849" h="6867819">
                <a:moveTo>
                  <a:pt x="0" y="1"/>
                </a:moveTo>
                <a:lnTo>
                  <a:pt x="966486" y="0"/>
                </a:lnTo>
                <a:cubicBezTo>
                  <a:pt x="1135707" y="386604"/>
                  <a:pt x="1763052" y="2599757"/>
                  <a:pt x="3127706" y="3754885"/>
                </a:cubicBezTo>
                <a:cubicBezTo>
                  <a:pt x="4467217" y="4888731"/>
                  <a:pt x="6074732" y="6204424"/>
                  <a:pt x="6769849" y="6867819"/>
                </a:cubicBezTo>
                <a:lnTo>
                  <a:pt x="6354502" y="6863787"/>
                </a:lnTo>
                <a:cubicBezTo>
                  <a:pt x="3923818" y="4398380"/>
                  <a:pt x="1533646" y="3946967"/>
                  <a:pt x="0" y="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extBox 1">
            <a:extLst>
              <a:ext uri="{FF2B5EF4-FFF2-40B4-BE49-F238E27FC236}">
                <a16:creationId xmlns:a16="http://schemas.microsoft.com/office/drawing/2014/main" id="{F0C2B91E-6263-3DFE-2F5D-8D4CD3A79360}"/>
              </a:ext>
            </a:extLst>
          </p:cNvPr>
          <p:cNvSpPr txBox="1"/>
          <p:nvPr userDrawn="1"/>
        </p:nvSpPr>
        <p:spPr>
          <a:xfrm>
            <a:off x="550863" y="6086183"/>
            <a:ext cx="1051570" cy="276999"/>
          </a:xfrm>
          <a:prstGeom prst="rect">
            <a:avLst/>
          </a:prstGeom>
          <a:noFill/>
        </p:spPr>
        <p:txBody>
          <a:bodyPr wrap="none" lIns="0" tIns="0" rIns="0" bIns="0" rtlCol="0">
            <a:spAutoFit/>
          </a:bodyPr>
          <a:lstStyle/>
          <a:p>
            <a:r>
              <a:rPr lang="en-GB" sz="1800" err="1">
                <a:solidFill>
                  <a:schemeClr val="accent3"/>
                </a:solidFill>
              </a:rPr>
              <a:t>xebia.com</a:t>
            </a:r>
            <a:endParaRPr lang="en-GB" sz="1800">
              <a:solidFill>
                <a:schemeClr val="accent3"/>
              </a:solidFill>
            </a:endParaRPr>
          </a:p>
        </p:txBody>
      </p:sp>
      <p:pic>
        <p:nvPicPr>
          <p:cNvPr id="3" name="Graphic 2">
            <a:extLst>
              <a:ext uri="{FF2B5EF4-FFF2-40B4-BE49-F238E27FC236}">
                <a16:creationId xmlns:a16="http://schemas.microsoft.com/office/drawing/2014/main" id="{D6B500E9-9A83-15DB-09B2-5C18BB6C1F5C}"/>
              </a:ext>
            </a:extLst>
          </p:cNvPr>
          <p:cNvPicPr>
            <a:picLocks noChangeAspect="1"/>
          </p:cNvPicPr>
          <p:nvPr userDrawn="1"/>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7125" y="533282"/>
            <a:ext cx="1255744" cy="442730"/>
          </a:xfrm>
          <a:prstGeom prst="rect">
            <a:avLst/>
          </a:prstGeom>
        </p:spPr>
      </p:pic>
    </p:spTree>
    <p:extLst>
      <p:ext uri="{BB962C8B-B14F-4D97-AF65-F5344CB8AC3E}">
        <p14:creationId xmlns:p14="http://schemas.microsoft.com/office/powerpoint/2010/main" val="18597202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Main-cover_light">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D52A9A4-97F2-7F53-0D44-94858DC3118F}"/>
              </a:ext>
            </a:extLst>
          </p:cNvPr>
          <p:cNvSpPr/>
          <p:nvPr userDrawn="1"/>
        </p:nvSpPr>
        <p:spPr>
          <a:xfrm>
            <a:off x="2575367" y="-1"/>
            <a:ext cx="6967960" cy="6867819"/>
          </a:xfrm>
          <a:custGeom>
            <a:avLst/>
            <a:gdLst>
              <a:gd name="connsiteX0" fmla="*/ 0 w 7089494"/>
              <a:gd name="connsiteY0" fmla="*/ 0 h 6858001"/>
              <a:gd name="connsiteX1" fmla="*/ 7089494 w 7089494"/>
              <a:gd name="connsiteY1" fmla="*/ 0 h 6858001"/>
              <a:gd name="connsiteX2" fmla="*/ 7089494 w 7089494"/>
              <a:gd name="connsiteY2" fmla="*/ 6858001 h 6858001"/>
              <a:gd name="connsiteX3" fmla="*/ 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6013048 w 7089494"/>
              <a:gd name="connsiteY3" fmla="*/ 668438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6967960"/>
              <a:gd name="connsiteY0" fmla="*/ 0 h 6863789"/>
              <a:gd name="connsiteX1" fmla="*/ 1319514 w 6967960"/>
              <a:gd name="connsiteY1" fmla="*/ 0 h 6863789"/>
              <a:gd name="connsiteX2" fmla="*/ 6967960 w 6967960"/>
              <a:gd name="connsiteY2" fmla="*/ 6863789 h 6863789"/>
              <a:gd name="connsiteX3" fmla="*/ 5202820 w 6967960"/>
              <a:gd name="connsiteY3" fmla="*/ 6858001 h 6863789"/>
              <a:gd name="connsiteX4" fmla="*/ 0 w 6967960"/>
              <a:gd name="connsiteY4" fmla="*/ 0 h 686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960" h="6863789">
                <a:moveTo>
                  <a:pt x="0" y="0"/>
                </a:moveTo>
                <a:lnTo>
                  <a:pt x="1319514" y="0"/>
                </a:lnTo>
                <a:cubicBezTo>
                  <a:pt x="2322654" y="4375230"/>
                  <a:pt x="5044633" y="4577789"/>
                  <a:pt x="6967960" y="6863789"/>
                </a:cubicBezTo>
                <a:lnTo>
                  <a:pt x="5202820" y="6858001"/>
                </a:lnTo>
                <a:cubicBezTo>
                  <a:pt x="3624805" y="4299996"/>
                  <a:pt x="1196049" y="2708476"/>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Text Placeholder 6">
            <a:extLst>
              <a:ext uri="{FF2B5EF4-FFF2-40B4-BE49-F238E27FC236}">
                <a16:creationId xmlns:a16="http://schemas.microsoft.com/office/drawing/2014/main" id="{E826FE26-AFDB-F07C-663E-7C33DA765794}"/>
              </a:ext>
            </a:extLst>
          </p:cNvPr>
          <p:cNvSpPr>
            <a:spLocks noGrp="1"/>
          </p:cNvSpPr>
          <p:nvPr>
            <p:ph idx="1" hasCustomPrompt="1"/>
          </p:nvPr>
        </p:nvSpPr>
        <p:spPr>
          <a:xfrm>
            <a:off x="550862" y="5542224"/>
            <a:ext cx="5545138" cy="766300"/>
          </a:xfrm>
          <a:prstGeom prst="rect">
            <a:avLst/>
          </a:prstGeom>
        </p:spPr>
        <p:txBody>
          <a:bodyPr vert="horz" lIns="0" tIns="0" rIns="0" bIns="0" rtlCol="0">
            <a:normAutofit/>
          </a:bodyPr>
          <a:lstStyle>
            <a:lvl1pPr marL="0" indent="0">
              <a:buNone/>
              <a:defRPr/>
            </a:lvl1pPr>
            <a:lvl2pPr marL="457200" indent="0">
              <a:buNone/>
              <a:defRPr/>
            </a:lvl2pPr>
            <a:lvl3pPr marL="914400" indent="0">
              <a:buNone/>
              <a:defRPr/>
            </a:lvl3pPr>
          </a:lstStyle>
          <a:p>
            <a:pPr lvl="0"/>
            <a:r>
              <a:rPr lang="en-GB"/>
              <a:t>Click to edit Master text styles</a:t>
            </a:r>
          </a:p>
        </p:txBody>
      </p:sp>
      <p:sp>
        <p:nvSpPr>
          <p:cNvPr id="8" name="Title Placeholder 10">
            <a:extLst>
              <a:ext uri="{FF2B5EF4-FFF2-40B4-BE49-F238E27FC236}">
                <a16:creationId xmlns:a16="http://schemas.microsoft.com/office/drawing/2014/main" id="{D0396193-2776-6A62-7DE8-4E7F9141097E}"/>
              </a:ext>
            </a:extLst>
          </p:cNvPr>
          <p:cNvSpPr>
            <a:spLocks noGrp="1"/>
          </p:cNvSpPr>
          <p:nvPr>
            <p:ph type="title" hasCustomPrompt="1"/>
          </p:nvPr>
        </p:nvSpPr>
        <p:spPr>
          <a:xfrm>
            <a:off x="550863" y="4298206"/>
            <a:ext cx="5545138" cy="1244018"/>
          </a:xfrm>
          <a:prstGeom prst="rect">
            <a:avLst/>
          </a:prstGeom>
        </p:spPr>
        <p:txBody>
          <a:bodyPr vert="horz" lIns="0" tIns="0" rIns="0" bIns="0" rtlCol="0" anchor="t">
            <a:normAutofit/>
          </a:bodyPr>
          <a:lstStyle>
            <a:lvl1pPr>
              <a:defRPr>
                <a:solidFill>
                  <a:schemeClr val="tx2"/>
                </a:solidFill>
              </a:defRPr>
            </a:lvl1pPr>
          </a:lstStyle>
          <a:p>
            <a:r>
              <a:rPr lang="en-GB"/>
              <a:t>Title of the</a:t>
            </a:r>
            <a:br>
              <a:rPr lang="en-GB"/>
            </a:br>
            <a:r>
              <a:rPr lang="en-GB"/>
              <a:t>presentation</a:t>
            </a:r>
            <a:endParaRPr lang="en-PL"/>
          </a:p>
        </p:txBody>
      </p:sp>
      <p:sp>
        <p:nvSpPr>
          <p:cNvPr id="24" name="Picture Placeholder 23">
            <a:extLst>
              <a:ext uri="{FF2B5EF4-FFF2-40B4-BE49-F238E27FC236}">
                <a16:creationId xmlns:a16="http://schemas.microsoft.com/office/drawing/2014/main" id="{EE48DFFF-E338-09B9-2477-E5D55A4DD2B9}"/>
              </a:ext>
            </a:extLst>
          </p:cNvPr>
          <p:cNvSpPr>
            <a:spLocks noGrp="1"/>
          </p:cNvSpPr>
          <p:nvPr>
            <p:ph type="pic" sz="quarter" idx="10" hasCustomPrompt="1"/>
          </p:nvPr>
        </p:nvSpPr>
        <p:spPr>
          <a:xfrm>
            <a:off x="3958542" y="1"/>
            <a:ext cx="8233458" cy="6858000"/>
          </a:xfrm>
          <a:custGeom>
            <a:avLst/>
            <a:gdLst>
              <a:gd name="connsiteX0" fmla="*/ 0 w 8233458"/>
              <a:gd name="connsiteY0" fmla="*/ 0 h 6858000"/>
              <a:gd name="connsiteX1" fmla="*/ 8233458 w 8233458"/>
              <a:gd name="connsiteY1" fmla="*/ 0 h 6858000"/>
              <a:gd name="connsiteX2" fmla="*/ 8233458 w 8233458"/>
              <a:gd name="connsiteY2" fmla="*/ 6858000 h 6858000"/>
              <a:gd name="connsiteX3" fmla="*/ 5776855 w 8233458"/>
              <a:gd name="connsiteY3" fmla="*/ 6858000 h 6858000"/>
              <a:gd name="connsiteX4" fmla="*/ 2226297 w 8233458"/>
              <a:gd name="connsiteY4" fmla="*/ 3819525 h 6858000"/>
              <a:gd name="connsiteX5" fmla="*/ 0 w 823345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458" h="6858000">
                <a:moveTo>
                  <a:pt x="0" y="0"/>
                </a:moveTo>
                <a:lnTo>
                  <a:pt x="8233458" y="0"/>
                </a:lnTo>
                <a:lnTo>
                  <a:pt x="8233458" y="6858000"/>
                </a:lnTo>
                <a:lnTo>
                  <a:pt x="5776855" y="6858000"/>
                </a:lnTo>
                <a:cubicBezTo>
                  <a:pt x="5776855" y="6858000"/>
                  <a:pt x="3771270" y="5153026"/>
                  <a:pt x="2226297" y="3819525"/>
                </a:cubicBezTo>
                <a:cubicBezTo>
                  <a:pt x="681323" y="2486025"/>
                  <a:pt x="0" y="0"/>
                  <a:pt x="0" y="0"/>
                </a:cubicBezTo>
                <a:close/>
              </a:path>
            </a:pathLst>
          </a:custGeom>
          <a:solidFill>
            <a:schemeClr val="bg2"/>
          </a:solidFill>
        </p:spPr>
        <p:txBody>
          <a:bodyPr wrap="square" lIns="2520000" rIns="2520000" anchor="ctr">
            <a:noAutofit/>
          </a:bodyPr>
          <a:lstStyle>
            <a:lvl1pPr marL="0" indent="0" algn="ctr">
              <a:buNone/>
              <a:defRPr sz="1600"/>
            </a:lvl1pPr>
          </a:lstStyle>
          <a:p>
            <a:r>
              <a:rPr lang="en-GB"/>
              <a:t>You can add a photo</a:t>
            </a:r>
          </a:p>
        </p:txBody>
      </p:sp>
      <p:sp>
        <p:nvSpPr>
          <p:cNvPr id="36" name="Freeform 35">
            <a:extLst>
              <a:ext uri="{FF2B5EF4-FFF2-40B4-BE49-F238E27FC236}">
                <a16:creationId xmlns:a16="http://schemas.microsoft.com/office/drawing/2014/main" id="{65547924-9C4A-ECA1-A5C7-F0DEF0CA22FA}"/>
              </a:ext>
            </a:extLst>
          </p:cNvPr>
          <p:cNvSpPr/>
          <p:nvPr userDrawn="1"/>
        </p:nvSpPr>
        <p:spPr>
          <a:xfrm>
            <a:off x="3003630" y="-1"/>
            <a:ext cx="6769849" cy="6867819"/>
          </a:xfrm>
          <a:custGeom>
            <a:avLst/>
            <a:gdLst>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0 w 6765403"/>
              <a:gd name="connsiteY6" fmla="*/ 685800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5972537 w 6765403"/>
              <a:gd name="connsiteY6" fmla="*/ 6869574 h 6869574"/>
              <a:gd name="connsiteX7" fmla="*/ 0 w 6765403"/>
              <a:gd name="connsiteY7" fmla="*/ 0 h 6869574"/>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6400800 w 6765403"/>
              <a:gd name="connsiteY6" fmla="*/ 6834850 h 6858000"/>
              <a:gd name="connsiteX7" fmla="*/ 0 w 6765403"/>
              <a:gd name="connsiteY7" fmla="*/ 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117221"/>
              <a:gd name="connsiteY0" fmla="*/ 0 h 6875361"/>
              <a:gd name="connsiteX1" fmla="*/ 381965 w 6117221"/>
              <a:gd name="connsiteY1" fmla="*/ 5787 h 6875361"/>
              <a:gd name="connsiteX2" fmla="*/ 2589483 w 6117221"/>
              <a:gd name="connsiteY2" fmla="*/ 3824334 h 6875361"/>
              <a:gd name="connsiteX3" fmla="*/ 6110093 w 6117221"/>
              <a:gd name="connsiteY3" fmla="*/ 6862031 h 6875361"/>
              <a:gd name="connsiteX4" fmla="*/ 6117221 w 6117221"/>
              <a:gd name="connsiteY4" fmla="*/ 6862031 h 6875361"/>
              <a:gd name="connsiteX5" fmla="*/ 6117221 w 6117221"/>
              <a:gd name="connsiteY5" fmla="*/ 6863787 h 6875361"/>
              <a:gd name="connsiteX6" fmla="*/ 5775768 w 6117221"/>
              <a:gd name="connsiteY6" fmla="*/ 6875361 h 6875361"/>
              <a:gd name="connsiteX7" fmla="*/ 0 w 6117221"/>
              <a:gd name="connsiteY7" fmla="*/ 0 h 6875361"/>
              <a:gd name="connsiteX0" fmla="*/ 0 w 6701742"/>
              <a:gd name="connsiteY0" fmla="*/ 1 h 6869574"/>
              <a:gd name="connsiteX1" fmla="*/ 966486 w 6701742"/>
              <a:gd name="connsiteY1" fmla="*/ 0 h 6869574"/>
              <a:gd name="connsiteX2" fmla="*/ 3174004 w 6701742"/>
              <a:gd name="connsiteY2" fmla="*/ 3818547 h 6869574"/>
              <a:gd name="connsiteX3" fmla="*/ 6694614 w 6701742"/>
              <a:gd name="connsiteY3" fmla="*/ 6856244 h 6869574"/>
              <a:gd name="connsiteX4" fmla="*/ 6701742 w 6701742"/>
              <a:gd name="connsiteY4" fmla="*/ 6856244 h 6869574"/>
              <a:gd name="connsiteX5" fmla="*/ 6701742 w 6701742"/>
              <a:gd name="connsiteY5" fmla="*/ 6858000 h 6869574"/>
              <a:gd name="connsiteX6" fmla="*/ 6360289 w 6701742"/>
              <a:gd name="connsiteY6" fmla="*/ 6869574 h 6869574"/>
              <a:gd name="connsiteX7" fmla="*/ 0 w 6701742"/>
              <a:gd name="connsiteY7" fmla="*/ 1 h 6869574"/>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939023"/>
              <a:gd name="connsiteX1" fmla="*/ 966486 w 6701742"/>
              <a:gd name="connsiteY1" fmla="*/ 0 h 6939023"/>
              <a:gd name="connsiteX2" fmla="*/ 3174004 w 6701742"/>
              <a:gd name="connsiteY2" fmla="*/ 3818547 h 6939023"/>
              <a:gd name="connsiteX3" fmla="*/ 6694614 w 6701742"/>
              <a:gd name="connsiteY3" fmla="*/ 6856244 h 6939023"/>
              <a:gd name="connsiteX4" fmla="*/ 6701742 w 6701742"/>
              <a:gd name="connsiteY4" fmla="*/ 6856244 h 6939023"/>
              <a:gd name="connsiteX5" fmla="*/ 6643869 w 6701742"/>
              <a:gd name="connsiteY5" fmla="*/ 6939023 h 6939023"/>
              <a:gd name="connsiteX6" fmla="*/ 6354502 w 6701742"/>
              <a:gd name="connsiteY6" fmla="*/ 6863787 h 6939023"/>
              <a:gd name="connsiteX7" fmla="*/ 0 w 6701742"/>
              <a:gd name="connsiteY7" fmla="*/ 1 h 6939023"/>
              <a:gd name="connsiteX0" fmla="*/ 0 w 6776977"/>
              <a:gd name="connsiteY0" fmla="*/ 1 h 7070376"/>
              <a:gd name="connsiteX1" fmla="*/ 966486 w 6776977"/>
              <a:gd name="connsiteY1" fmla="*/ 0 h 7070376"/>
              <a:gd name="connsiteX2" fmla="*/ 3174004 w 6776977"/>
              <a:gd name="connsiteY2" fmla="*/ 3818547 h 7070376"/>
              <a:gd name="connsiteX3" fmla="*/ 6694614 w 6776977"/>
              <a:gd name="connsiteY3" fmla="*/ 6856244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76977"/>
              <a:gd name="connsiteY0" fmla="*/ 1 h 7070376"/>
              <a:gd name="connsiteX1" fmla="*/ 966486 w 6776977"/>
              <a:gd name="connsiteY1" fmla="*/ 0 h 7070376"/>
              <a:gd name="connsiteX2" fmla="*/ 3174004 w 6776977"/>
              <a:gd name="connsiteY2" fmla="*/ 3818547 h 7070376"/>
              <a:gd name="connsiteX3" fmla="*/ 6769849 w 6776977"/>
              <a:gd name="connsiteY3" fmla="*/ 6867819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69849"/>
              <a:gd name="connsiteY0" fmla="*/ 1 h 6939023"/>
              <a:gd name="connsiteX1" fmla="*/ 966486 w 6769849"/>
              <a:gd name="connsiteY1" fmla="*/ 0 h 6939023"/>
              <a:gd name="connsiteX2" fmla="*/ 3174004 w 6769849"/>
              <a:gd name="connsiteY2" fmla="*/ 3818547 h 6939023"/>
              <a:gd name="connsiteX3" fmla="*/ 6769849 w 6769849"/>
              <a:gd name="connsiteY3" fmla="*/ 6867819 h 6939023"/>
              <a:gd name="connsiteX4" fmla="*/ 6643869 w 6769849"/>
              <a:gd name="connsiteY4" fmla="*/ 6939023 h 6939023"/>
              <a:gd name="connsiteX5" fmla="*/ 6354502 w 6769849"/>
              <a:gd name="connsiteY5" fmla="*/ 6863787 h 6939023"/>
              <a:gd name="connsiteX6" fmla="*/ 0 w 6769849"/>
              <a:gd name="connsiteY6" fmla="*/ 1 h 6939023"/>
              <a:gd name="connsiteX0" fmla="*/ 0 w 6769849"/>
              <a:gd name="connsiteY0" fmla="*/ 1 h 6867819"/>
              <a:gd name="connsiteX1" fmla="*/ 966486 w 6769849"/>
              <a:gd name="connsiteY1" fmla="*/ 0 h 6867819"/>
              <a:gd name="connsiteX2" fmla="*/ 3174004 w 6769849"/>
              <a:gd name="connsiteY2" fmla="*/ 3818547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04557 w 6769849"/>
              <a:gd name="connsiteY2" fmla="*/ 3859058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27706 w 6769849"/>
              <a:gd name="connsiteY2" fmla="*/ 3754885 h 6867819"/>
              <a:gd name="connsiteX3" fmla="*/ 6769849 w 6769849"/>
              <a:gd name="connsiteY3" fmla="*/ 6867819 h 6867819"/>
              <a:gd name="connsiteX4" fmla="*/ 6354502 w 6769849"/>
              <a:gd name="connsiteY4" fmla="*/ 6863787 h 6867819"/>
              <a:gd name="connsiteX5" fmla="*/ 0 w 6769849"/>
              <a:gd name="connsiteY5" fmla="*/ 1 h 686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9849" h="6867819">
                <a:moveTo>
                  <a:pt x="0" y="1"/>
                </a:moveTo>
                <a:lnTo>
                  <a:pt x="966486" y="0"/>
                </a:lnTo>
                <a:cubicBezTo>
                  <a:pt x="1135707" y="386604"/>
                  <a:pt x="1763052" y="2599757"/>
                  <a:pt x="3127706" y="3754885"/>
                </a:cubicBezTo>
                <a:cubicBezTo>
                  <a:pt x="4467217" y="4888731"/>
                  <a:pt x="6074732" y="6204424"/>
                  <a:pt x="6769849" y="6867819"/>
                </a:cubicBezTo>
                <a:lnTo>
                  <a:pt x="6354502" y="6863787"/>
                </a:lnTo>
                <a:cubicBezTo>
                  <a:pt x="3923818" y="4398380"/>
                  <a:pt x="1533646" y="3946967"/>
                  <a:pt x="0" y="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pic>
        <p:nvPicPr>
          <p:cNvPr id="2" name="Graphic 1">
            <a:extLst>
              <a:ext uri="{FF2B5EF4-FFF2-40B4-BE49-F238E27FC236}">
                <a16:creationId xmlns:a16="http://schemas.microsoft.com/office/drawing/2014/main" id="{8D4A6AB5-6FB6-1B9F-5FF3-BD1A22BCC6B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7125" y="533282"/>
            <a:ext cx="1255744" cy="442730"/>
          </a:xfrm>
          <a:prstGeom prst="rect">
            <a:avLst/>
          </a:prstGeom>
        </p:spPr>
      </p:pic>
    </p:spTree>
    <p:extLst>
      <p:ext uri="{BB962C8B-B14F-4D97-AF65-F5344CB8AC3E}">
        <p14:creationId xmlns:p14="http://schemas.microsoft.com/office/powerpoint/2010/main" val="25371006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ain-cover_dark">
    <p:bg>
      <p:bgPr>
        <a:solidFill>
          <a:schemeClr val="tx2"/>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D52A9A4-97F2-7F53-0D44-94858DC3118F}"/>
              </a:ext>
            </a:extLst>
          </p:cNvPr>
          <p:cNvSpPr/>
          <p:nvPr userDrawn="1"/>
        </p:nvSpPr>
        <p:spPr>
          <a:xfrm>
            <a:off x="2575367" y="-1"/>
            <a:ext cx="6967960" cy="6867819"/>
          </a:xfrm>
          <a:custGeom>
            <a:avLst/>
            <a:gdLst>
              <a:gd name="connsiteX0" fmla="*/ 0 w 7089494"/>
              <a:gd name="connsiteY0" fmla="*/ 0 h 6858001"/>
              <a:gd name="connsiteX1" fmla="*/ 7089494 w 7089494"/>
              <a:gd name="connsiteY1" fmla="*/ 0 h 6858001"/>
              <a:gd name="connsiteX2" fmla="*/ 7089494 w 7089494"/>
              <a:gd name="connsiteY2" fmla="*/ 6858001 h 6858001"/>
              <a:gd name="connsiteX3" fmla="*/ 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6013048 w 7089494"/>
              <a:gd name="connsiteY3" fmla="*/ 668438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6967960"/>
              <a:gd name="connsiteY0" fmla="*/ 0 h 6863789"/>
              <a:gd name="connsiteX1" fmla="*/ 1319514 w 6967960"/>
              <a:gd name="connsiteY1" fmla="*/ 0 h 6863789"/>
              <a:gd name="connsiteX2" fmla="*/ 6967960 w 6967960"/>
              <a:gd name="connsiteY2" fmla="*/ 6863789 h 6863789"/>
              <a:gd name="connsiteX3" fmla="*/ 5202820 w 6967960"/>
              <a:gd name="connsiteY3" fmla="*/ 6858001 h 6863789"/>
              <a:gd name="connsiteX4" fmla="*/ 0 w 6967960"/>
              <a:gd name="connsiteY4" fmla="*/ 0 h 686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960" h="6863789">
                <a:moveTo>
                  <a:pt x="0" y="0"/>
                </a:moveTo>
                <a:lnTo>
                  <a:pt x="1319514" y="0"/>
                </a:lnTo>
                <a:cubicBezTo>
                  <a:pt x="2322654" y="4375230"/>
                  <a:pt x="5044633" y="4577789"/>
                  <a:pt x="6967960" y="6863789"/>
                </a:cubicBezTo>
                <a:lnTo>
                  <a:pt x="5202820" y="6858001"/>
                </a:lnTo>
                <a:cubicBezTo>
                  <a:pt x="3624805" y="4299996"/>
                  <a:pt x="1196049" y="2708476"/>
                  <a:pt x="0" y="0"/>
                </a:cubicBezTo>
                <a:close/>
              </a:path>
            </a:pathLst>
          </a:custGeom>
          <a:solidFill>
            <a:srgbClr val="5B1E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Text Placeholder 6">
            <a:extLst>
              <a:ext uri="{FF2B5EF4-FFF2-40B4-BE49-F238E27FC236}">
                <a16:creationId xmlns:a16="http://schemas.microsoft.com/office/drawing/2014/main" id="{E826FE26-AFDB-F07C-663E-7C33DA765794}"/>
              </a:ext>
            </a:extLst>
          </p:cNvPr>
          <p:cNvSpPr>
            <a:spLocks noGrp="1"/>
          </p:cNvSpPr>
          <p:nvPr>
            <p:ph idx="1" hasCustomPrompt="1"/>
          </p:nvPr>
        </p:nvSpPr>
        <p:spPr>
          <a:xfrm>
            <a:off x="550862" y="5542224"/>
            <a:ext cx="5545138" cy="766300"/>
          </a:xfrm>
          <a:prstGeom prst="rect">
            <a:avLst/>
          </a:prstGeom>
        </p:spPr>
        <p:txBody>
          <a:bodyPr vert="horz" lIns="0" tIns="0" rIns="0" bIns="0" rtlCol="0">
            <a:normAutofit/>
          </a:bodyPr>
          <a:lstStyle>
            <a:lvl1pPr marL="0" indent="0">
              <a:buNone/>
              <a:defRPr>
                <a:solidFill>
                  <a:schemeClr val="bg1"/>
                </a:solidFill>
              </a:defRPr>
            </a:lvl1pPr>
            <a:lvl2pPr marL="457200" indent="0">
              <a:buNone/>
              <a:defRPr/>
            </a:lvl2pPr>
            <a:lvl3pPr marL="914400" indent="0">
              <a:buNone/>
              <a:defRPr/>
            </a:lvl3pPr>
          </a:lstStyle>
          <a:p>
            <a:pPr lvl="0"/>
            <a:r>
              <a:rPr lang="en-GB"/>
              <a:t>Click to edit Master text styles</a:t>
            </a:r>
          </a:p>
        </p:txBody>
      </p:sp>
      <p:sp>
        <p:nvSpPr>
          <p:cNvPr id="8" name="Title Placeholder 10">
            <a:extLst>
              <a:ext uri="{FF2B5EF4-FFF2-40B4-BE49-F238E27FC236}">
                <a16:creationId xmlns:a16="http://schemas.microsoft.com/office/drawing/2014/main" id="{D0396193-2776-6A62-7DE8-4E7F9141097E}"/>
              </a:ext>
            </a:extLst>
          </p:cNvPr>
          <p:cNvSpPr>
            <a:spLocks noGrp="1"/>
          </p:cNvSpPr>
          <p:nvPr>
            <p:ph type="title" hasCustomPrompt="1"/>
          </p:nvPr>
        </p:nvSpPr>
        <p:spPr>
          <a:xfrm>
            <a:off x="550863" y="4298206"/>
            <a:ext cx="5545138" cy="1244018"/>
          </a:xfrm>
          <a:prstGeom prst="rect">
            <a:avLst/>
          </a:prstGeom>
        </p:spPr>
        <p:txBody>
          <a:bodyPr vert="horz" lIns="0" tIns="0" rIns="0" bIns="0" rtlCol="0" anchor="t">
            <a:normAutofit/>
          </a:bodyPr>
          <a:lstStyle>
            <a:lvl1pPr>
              <a:defRPr>
                <a:solidFill>
                  <a:schemeClr val="bg1"/>
                </a:solidFill>
              </a:defRPr>
            </a:lvl1pPr>
          </a:lstStyle>
          <a:p>
            <a:r>
              <a:rPr lang="en-GB"/>
              <a:t>Title of the</a:t>
            </a:r>
            <a:br>
              <a:rPr lang="en-GB"/>
            </a:br>
            <a:r>
              <a:rPr lang="en-GB"/>
              <a:t>presentation</a:t>
            </a:r>
            <a:endParaRPr lang="en-PL"/>
          </a:p>
        </p:txBody>
      </p:sp>
      <p:pic>
        <p:nvPicPr>
          <p:cNvPr id="10" name="Graphic 9">
            <a:extLst>
              <a:ext uri="{FF2B5EF4-FFF2-40B4-BE49-F238E27FC236}">
                <a16:creationId xmlns:a16="http://schemas.microsoft.com/office/drawing/2014/main" id="{D0F5D002-CB2A-CDB8-B066-EF9C29CF298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7125" y="533282"/>
            <a:ext cx="1255744" cy="442730"/>
          </a:xfrm>
          <a:prstGeom prst="rect">
            <a:avLst/>
          </a:prstGeom>
        </p:spPr>
      </p:pic>
      <p:sp>
        <p:nvSpPr>
          <p:cNvPr id="24" name="Picture Placeholder 23">
            <a:extLst>
              <a:ext uri="{FF2B5EF4-FFF2-40B4-BE49-F238E27FC236}">
                <a16:creationId xmlns:a16="http://schemas.microsoft.com/office/drawing/2014/main" id="{EE48DFFF-E338-09B9-2477-E5D55A4DD2B9}"/>
              </a:ext>
            </a:extLst>
          </p:cNvPr>
          <p:cNvSpPr>
            <a:spLocks noGrp="1"/>
          </p:cNvSpPr>
          <p:nvPr>
            <p:ph type="pic" sz="quarter" idx="10" hasCustomPrompt="1"/>
          </p:nvPr>
        </p:nvSpPr>
        <p:spPr>
          <a:xfrm>
            <a:off x="3958542" y="1"/>
            <a:ext cx="8233458" cy="6858000"/>
          </a:xfrm>
          <a:custGeom>
            <a:avLst/>
            <a:gdLst>
              <a:gd name="connsiteX0" fmla="*/ 0 w 8233458"/>
              <a:gd name="connsiteY0" fmla="*/ 0 h 6858000"/>
              <a:gd name="connsiteX1" fmla="*/ 8233458 w 8233458"/>
              <a:gd name="connsiteY1" fmla="*/ 0 h 6858000"/>
              <a:gd name="connsiteX2" fmla="*/ 8233458 w 8233458"/>
              <a:gd name="connsiteY2" fmla="*/ 6858000 h 6858000"/>
              <a:gd name="connsiteX3" fmla="*/ 5776855 w 8233458"/>
              <a:gd name="connsiteY3" fmla="*/ 6858000 h 6858000"/>
              <a:gd name="connsiteX4" fmla="*/ 2226297 w 8233458"/>
              <a:gd name="connsiteY4" fmla="*/ 3819525 h 6858000"/>
              <a:gd name="connsiteX5" fmla="*/ 0 w 823345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458" h="6858000">
                <a:moveTo>
                  <a:pt x="0" y="0"/>
                </a:moveTo>
                <a:lnTo>
                  <a:pt x="8233458" y="0"/>
                </a:lnTo>
                <a:lnTo>
                  <a:pt x="8233458" y="6858000"/>
                </a:lnTo>
                <a:lnTo>
                  <a:pt x="5776855" y="6858000"/>
                </a:lnTo>
                <a:cubicBezTo>
                  <a:pt x="5776855" y="6858000"/>
                  <a:pt x="3771270" y="5153026"/>
                  <a:pt x="2226297" y="3819525"/>
                </a:cubicBezTo>
                <a:cubicBezTo>
                  <a:pt x="681323" y="2486025"/>
                  <a:pt x="0" y="0"/>
                  <a:pt x="0" y="0"/>
                </a:cubicBezTo>
                <a:close/>
              </a:path>
            </a:pathLst>
          </a:custGeom>
          <a:solidFill>
            <a:schemeClr val="bg2"/>
          </a:solidFill>
        </p:spPr>
        <p:txBody>
          <a:bodyPr wrap="square" lIns="2520000" rIns="2520000" anchor="ctr">
            <a:noAutofit/>
          </a:bodyPr>
          <a:lstStyle>
            <a:lvl1pPr marL="0" indent="0" algn="ctr">
              <a:buNone/>
              <a:defRPr sz="1600"/>
            </a:lvl1pPr>
          </a:lstStyle>
          <a:p>
            <a:r>
              <a:rPr lang="en-GB"/>
              <a:t>You can add a photo</a:t>
            </a:r>
          </a:p>
        </p:txBody>
      </p:sp>
      <p:sp>
        <p:nvSpPr>
          <p:cNvPr id="36" name="Freeform 35">
            <a:extLst>
              <a:ext uri="{FF2B5EF4-FFF2-40B4-BE49-F238E27FC236}">
                <a16:creationId xmlns:a16="http://schemas.microsoft.com/office/drawing/2014/main" id="{65547924-9C4A-ECA1-A5C7-F0DEF0CA22FA}"/>
              </a:ext>
            </a:extLst>
          </p:cNvPr>
          <p:cNvSpPr/>
          <p:nvPr userDrawn="1"/>
        </p:nvSpPr>
        <p:spPr>
          <a:xfrm>
            <a:off x="3003630" y="-1"/>
            <a:ext cx="6769849" cy="6867819"/>
          </a:xfrm>
          <a:custGeom>
            <a:avLst/>
            <a:gdLst>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0 w 6765403"/>
              <a:gd name="connsiteY6" fmla="*/ 685800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5972537 w 6765403"/>
              <a:gd name="connsiteY6" fmla="*/ 6869574 h 6869574"/>
              <a:gd name="connsiteX7" fmla="*/ 0 w 6765403"/>
              <a:gd name="connsiteY7" fmla="*/ 0 h 6869574"/>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6400800 w 6765403"/>
              <a:gd name="connsiteY6" fmla="*/ 6834850 h 6858000"/>
              <a:gd name="connsiteX7" fmla="*/ 0 w 6765403"/>
              <a:gd name="connsiteY7" fmla="*/ 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117221"/>
              <a:gd name="connsiteY0" fmla="*/ 0 h 6875361"/>
              <a:gd name="connsiteX1" fmla="*/ 381965 w 6117221"/>
              <a:gd name="connsiteY1" fmla="*/ 5787 h 6875361"/>
              <a:gd name="connsiteX2" fmla="*/ 2589483 w 6117221"/>
              <a:gd name="connsiteY2" fmla="*/ 3824334 h 6875361"/>
              <a:gd name="connsiteX3" fmla="*/ 6110093 w 6117221"/>
              <a:gd name="connsiteY3" fmla="*/ 6862031 h 6875361"/>
              <a:gd name="connsiteX4" fmla="*/ 6117221 w 6117221"/>
              <a:gd name="connsiteY4" fmla="*/ 6862031 h 6875361"/>
              <a:gd name="connsiteX5" fmla="*/ 6117221 w 6117221"/>
              <a:gd name="connsiteY5" fmla="*/ 6863787 h 6875361"/>
              <a:gd name="connsiteX6" fmla="*/ 5775768 w 6117221"/>
              <a:gd name="connsiteY6" fmla="*/ 6875361 h 6875361"/>
              <a:gd name="connsiteX7" fmla="*/ 0 w 6117221"/>
              <a:gd name="connsiteY7" fmla="*/ 0 h 6875361"/>
              <a:gd name="connsiteX0" fmla="*/ 0 w 6701742"/>
              <a:gd name="connsiteY0" fmla="*/ 1 h 6869574"/>
              <a:gd name="connsiteX1" fmla="*/ 966486 w 6701742"/>
              <a:gd name="connsiteY1" fmla="*/ 0 h 6869574"/>
              <a:gd name="connsiteX2" fmla="*/ 3174004 w 6701742"/>
              <a:gd name="connsiteY2" fmla="*/ 3818547 h 6869574"/>
              <a:gd name="connsiteX3" fmla="*/ 6694614 w 6701742"/>
              <a:gd name="connsiteY3" fmla="*/ 6856244 h 6869574"/>
              <a:gd name="connsiteX4" fmla="*/ 6701742 w 6701742"/>
              <a:gd name="connsiteY4" fmla="*/ 6856244 h 6869574"/>
              <a:gd name="connsiteX5" fmla="*/ 6701742 w 6701742"/>
              <a:gd name="connsiteY5" fmla="*/ 6858000 h 6869574"/>
              <a:gd name="connsiteX6" fmla="*/ 6360289 w 6701742"/>
              <a:gd name="connsiteY6" fmla="*/ 6869574 h 6869574"/>
              <a:gd name="connsiteX7" fmla="*/ 0 w 6701742"/>
              <a:gd name="connsiteY7" fmla="*/ 1 h 6869574"/>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939023"/>
              <a:gd name="connsiteX1" fmla="*/ 966486 w 6701742"/>
              <a:gd name="connsiteY1" fmla="*/ 0 h 6939023"/>
              <a:gd name="connsiteX2" fmla="*/ 3174004 w 6701742"/>
              <a:gd name="connsiteY2" fmla="*/ 3818547 h 6939023"/>
              <a:gd name="connsiteX3" fmla="*/ 6694614 w 6701742"/>
              <a:gd name="connsiteY3" fmla="*/ 6856244 h 6939023"/>
              <a:gd name="connsiteX4" fmla="*/ 6701742 w 6701742"/>
              <a:gd name="connsiteY4" fmla="*/ 6856244 h 6939023"/>
              <a:gd name="connsiteX5" fmla="*/ 6643869 w 6701742"/>
              <a:gd name="connsiteY5" fmla="*/ 6939023 h 6939023"/>
              <a:gd name="connsiteX6" fmla="*/ 6354502 w 6701742"/>
              <a:gd name="connsiteY6" fmla="*/ 6863787 h 6939023"/>
              <a:gd name="connsiteX7" fmla="*/ 0 w 6701742"/>
              <a:gd name="connsiteY7" fmla="*/ 1 h 6939023"/>
              <a:gd name="connsiteX0" fmla="*/ 0 w 6776977"/>
              <a:gd name="connsiteY0" fmla="*/ 1 h 7070376"/>
              <a:gd name="connsiteX1" fmla="*/ 966486 w 6776977"/>
              <a:gd name="connsiteY1" fmla="*/ 0 h 7070376"/>
              <a:gd name="connsiteX2" fmla="*/ 3174004 w 6776977"/>
              <a:gd name="connsiteY2" fmla="*/ 3818547 h 7070376"/>
              <a:gd name="connsiteX3" fmla="*/ 6694614 w 6776977"/>
              <a:gd name="connsiteY3" fmla="*/ 6856244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76977"/>
              <a:gd name="connsiteY0" fmla="*/ 1 h 7070376"/>
              <a:gd name="connsiteX1" fmla="*/ 966486 w 6776977"/>
              <a:gd name="connsiteY1" fmla="*/ 0 h 7070376"/>
              <a:gd name="connsiteX2" fmla="*/ 3174004 w 6776977"/>
              <a:gd name="connsiteY2" fmla="*/ 3818547 h 7070376"/>
              <a:gd name="connsiteX3" fmla="*/ 6769849 w 6776977"/>
              <a:gd name="connsiteY3" fmla="*/ 6867819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69849"/>
              <a:gd name="connsiteY0" fmla="*/ 1 h 6939023"/>
              <a:gd name="connsiteX1" fmla="*/ 966486 w 6769849"/>
              <a:gd name="connsiteY1" fmla="*/ 0 h 6939023"/>
              <a:gd name="connsiteX2" fmla="*/ 3174004 w 6769849"/>
              <a:gd name="connsiteY2" fmla="*/ 3818547 h 6939023"/>
              <a:gd name="connsiteX3" fmla="*/ 6769849 w 6769849"/>
              <a:gd name="connsiteY3" fmla="*/ 6867819 h 6939023"/>
              <a:gd name="connsiteX4" fmla="*/ 6643869 w 6769849"/>
              <a:gd name="connsiteY4" fmla="*/ 6939023 h 6939023"/>
              <a:gd name="connsiteX5" fmla="*/ 6354502 w 6769849"/>
              <a:gd name="connsiteY5" fmla="*/ 6863787 h 6939023"/>
              <a:gd name="connsiteX6" fmla="*/ 0 w 6769849"/>
              <a:gd name="connsiteY6" fmla="*/ 1 h 6939023"/>
              <a:gd name="connsiteX0" fmla="*/ 0 w 6769849"/>
              <a:gd name="connsiteY0" fmla="*/ 1 h 6867819"/>
              <a:gd name="connsiteX1" fmla="*/ 966486 w 6769849"/>
              <a:gd name="connsiteY1" fmla="*/ 0 h 6867819"/>
              <a:gd name="connsiteX2" fmla="*/ 3174004 w 6769849"/>
              <a:gd name="connsiteY2" fmla="*/ 3818547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04557 w 6769849"/>
              <a:gd name="connsiteY2" fmla="*/ 3859058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27706 w 6769849"/>
              <a:gd name="connsiteY2" fmla="*/ 3754885 h 6867819"/>
              <a:gd name="connsiteX3" fmla="*/ 6769849 w 6769849"/>
              <a:gd name="connsiteY3" fmla="*/ 6867819 h 6867819"/>
              <a:gd name="connsiteX4" fmla="*/ 6354502 w 6769849"/>
              <a:gd name="connsiteY4" fmla="*/ 6863787 h 6867819"/>
              <a:gd name="connsiteX5" fmla="*/ 0 w 6769849"/>
              <a:gd name="connsiteY5" fmla="*/ 1 h 686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9849" h="6867819">
                <a:moveTo>
                  <a:pt x="0" y="1"/>
                </a:moveTo>
                <a:lnTo>
                  <a:pt x="966486" y="0"/>
                </a:lnTo>
                <a:cubicBezTo>
                  <a:pt x="1135707" y="386604"/>
                  <a:pt x="1763052" y="2599757"/>
                  <a:pt x="3127706" y="3754885"/>
                </a:cubicBezTo>
                <a:cubicBezTo>
                  <a:pt x="4467217" y="4888731"/>
                  <a:pt x="6074732" y="6204424"/>
                  <a:pt x="6769849" y="6867819"/>
                </a:cubicBezTo>
                <a:lnTo>
                  <a:pt x="6354502" y="6863787"/>
                </a:lnTo>
                <a:cubicBezTo>
                  <a:pt x="3923818" y="4398380"/>
                  <a:pt x="1533646" y="3946967"/>
                  <a:pt x="0" y="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Tree>
    <p:extLst>
      <p:ext uri="{BB962C8B-B14F-4D97-AF65-F5344CB8AC3E}">
        <p14:creationId xmlns:p14="http://schemas.microsoft.com/office/powerpoint/2010/main" val="34849216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of contents_photo">
    <p:bg>
      <p:bgPr>
        <a:solidFill>
          <a:schemeClr val="accent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7E160A-0514-EFDC-B468-65BCB476F62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5" name="Text Placeholder 6">
            <a:extLst>
              <a:ext uri="{FF2B5EF4-FFF2-40B4-BE49-F238E27FC236}">
                <a16:creationId xmlns:a16="http://schemas.microsoft.com/office/drawing/2014/main" id="{73090C62-63EE-C783-3628-6FD1DFD6EB91}"/>
              </a:ext>
            </a:extLst>
          </p:cNvPr>
          <p:cNvSpPr>
            <a:spLocks noGrp="1"/>
          </p:cNvSpPr>
          <p:nvPr>
            <p:ph idx="1" hasCustomPrompt="1"/>
          </p:nvPr>
        </p:nvSpPr>
        <p:spPr>
          <a:xfrm>
            <a:off x="554037" y="1436914"/>
            <a:ext cx="5545138" cy="4862085"/>
          </a:xfrm>
          <a:prstGeom prst="rect">
            <a:avLst/>
          </a:prstGeom>
        </p:spPr>
        <p:txBody>
          <a:bodyPr vert="horz" lIns="0" tIns="0" rIns="0" bIns="0" rtlCol="0">
            <a:normAutofit/>
          </a:bodyPr>
          <a:lstStyle>
            <a:lvl1pPr marL="7938" indent="-7938">
              <a:buNone/>
              <a:tabLst/>
              <a:defRPr b="1">
                <a:solidFill>
                  <a:schemeClr val="tx2"/>
                </a:solidFill>
              </a:defRPr>
            </a:lvl1pPr>
            <a:lvl2pPr marL="171450" indent="-171450">
              <a:buFont typeface="Arial" panose="020B0604020202020204" pitchFamily="34" charset="0"/>
              <a:buChar char="•"/>
              <a:tabLst/>
              <a:defRPr/>
            </a:lvl2pPr>
            <a:lvl3pPr marL="914400" indent="0">
              <a:buNone/>
              <a:defRPr/>
            </a:lvl3pPr>
          </a:lstStyle>
          <a:p>
            <a:pPr lvl="0"/>
            <a:r>
              <a:rPr lang="en-GB"/>
              <a:t>Table of contents</a:t>
            </a:r>
          </a:p>
          <a:p>
            <a:pPr lvl="1"/>
            <a:r>
              <a:rPr lang="en-GB"/>
              <a:t>Description</a:t>
            </a:r>
          </a:p>
        </p:txBody>
      </p:sp>
      <p:sp>
        <p:nvSpPr>
          <p:cNvPr id="6" name="TextBox 5">
            <a:extLst>
              <a:ext uri="{FF2B5EF4-FFF2-40B4-BE49-F238E27FC236}">
                <a16:creationId xmlns:a16="http://schemas.microsoft.com/office/drawing/2014/main" id="{B25F9747-9017-231A-73B0-F1E43265F031}"/>
              </a:ext>
            </a:extLst>
          </p:cNvPr>
          <p:cNvSpPr txBox="1"/>
          <p:nvPr userDrawn="1"/>
        </p:nvSpPr>
        <p:spPr>
          <a:xfrm>
            <a:off x="554038" y="453513"/>
            <a:ext cx="3342903" cy="553998"/>
          </a:xfrm>
          <a:prstGeom prst="rect">
            <a:avLst/>
          </a:prstGeom>
          <a:noFill/>
        </p:spPr>
        <p:txBody>
          <a:bodyPr wrap="none" lIns="0" rtlCol="0">
            <a:spAutoFit/>
          </a:bodyPr>
          <a:lstStyle/>
          <a:p>
            <a:r>
              <a:rPr lang="en-GB" sz="3000" b="1">
                <a:solidFill>
                  <a:schemeClr val="tx2"/>
                </a:solidFill>
              </a:rPr>
              <a:t>Table of contents</a:t>
            </a:r>
            <a:endParaRPr lang="en-PL" sz="3000" b="1">
              <a:solidFill>
                <a:schemeClr val="tx2"/>
              </a:solidFill>
            </a:endParaRPr>
          </a:p>
        </p:txBody>
      </p:sp>
      <p:sp>
        <p:nvSpPr>
          <p:cNvPr id="10" name="Graphic 8">
            <a:extLst>
              <a:ext uri="{FF2B5EF4-FFF2-40B4-BE49-F238E27FC236}">
                <a16:creationId xmlns:a16="http://schemas.microsoft.com/office/drawing/2014/main" id="{F8E301CF-DA29-892F-5D25-A40CFC0DBDE9}"/>
              </a:ext>
            </a:extLst>
          </p:cNvPr>
          <p:cNvSpPr/>
          <p:nvPr/>
        </p:nvSpPr>
        <p:spPr>
          <a:xfrm rot="1079142">
            <a:off x="7060401" y="1532904"/>
            <a:ext cx="4341607" cy="4670103"/>
          </a:xfrm>
          <a:custGeom>
            <a:avLst/>
            <a:gdLst>
              <a:gd name="connsiteX0" fmla="*/ 1401949 w 1616853"/>
              <a:gd name="connsiteY0" fmla="*/ 422108 h 1739188"/>
              <a:gd name="connsiteX1" fmla="*/ 1615215 w 1616853"/>
              <a:gd name="connsiteY1" fmla="*/ 994174 h 1739188"/>
              <a:gd name="connsiteX2" fmla="*/ 1251001 w 1616853"/>
              <a:gd name="connsiteY2" fmla="*/ 1543821 h 1739188"/>
              <a:gd name="connsiteX3" fmla="*/ 480868 w 1616853"/>
              <a:gd name="connsiteY3" fmla="*/ 1705884 h 1739188"/>
              <a:gd name="connsiteX4" fmla="*/ 2563 w 1616853"/>
              <a:gd name="connsiteY4" fmla="*/ 1071596 h 1739188"/>
              <a:gd name="connsiteX5" fmla="*/ 319850 w 1616853"/>
              <a:gd name="connsiteY5" fmla="*/ 332242 h 1739188"/>
              <a:gd name="connsiteX6" fmla="*/ 922695 w 1616853"/>
              <a:gd name="connsiteY6" fmla="*/ 2891 h 1739188"/>
              <a:gd name="connsiteX7" fmla="*/ 1401949 w 1616853"/>
              <a:gd name="connsiteY7" fmla="*/ 422013 h 173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6853" h="1739188">
                <a:moveTo>
                  <a:pt x="1401949" y="422108"/>
                </a:moveTo>
                <a:cubicBezTo>
                  <a:pt x="1530859" y="614760"/>
                  <a:pt x="1630985" y="799718"/>
                  <a:pt x="1615215" y="994174"/>
                </a:cubicBezTo>
                <a:cubicBezTo>
                  <a:pt x="1599446" y="1188726"/>
                  <a:pt x="1467592" y="1392303"/>
                  <a:pt x="1251001" y="1543821"/>
                </a:cubicBezTo>
                <a:cubicBezTo>
                  <a:pt x="1034410" y="1695340"/>
                  <a:pt x="732988" y="1794231"/>
                  <a:pt x="480868" y="1705884"/>
                </a:cubicBezTo>
                <a:cubicBezTo>
                  <a:pt x="229319" y="1617443"/>
                  <a:pt x="27072" y="1341670"/>
                  <a:pt x="2563" y="1071596"/>
                </a:cubicBezTo>
                <a:cubicBezTo>
                  <a:pt x="-21851" y="801997"/>
                  <a:pt x="131473" y="538194"/>
                  <a:pt x="319850" y="332242"/>
                </a:cubicBezTo>
                <a:cubicBezTo>
                  <a:pt x="508227" y="126291"/>
                  <a:pt x="732038" y="-22853"/>
                  <a:pt x="922695" y="2891"/>
                </a:cubicBezTo>
                <a:cubicBezTo>
                  <a:pt x="1113922" y="28730"/>
                  <a:pt x="1272565" y="229457"/>
                  <a:pt x="1401949" y="422013"/>
                </a:cubicBezTo>
                <a:close/>
              </a:path>
            </a:pathLst>
          </a:custGeom>
          <a:solidFill>
            <a:schemeClr val="bg1"/>
          </a:solidFill>
          <a:ln w="9487" cap="flat">
            <a:noFill/>
            <a:prstDash val="solid"/>
            <a:miter/>
          </a:ln>
        </p:spPr>
        <p:txBody>
          <a:bodyPr rtlCol="0" anchor="ctr"/>
          <a:lstStyle/>
          <a:p>
            <a:endParaRPr lang="en-PL"/>
          </a:p>
        </p:txBody>
      </p:sp>
      <p:sp>
        <p:nvSpPr>
          <p:cNvPr id="13" name="Freeform 12">
            <a:extLst>
              <a:ext uri="{FF2B5EF4-FFF2-40B4-BE49-F238E27FC236}">
                <a16:creationId xmlns:a16="http://schemas.microsoft.com/office/drawing/2014/main" id="{AE509DF0-4947-3F77-001C-EE500A459484}"/>
              </a:ext>
            </a:extLst>
          </p:cNvPr>
          <p:cNvSpPr/>
          <p:nvPr userDrawn="1"/>
        </p:nvSpPr>
        <p:spPr>
          <a:xfrm>
            <a:off x="5411972" y="3867956"/>
            <a:ext cx="6780029" cy="2990045"/>
          </a:xfrm>
          <a:custGeom>
            <a:avLst/>
            <a:gdLst>
              <a:gd name="connsiteX0" fmla="*/ 4839944 w 6780029"/>
              <a:gd name="connsiteY0" fmla="*/ 81 h 2990045"/>
              <a:gd name="connsiteX1" fmla="*/ 5025291 w 6780029"/>
              <a:gd name="connsiteY1" fmla="*/ 7366 h 2990045"/>
              <a:gd name="connsiteX2" fmla="*/ 6687407 w 6780029"/>
              <a:gd name="connsiteY2" fmla="*/ 597420 h 2990045"/>
              <a:gd name="connsiteX3" fmla="*/ 6780029 w 6780029"/>
              <a:gd name="connsiteY3" fmla="*/ 660808 h 2990045"/>
              <a:gd name="connsiteX4" fmla="*/ 6780029 w 6780029"/>
              <a:gd name="connsiteY4" fmla="*/ 2990045 h 2990045"/>
              <a:gd name="connsiteX5" fmla="*/ 0 w 6780029"/>
              <a:gd name="connsiteY5" fmla="*/ 2990045 h 2990045"/>
              <a:gd name="connsiteX6" fmla="*/ 6170 w 6780029"/>
              <a:gd name="connsiteY6" fmla="*/ 2961867 h 2990045"/>
              <a:gd name="connsiteX7" fmla="*/ 2108136 w 6780029"/>
              <a:gd name="connsiteY7" fmla="*/ 966347 h 2990045"/>
              <a:gd name="connsiteX8" fmla="*/ 2108620 w 6780029"/>
              <a:gd name="connsiteY8" fmla="*/ 966347 h 2990045"/>
              <a:gd name="connsiteX9" fmla="*/ 4839944 w 6780029"/>
              <a:gd name="connsiteY9" fmla="*/ 81 h 299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0029" h="2990045">
                <a:moveTo>
                  <a:pt x="4839944" y="81"/>
                </a:moveTo>
                <a:cubicBezTo>
                  <a:pt x="4901551" y="537"/>
                  <a:pt x="4963327" y="2934"/>
                  <a:pt x="5025291" y="7366"/>
                </a:cubicBezTo>
                <a:cubicBezTo>
                  <a:pt x="5583247" y="47251"/>
                  <a:pt x="6155762" y="252299"/>
                  <a:pt x="6687407" y="597420"/>
                </a:cubicBezTo>
                <a:lnTo>
                  <a:pt x="6780029" y="660808"/>
                </a:lnTo>
                <a:lnTo>
                  <a:pt x="6780029" y="2990045"/>
                </a:lnTo>
                <a:lnTo>
                  <a:pt x="0" y="2990045"/>
                </a:lnTo>
                <a:lnTo>
                  <a:pt x="6170" y="2961867"/>
                </a:lnTo>
                <a:cubicBezTo>
                  <a:pt x="230750" y="2172845"/>
                  <a:pt x="1187750" y="1511778"/>
                  <a:pt x="2108136" y="966347"/>
                </a:cubicBezTo>
                <a:lnTo>
                  <a:pt x="2108620" y="966347"/>
                </a:lnTo>
                <a:cubicBezTo>
                  <a:pt x="3029465" y="422914"/>
                  <a:pt x="3915831" y="-6762"/>
                  <a:pt x="4839944" y="81"/>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17" name="Picture Placeholder 16">
            <a:extLst>
              <a:ext uri="{FF2B5EF4-FFF2-40B4-BE49-F238E27FC236}">
                <a16:creationId xmlns:a16="http://schemas.microsoft.com/office/drawing/2014/main" id="{98E84970-83D2-5FCC-63A9-27783FE6E4C4}"/>
              </a:ext>
            </a:extLst>
          </p:cNvPr>
          <p:cNvSpPr>
            <a:spLocks noGrp="1"/>
          </p:cNvSpPr>
          <p:nvPr>
            <p:ph type="pic" sz="quarter" idx="11"/>
          </p:nvPr>
        </p:nvSpPr>
        <p:spPr>
          <a:xfrm>
            <a:off x="6390007" y="1344770"/>
            <a:ext cx="4643466" cy="4757283"/>
          </a:xfrm>
          <a:custGeom>
            <a:avLst/>
            <a:gdLst>
              <a:gd name="connsiteX0" fmla="*/ 2172219 w 4643466"/>
              <a:gd name="connsiteY0" fmla="*/ 4 h 4757283"/>
              <a:gd name="connsiteX1" fmla="*/ 3682662 w 4643466"/>
              <a:gd name="connsiteY1" fmla="*/ 791177 h 4757283"/>
              <a:gd name="connsiteX2" fmla="*/ 3682719 w 4643466"/>
              <a:gd name="connsiteY2" fmla="*/ 791425 h 4757283"/>
              <a:gd name="connsiteX3" fmla="*/ 4631723 w 4643466"/>
              <a:gd name="connsiteY3" fmla="*/ 2150645 h 4757283"/>
              <a:gd name="connsiteX4" fmla="*/ 3921972 w 4643466"/>
              <a:gd name="connsiteY4" fmla="*/ 3826185 h 4757283"/>
              <a:gd name="connsiteX5" fmla="*/ 1824385 w 4643466"/>
              <a:gd name="connsiteY5" fmla="*/ 4750602 h 4757283"/>
              <a:gd name="connsiteX6" fmla="*/ 83093 w 4643466"/>
              <a:gd name="connsiteY6" fmla="*/ 3400595 h 4757283"/>
              <a:gd name="connsiteX7" fmla="*/ 545938 w 4643466"/>
              <a:gd name="connsiteY7" fmla="*/ 1258862 h 4757283"/>
              <a:gd name="connsiteX8" fmla="*/ 2067058 w 4643466"/>
              <a:gd name="connsiteY8" fmla="*/ 5108 h 4757283"/>
              <a:gd name="connsiteX9" fmla="*/ 2172219 w 4643466"/>
              <a:gd name="connsiteY9" fmla="*/ 4 h 475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3466" h="4757283">
                <a:moveTo>
                  <a:pt x="2172219" y="4"/>
                </a:moveTo>
                <a:cubicBezTo>
                  <a:pt x="2698457" y="1377"/>
                  <a:pt x="3229338" y="397328"/>
                  <a:pt x="3682662" y="791177"/>
                </a:cubicBezTo>
                <a:lnTo>
                  <a:pt x="3682719" y="791425"/>
                </a:lnTo>
                <a:cubicBezTo>
                  <a:pt x="4164971" y="1212090"/>
                  <a:pt x="4560621" y="1631303"/>
                  <a:pt x="4631723" y="2150645"/>
                </a:cubicBezTo>
                <a:cubicBezTo>
                  <a:pt x="4702885" y="2670238"/>
                  <a:pt x="4448678" y="3288845"/>
                  <a:pt x="3921972" y="3826185"/>
                </a:cubicBezTo>
                <a:cubicBezTo>
                  <a:pt x="3395266" y="4363528"/>
                  <a:pt x="2595453" y="4818175"/>
                  <a:pt x="1824385" y="4750602"/>
                </a:cubicBezTo>
                <a:cubicBezTo>
                  <a:pt x="1054889" y="4682411"/>
                  <a:pt x="314082" y="4091754"/>
                  <a:pt x="83093" y="3400595"/>
                </a:cubicBezTo>
                <a:cubicBezTo>
                  <a:pt x="-147341" y="2710618"/>
                  <a:pt x="132101" y="1920392"/>
                  <a:pt x="545938" y="1258862"/>
                </a:cubicBezTo>
                <a:cubicBezTo>
                  <a:pt x="959775" y="597334"/>
                  <a:pt x="1508470" y="61520"/>
                  <a:pt x="2067058" y="5108"/>
                </a:cubicBezTo>
                <a:cubicBezTo>
                  <a:pt x="2102075" y="1575"/>
                  <a:pt x="2137137" y="-87"/>
                  <a:pt x="2172219" y="4"/>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20" name="Freeform 19">
            <a:extLst>
              <a:ext uri="{FF2B5EF4-FFF2-40B4-BE49-F238E27FC236}">
                <a16:creationId xmlns:a16="http://schemas.microsoft.com/office/drawing/2014/main" id="{4FAA4253-6F70-282F-5C25-505FF0B604CB}"/>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 name="Rectangle 6">
            <a:extLst>
              <a:ext uri="{FF2B5EF4-FFF2-40B4-BE49-F238E27FC236}">
                <a16:creationId xmlns:a16="http://schemas.microsoft.com/office/drawing/2014/main" id="{1A3E24A8-E36B-9C31-D93A-C91331AD16ED}"/>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2196591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Basic">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FF4C1F15-4D7F-A4C2-9E63-6E4C1835AE5D}"/>
              </a:ext>
            </a:extLst>
          </p:cNvPr>
          <p:cNvSpPr/>
          <p:nvPr userDrawn="1"/>
        </p:nvSpPr>
        <p:spPr>
          <a:xfrm>
            <a:off x="0" y="2362961"/>
            <a:ext cx="12192000" cy="4483603"/>
          </a:xfrm>
          <a:custGeom>
            <a:avLst/>
            <a:gdLst>
              <a:gd name="connsiteX0" fmla="*/ 7094336 w 12223102"/>
              <a:gd name="connsiteY0" fmla="*/ 973 h 4495041"/>
              <a:gd name="connsiteX1" fmla="*/ 7658561 w 12223102"/>
              <a:gd name="connsiteY1" fmla="*/ 19161 h 4495041"/>
              <a:gd name="connsiteX2" fmla="*/ 12132909 w 12223102"/>
              <a:gd name="connsiteY2" fmla="*/ 2524033 h 4495041"/>
              <a:gd name="connsiteX3" fmla="*/ 12223102 w 12223102"/>
              <a:gd name="connsiteY3" fmla="*/ 2696368 h 4495041"/>
              <a:gd name="connsiteX4" fmla="*/ 12223102 w 12223102"/>
              <a:gd name="connsiteY4" fmla="*/ 4495041 h 4495041"/>
              <a:gd name="connsiteX5" fmla="*/ 0 w 12223102"/>
              <a:gd name="connsiteY5" fmla="*/ 4495041 h 4495041"/>
              <a:gd name="connsiteX6" fmla="*/ 0 w 12223102"/>
              <a:gd name="connsiteY6" fmla="*/ 1679964 h 4495041"/>
              <a:gd name="connsiteX7" fmla="*/ 203273 w 12223102"/>
              <a:gd name="connsiteY7" fmla="*/ 1557797 h 4495041"/>
              <a:gd name="connsiteX8" fmla="*/ 3532858 w 12223102"/>
              <a:gd name="connsiteY8" fmla="*/ 749399 h 4495041"/>
              <a:gd name="connsiteX9" fmla="*/ 7094336 w 12223102"/>
              <a:gd name="connsiteY9" fmla="*/ 973 h 449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23102" h="4495041">
                <a:moveTo>
                  <a:pt x="7094336" y="973"/>
                </a:moveTo>
                <a:cubicBezTo>
                  <a:pt x="7276515" y="-2440"/>
                  <a:pt x="7464078" y="3013"/>
                  <a:pt x="7658561" y="19161"/>
                </a:cubicBezTo>
                <a:cubicBezTo>
                  <a:pt x="9210601" y="139180"/>
                  <a:pt x="11209251" y="954376"/>
                  <a:pt x="12132909" y="2524033"/>
                </a:cubicBezTo>
                <a:lnTo>
                  <a:pt x="12223102" y="2696368"/>
                </a:lnTo>
                <a:lnTo>
                  <a:pt x="12223102" y="4495041"/>
                </a:lnTo>
                <a:lnTo>
                  <a:pt x="0" y="4495041"/>
                </a:lnTo>
                <a:lnTo>
                  <a:pt x="0" y="1679964"/>
                </a:lnTo>
                <a:lnTo>
                  <a:pt x="203273" y="1557797"/>
                </a:lnTo>
                <a:cubicBezTo>
                  <a:pt x="1130500" y="1056162"/>
                  <a:pt x="2430761" y="972836"/>
                  <a:pt x="3532858" y="749399"/>
                </a:cubicBezTo>
                <a:cubicBezTo>
                  <a:pt x="4807615" y="483242"/>
                  <a:pt x="5819080" y="24865"/>
                  <a:pt x="7094336" y="973"/>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8" y="549476"/>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554037" y="1825625"/>
            <a:ext cx="11090275" cy="4483100"/>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8" name="Rectangle 6">
            <a:extLst>
              <a:ext uri="{FF2B5EF4-FFF2-40B4-BE49-F238E27FC236}">
                <a16:creationId xmlns:a16="http://schemas.microsoft.com/office/drawing/2014/main" id="{32F2526A-F8E6-681A-4E1B-EBA7E2EE9B5D}"/>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4163101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bg>
      <p:bgPr>
        <a:solidFill>
          <a:schemeClr val="accent4"/>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50EC95FD-18E8-BB45-C1C0-A724E9A31721}"/>
              </a:ext>
            </a:extLst>
          </p:cNvPr>
          <p:cNvSpPr/>
          <p:nvPr userDrawn="1"/>
        </p:nvSpPr>
        <p:spPr>
          <a:xfrm>
            <a:off x="1" y="-9331"/>
            <a:ext cx="5475247" cy="6867331"/>
          </a:xfrm>
          <a:custGeom>
            <a:avLst/>
            <a:gdLst>
              <a:gd name="connsiteX0" fmla="*/ 0 w 5475247"/>
              <a:gd name="connsiteY0" fmla="*/ 0 h 6981631"/>
              <a:gd name="connsiteX1" fmla="*/ 4473087 w 5475247"/>
              <a:gd name="connsiteY1" fmla="*/ 0 h 6981631"/>
              <a:gd name="connsiteX2" fmla="*/ 4500927 w 5475247"/>
              <a:gd name="connsiteY2" fmla="*/ 33268 h 6981631"/>
              <a:gd name="connsiteX3" fmla="*/ 4923611 w 5475247"/>
              <a:gd name="connsiteY3" fmla="*/ 705713 h 6981631"/>
              <a:gd name="connsiteX4" fmla="*/ 4687098 w 5475247"/>
              <a:gd name="connsiteY4" fmla="*/ 6631117 h 6981631"/>
              <a:gd name="connsiteX5" fmla="*/ 4505245 w 5475247"/>
              <a:gd name="connsiteY5" fmla="*/ 6981631 h 6981631"/>
              <a:gd name="connsiteX6" fmla="*/ 0 w 5475247"/>
              <a:gd name="connsiteY6" fmla="*/ 6981631 h 698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5247" h="6981631">
                <a:moveTo>
                  <a:pt x="0" y="0"/>
                </a:moveTo>
                <a:lnTo>
                  <a:pt x="4473087" y="0"/>
                </a:lnTo>
                <a:lnTo>
                  <a:pt x="4500927" y="33268"/>
                </a:lnTo>
                <a:cubicBezTo>
                  <a:pt x="4664238" y="241731"/>
                  <a:pt x="4806622" y="465765"/>
                  <a:pt x="4923611" y="705713"/>
                </a:cubicBezTo>
                <a:cubicBezTo>
                  <a:pt x="5781537" y="2465332"/>
                  <a:pt x="5589698" y="4732700"/>
                  <a:pt x="4687098" y="6631117"/>
                </a:cubicBezTo>
                <a:lnTo>
                  <a:pt x="4505245" y="6981631"/>
                </a:lnTo>
                <a:lnTo>
                  <a:pt x="0" y="698163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3" name="Slide Number Placeholder 2">
            <a:extLst>
              <a:ext uri="{FF2B5EF4-FFF2-40B4-BE49-F238E27FC236}">
                <a16:creationId xmlns:a16="http://schemas.microsoft.com/office/drawing/2014/main" id="{007E160A-0514-EFDC-B468-65BCB476F62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5" name="Text Placeholder 6">
            <a:extLst>
              <a:ext uri="{FF2B5EF4-FFF2-40B4-BE49-F238E27FC236}">
                <a16:creationId xmlns:a16="http://schemas.microsoft.com/office/drawing/2014/main" id="{73090C62-63EE-C783-3628-6FD1DFD6EB91}"/>
              </a:ext>
            </a:extLst>
          </p:cNvPr>
          <p:cNvSpPr>
            <a:spLocks noGrp="1"/>
          </p:cNvSpPr>
          <p:nvPr>
            <p:ph idx="1" hasCustomPrompt="1"/>
          </p:nvPr>
        </p:nvSpPr>
        <p:spPr>
          <a:xfrm>
            <a:off x="554037" y="1436914"/>
            <a:ext cx="4177535" cy="4782485"/>
          </a:xfrm>
          <a:prstGeom prst="rect">
            <a:avLst/>
          </a:prstGeom>
        </p:spPr>
        <p:txBody>
          <a:bodyPr vert="horz" lIns="0" tIns="0" rIns="0" bIns="0" rtlCol="0">
            <a:normAutofit/>
          </a:bodyPr>
          <a:lstStyle>
            <a:lvl1pPr marL="7938" indent="-7938">
              <a:buNone/>
              <a:tabLst/>
              <a:defRPr b="1">
                <a:solidFill>
                  <a:schemeClr val="tx2"/>
                </a:solidFill>
              </a:defRPr>
            </a:lvl1pPr>
            <a:lvl2pPr marL="171450" indent="-171450">
              <a:buFont typeface="Arial" panose="020B0604020202020204" pitchFamily="34" charset="0"/>
              <a:buChar char="•"/>
              <a:tabLst/>
              <a:defRPr/>
            </a:lvl2pPr>
            <a:lvl3pPr marL="914400" indent="0">
              <a:buNone/>
              <a:defRPr/>
            </a:lvl3pPr>
          </a:lstStyle>
          <a:p>
            <a:pPr lvl="0"/>
            <a:r>
              <a:rPr lang="en-GB"/>
              <a:t>Table of contents</a:t>
            </a:r>
          </a:p>
          <a:p>
            <a:pPr lvl="1"/>
            <a:r>
              <a:rPr lang="en-GB"/>
              <a:t>Description</a:t>
            </a:r>
          </a:p>
        </p:txBody>
      </p:sp>
      <p:sp>
        <p:nvSpPr>
          <p:cNvPr id="6" name="TextBox 5">
            <a:extLst>
              <a:ext uri="{FF2B5EF4-FFF2-40B4-BE49-F238E27FC236}">
                <a16:creationId xmlns:a16="http://schemas.microsoft.com/office/drawing/2014/main" id="{B25F9747-9017-231A-73B0-F1E43265F031}"/>
              </a:ext>
            </a:extLst>
          </p:cNvPr>
          <p:cNvSpPr txBox="1"/>
          <p:nvPr userDrawn="1"/>
        </p:nvSpPr>
        <p:spPr>
          <a:xfrm>
            <a:off x="554038" y="453513"/>
            <a:ext cx="3342903" cy="553998"/>
          </a:xfrm>
          <a:prstGeom prst="rect">
            <a:avLst/>
          </a:prstGeom>
          <a:noFill/>
        </p:spPr>
        <p:txBody>
          <a:bodyPr wrap="none" lIns="0" rtlCol="0">
            <a:spAutoFit/>
          </a:bodyPr>
          <a:lstStyle/>
          <a:p>
            <a:r>
              <a:rPr lang="en-GB" sz="3000" b="1">
                <a:solidFill>
                  <a:schemeClr val="tx2"/>
                </a:solidFill>
              </a:rPr>
              <a:t>Table of contents</a:t>
            </a:r>
            <a:endParaRPr lang="en-PL" sz="3000" b="1">
              <a:solidFill>
                <a:schemeClr val="tx2"/>
              </a:solidFill>
            </a:endParaRPr>
          </a:p>
        </p:txBody>
      </p:sp>
      <p:sp>
        <p:nvSpPr>
          <p:cNvPr id="20" name="Freeform 19">
            <a:extLst>
              <a:ext uri="{FF2B5EF4-FFF2-40B4-BE49-F238E27FC236}">
                <a16:creationId xmlns:a16="http://schemas.microsoft.com/office/drawing/2014/main" id="{4FAA4253-6F70-282F-5C25-505FF0B604CB}"/>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 name="Text Placeholder 6">
            <a:extLst>
              <a:ext uri="{FF2B5EF4-FFF2-40B4-BE49-F238E27FC236}">
                <a16:creationId xmlns:a16="http://schemas.microsoft.com/office/drawing/2014/main" id="{9F25721F-2D83-66F1-DEBC-A499BC9A0B81}"/>
              </a:ext>
            </a:extLst>
          </p:cNvPr>
          <p:cNvSpPr>
            <a:spLocks noGrp="1"/>
          </p:cNvSpPr>
          <p:nvPr>
            <p:ph idx="11" hasCustomPrompt="1"/>
          </p:nvPr>
        </p:nvSpPr>
        <p:spPr>
          <a:xfrm>
            <a:off x="5628938" y="1436913"/>
            <a:ext cx="4177535" cy="4862085"/>
          </a:xfrm>
          <a:prstGeom prst="rect">
            <a:avLst/>
          </a:prstGeom>
        </p:spPr>
        <p:txBody>
          <a:bodyPr vert="horz" lIns="0" tIns="0" rIns="0" bIns="0" rtlCol="0">
            <a:normAutofit/>
          </a:bodyPr>
          <a:lstStyle>
            <a:lvl1pPr marL="7938" indent="-7938">
              <a:buNone/>
              <a:tabLst/>
              <a:defRPr b="1">
                <a:solidFill>
                  <a:schemeClr val="tx2"/>
                </a:solidFill>
              </a:defRPr>
            </a:lvl1pPr>
            <a:lvl2pPr marL="171450" indent="-171450">
              <a:buFont typeface="Arial" panose="020B0604020202020204" pitchFamily="34" charset="0"/>
              <a:buChar char="•"/>
              <a:tabLst/>
              <a:defRPr/>
            </a:lvl2pPr>
            <a:lvl3pPr marL="914400" indent="0">
              <a:buNone/>
              <a:defRPr/>
            </a:lvl3pPr>
          </a:lstStyle>
          <a:p>
            <a:pPr lvl="0"/>
            <a:r>
              <a:rPr lang="en-GB"/>
              <a:t>Table of contents</a:t>
            </a:r>
          </a:p>
          <a:p>
            <a:pPr lvl="1"/>
            <a:r>
              <a:rPr lang="en-GB"/>
              <a:t>Description</a:t>
            </a:r>
          </a:p>
        </p:txBody>
      </p:sp>
      <p:sp>
        <p:nvSpPr>
          <p:cNvPr id="4" name="Rectangle 6">
            <a:extLst>
              <a:ext uri="{FF2B5EF4-FFF2-40B4-BE49-F238E27FC236}">
                <a16:creationId xmlns:a16="http://schemas.microsoft.com/office/drawing/2014/main" id="{1577687A-A4B6-805A-65DE-865982C331E2}"/>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5527215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34920531-3829-D901-CA90-A67538F5550E}"/>
              </a:ext>
            </a:extLst>
          </p:cNvPr>
          <p:cNvSpPr/>
          <p:nvPr userDrawn="1"/>
        </p:nvSpPr>
        <p:spPr>
          <a:xfrm>
            <a:off x="0" y="3626883"/>
            <a:ext cx="6250418" cy="3231117"/>
          </a:xfrm>
          <a:custGeom>
            <a:avLst/>
            <a:gdLst>
              <a:gd name="connsiteX0" fmla="*/ 429623 w 6250418"/>
              <a:gd name="connsiteY0" fmla="*/ 137 h 3231117"/>
              <a:gd name="connsiteX1" fmla="*/ 6107386 w 6250418"/>
              <a:gd name="connsiteY1" fmla="*/ 2905611 h 3231117"/>
              <a:gd name="connsiteX2" fmla="*/ 6218830 w 6250418"/>
              <a:gd name="connsiteY2" fmla="*/ 3150666 h 3231117"/>
              <a:gd name="connsiteX3" fmla="*/ 6250418 w 6250418"/>
              <a:gd name="connsiteY3" fmla="*/ 3231117 h 3231117"/>
              <a:gd name="connsiteX4" fmla="*/ 0 w 6250418"/>
              <a:gd name="connsiteY4" fmla="*/ 3231117 h 3231117"/>
              <a:gd name="connsiteX5" fmla="*/ 0 w 6250418"/>
              <a:gd name="connsiteY5" fmla="*/ 19551 h 3231117"/>
              <a:gd name="connsiteX6" fmla="*/ 201773 w 6250418"/>
              <a:gd name="connsiteY6" fmla="*/ 6063 h 3231117"/>
              <a:gd name="connsiteX7" fmla="*/ 429623 w 6250418"/>
              <a:gd name="connsiteY7" fmla="*/ 137 h 323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0418" h="3231117">
                <a:moveTo>
                  <a:pt x="429623" y="137"/>
                </a:moveTo>
                <a:cubicBezTo>
                  <a:pt x="2362891" y="-12755"/>
                  <a:pt x="5124279" y="889243"/>
                  <a:pt x="6107386" y="2905611"/>
                </a:cubicBezTo>
                <a:cubicBezTo>
                  <a:pt x="6146710" y="2986266"/>
                  <a:pt x="6183848" y="3067979"/>
                  <a:pt x="6218830" y="3150666"/>
                </a:cubicBezTo>
                <a:lnTo>
                  <a:pt x="6250418" y="3231117"/>
                </a:lnTo>
                <a:lnTo>
                  <a:pt x="0" y="3231117"/>
                </a:lnTo>
                <a:lnTo>
                  <a:pt x="0" y="19551"/>
                </a:lnTo>
                <a:lnTo>
                  <a:pt x="201773" y="6063"/>
                </a:lnTo>
                <a:cubicBezTo>
                  <a:pt x="276287" y="2633"/>
                  <a:pt x="352292" y="653"/>
                  <a:pt x="429623" y="137"/>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F91F5749-03FC-F7CA-23FC-018BB6393070}"/>
              </a:ext>
            </a:extLst>
          </p:cNvPr>
          <p:cNvSpPr>
            <a:spLocks noGrp="1"/>
          </p:cNvSpPr>
          <p:nvPr>
            <p:ph type="title" hasCustomPrompt="1"/>
          </p:nvPr>
        </p:nvSpPr>
        <p:spPr>
          <a:xfrm>
            <a:off x="554038" y="549476"/>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CD743144-2B84-ED9F-7A6C-026226116B57}"/>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DDA1212E-D354-313E-E545-50E8DAD0E2C1}"/>
              </a:ext>
            </a:extLst>
          </p:cNvPr>
          <p:cNvSpPr>
            <a:spLocks noGrp="1"/>
          </p:cNvSpPr>
          <p:nvPr>
            <p:ph idx="1" hasCustomPrompt="1"/>
          </p:nvPr>
        </p:nvSpPr>
        <p:spPr>
          <a:xfrm>
            <a:off x="4086225" y="3429000"/>
            <a:ext cx="3426938" cy="567965"/>
          </a:xfrm>
          <a:prstGeom prst="rect">
            <a:avLst/>
          </a:prstGeom>
        </p:spPr>
        <p:txBody>
          <a:bodyPr vert="horz" lIns="0" tIns="0" rIns="0" bIns="0" rtlCol="0">
            <a:normAutofit/>
          </a:bodyPr>
          <a:lstStyle>
            <a:lvl1pPr marL="12700" indent="0">
              <a:buNone/>
              <a:tabLst/>
              <a:defRPr b="1">
                <a:solidFill>
                  <a:schemeClr val="tx2"/>
                </a:solidFill>
              </a:defRPr>
            </a:lvl1pPr>
            <a:lvl2pPr marL="184150" indent="-171450">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a:p>
            <a:pPr lvl="1"/>
            <a:r>
              <a:rPr lang="en-GB"/>
              <a:t>Position</a:t>
            </a:r>
          </a:p>
        </p:txBody>
      </p:sp>
      <p:sp>
        <p:nvSpPr>
          <p:cNvPr id="11" name="Text Placeholder 10">
            <a:extLst>
              <a:ext uri="{FF2B5EF4-FFF2-40B4-BE49-F238E27FC236}">
                <a16:creationId xmlns:a16="http://schemas.microsoft.com/office/drawing/2014/main" id="{10B09ED9-4286-62EE-6EA2-069EA339FDCB}"/>
              </a:ext>
            </a:extLst>
          </p:cNvPr>
          <p:cNvSpPr>
            <a:spLocks noGrp="1"/>
          </p:cNvSpPr>
          <p:nvPr>
            <p:ph type="body" sz="quarter" idx="11"/>
          </p:nvPr>
        </p:nvSpPr>
        <p:spPr>
          <a:xfrm>
            <a:off x="4086225" y="4260850"/>
            <a:ext cx="7554913" cy="1292225"/>
          </a:xfrm>
        </p:spPr>
        <p:txBody>
          <a:bodyPr>
            <a:normAutofit/>
          </a:bodyPr>
          <a:lstStyle>
            <a:lvl1pPr>
              <a:defRPr sz="1200"/>
            </a:lvl1pPr>
            <a:lvl2pPr marL="179388" indent="-171450">
              <a:buFont typeface="Arial" panose="020B0604020202020204" pitchFamily="34" charset="0"/>
              <a:buChar char="•"/>
              <a:tabLst/>
              <a:defRPr/>
            </a:lvl2pPr>
          </a:lstStyle>
          <a:p>
            <a:pPr lvl="0"/>
            <a:r>
              <a:rPr lang="en-GB"/>
              <a:t>Click to edit Master text styles</a:t>
            </a:r>
          </a:p>
        </p:txBody>
      </p:sp>
      <p:sp>
        <p:nvSpPr>
          <p:cNvPr id="17" name="Picture Placeholder 16">
            <a:extLst>
              <a:ext uri="{FF2B5EF4-FFF2-40B4-BE49-F238E27FC236}">
                <a16:creationId xmlns:a16="http://schemas.microsoft.com/office/drawing/2014/main" id="{68E59D0F-5073-70D2-7DED-0B771ABD1788}"/>
              </a:ext>
            </a:extLst>
          </p:cNvPr>
          <p:cNvSpPr>
            <a:spLocks noGrp="1"/>
          </p:cNvSpPr>
          <p:nvPr>
            <p:ph type="pic" sz="quarter" idx="12"/>
          </p:nvPr>
        </p:nvSpPr>
        <p:spPr>
          <a:xfrm>
            <a:off x="2296308" y="2970936"/>
            <a:ext cx="1407298" cy="1484092"/>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19" name="Freeform 18">
            <a:extLst>
              <a:ext uri="{FF2B5EF4-FFF2-40B4-BE49-F238E27FC236}">
                <a16:creationId xmlns:a16="http://schemas.microsoft.com/office/drawing/2014/main" id="{AD687D95-E425-C5D6-479D-8E2139CF8679}"/>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5" name="Rectangle 6">
            <a:extLst>
              <a:ext uri="{FF2B5EF4-FFF2-40B4-BE49-F238E27FC236}">
                <a16:creationId xmlns:a16="http://schemas.microsoft.com/office/drawing/2014/main" id="{113DEA68-016A-1EB5-5744-78AC8C731E7D}"/>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26244317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peakers">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34920531-3829-D901-CA90-A67538F5550E}"/>
              </a:ext>
            </a:extLst>
          </p:cNvPr>
          <p:cNvSpPr/>
          <p:nvPr userDrawn="1"/>
        </p:nvSpPr>
        <p:spPr>
          <a:xfrm>
            <a:off x="0" y="3626883"/>
            <a:ext cx="6250418" cy="3231117"/>
          </a:xfrm>
          <a:custGeom>
            <a:avLst/>
            <a:gdLst>
              <a:gd name="connsiteX0" fmla="*/ 429623 w 6250418"/>
              <a:gd name="connsiteY0" fmla="*/ 137 h 3231117"/>
              <a:gd name="connsiteX1" fmla="*/ 6107386 w 6250418"/>
              <a:gd name="connsiteY1" fmla="*/ 2905611 h 3231117"/>
              <a:gd name="connsiteX2" fmla="*/ 6218830 w 6250418"/>
              <a:gd name="connsiteY2" fmla="*/ 3150666 h 3231117"/>
              <a:gd name="connsiteX3" fmla="*/ 6250418 w 6250418"/>
              <a:gd name="connsiteY3" fmla="*/ 3231117 h 3231117"/>
              <a:gd name="connsiteX4" fmla="*/ 0 w 6250418"/>
              <a:gd name="connsiteY4" fmla="*/ 3231117 h 3231117"/>
              <a:gd name="connsiteX5" fmla="*/ 0 w 6250418"/>
              <a:gd name="connsiteY5" fmla="*/ 19551 h 3231117"/>
              <a:gd name="connsiteX6" fmla="*/ 201773 w 6250418"/>
              <a:gd name="connsiteY6" fmla="*/ 6063 h 3231117"/>
              <a:gd name="connsiteX7" fmla="*/ 429623 w 6250418"/>
              <a:gd name="connsiteY7" fmla="*/ 137 h 323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0418" h="3231117">
                <a:moveTo>
                  <a:pt x="429623" y="137"/>
                </a:moveTo>
                <a:cubicBezTo>
                  <a:pt x="2362891" y="-12755"/>
                  <a:pt x="5124279" y="889243"/>
                  <a:pt x="6107386" y="2905611"/>
                </a:cubicBezTo>
                <a:cubicBezTo>
                  <a:pt x="6146710" y="2986266"/>
                  <a:pt x="6183848" y="3067979"/>
                  <a:pt x="6218830" y="3150666"/>
                </a:cubicBezTo>
                <a:lnTo>
                  <a:pt x="6250418" y="3231117"/>
                </a:lnTo>
                <a:lnTo>
                  <a:pt x="0" y="3231117"/>
                </a:lnTo>
                <a:lnTo>
                  <a:pt x="0" y="19551"/>
                </a:lnTo>
                <a:lnTo>
                  <a:pt x="201773" y="6063"/>
                </a:lnTo>
                <a:cubicBezTo>
                  <a:pt x="276287" y="2633"/>
                  <a:pt x="352292" y="653"/>
                  <a:pt x="429623" y="137"/>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F91F5749-03FC-F7CA-23FC-018BB6393070}"/>
              </a:ext>
            </a:extLst>
          </p:cNvPr>
          <p:cNvSpPr>
            <a:spLocks noGrp="1"/>
          </p:cNvSpPr>
          <p:nvPr>
            <p:ph type="title" hasCustomPrompt="1"/>
          </p:nvPr>
        </p:nvSpPr>
        <p:spPr>
          <a:xfrm>
            <a:off x="554038" y="549476"/>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CD743144-2B84-ED9F-7A6C-026226116B57}"/>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DDA1212E-D354-313E-E545-50E8DAD0E2C1}"/>
              </a:ext>
            </a:extLst>
          </p:cNvPr>
          <p:cNvSpPr>
            <a:spLocks noGrp="1"/>
          </p:cNvSpPr>
          <p:nvPr>
            <p:ph idx="1" hasCustomPrompt="1"/>
          </p:nvPr>
        </p:nvSpPr>
        <p:spPr>
          <a:xfrm>
            <a:off x="1224485" y="4307293"/>
            <a:ext cx="4209362" cy="567965"/>
          </a:xfrm>
          <a:prstGeom prst="rect">
            <a:avLst/>
          </a:prstGeom>
        </p:spPr>
        <p:txBody>
          <a:bodyPr vert="horz" lIns="0" tIns="0" rIns="0" bIns="0" rtlCol="0">
            <a:normAutofit/>
          </a:bodyPr>
          <a:lstStyle>
            <a:lvl1pPr marL="12700" indent="0" algn="ctr">
              <a:buNone/>
              <a:tabLst/>
              <a:defRPr b="1">
                <a:solidFill>
                  <a:schemeClr val="tx2"/>
                </a:solidFill>
              </a:defRPr>
            </a:lvl1pPr>
            <a:lvl2pPr marL="184150" indent="-171450" algn="ctr">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a:p>
            <a:pPr lvl="1"/>
            <a:r>
              <a:rPr lang="en-GB"/>
              <a:t>Position</a:t>
            </a:r>
          </a:p>
        </p:txBody>
      </p:sp>
      <p:sp>
        <p:nvSpPr>
          <p:cNvPr id="11" name="Text Placeholder 10">
            <a:extLst>
              <a:ext uri="{FF2B5EF4-FFF2-40B4-BE49-F238E27FC236}">
                <a16:creationId xmlns:a16="http://schemas.microsoft.com/office/drawing/2014/main" id="{10B09ED9-4286-62EE-6EA2-069EA339FDCB}"/>
              </a:ext>
            </a:extLst>
          </p:cNvPr>
          <p:cNvSpPr>
            <a:spLocks noGrp="1"/>
          </p:cNvSpPr>
          <p:nvPr>
            <p:ph type="body" sz="quarter" idx="11"/>
          </p:nvPr>
        </p:nvSpPr>
        <p:spPr>
          <a:xfrm>
            <a:off x="1224485" y="5031064"/>
            <a:ext cx="4209363" cy="1076177"/>
          </a:xfrm>
        </p:spPr>
        <p:txBody>
          <a:bodyPr>
            <a:normAutofit/>
          </a:bodyPr>
          <a:lstStyle>
            <a:lvl1pPr algn="ctr">
              <a:defRPr sz="1200"/>
            </a:lvl1pPr>
            <a:lvl2pPr marL="179388" indent="-171450" algn="ctr">
              <a:buFont typeface="Arial" panose="020B0604020202020204" pitchFamily="34" charset="0"/>
              <a:buChar char="•"/>
              <a:tabLst/>
              <a:defRPr/>
            </a:lvl2pPr>
          </a:lstStyle>
          <a:p>
            <a:pPr lvl="0"/>
            <a:r>
              <a:rPr lang="en-GB"/>
              <a:t>Click to edit Master text styles</a:t>
            </a:r>
          </a:p>
        </p:txBody>
      </p:sp>
      <p:sp>
        <p:nvSpPr>
          <p:cNvPr id="17" name="Picture Placeholder 16">
            <a:extLst>
              <a:ext uri="{FF2B5EF4-FFF2-40B4-BE49-F238E27FC236}">
                <a16:creationId xmlns:a16="http://schemas.microsoft.com/office/drawing/2014/main" id="{68E59D0F-5073-70D2-7DED-0B771ABD1788}"/>
              </a:ext>
            </a:extLst>
          </p:cNvPr>
          <p:cNvSpPr>
            <a:spLocks noGrp="1"/>
          </p:cNvSpPr>
          <p:nvPr>
            <p:ph type="pic" sz="quarter" idx="12"/>
          </p:nvPr>
        </p:nvSpPr>
        <p:spPr>
          <a:xfrm>
            <a:off x="2478049" y="2686954"/>
            <a:ext cx="1407298" cy="1484092"/>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5" name="Text Placeholder 6">
            <a:extLst>
              <a:ext uri="{FF2B5EF4-FFF2-40B4-BE49-F238E27FC236}">
                <a16:creationId xmlns:a16="http://schemas.microsoft.com/office/drawing/2014/main" id="{D3BEFE12-0524-0985-AA7F-1671AB15602E}"/>
              </a:ext>
            </a:extLst>
          </p:cNvPr>
          <p:cNvSpPr>
            <a:spLocks noGrp="1"/>
          </p:cNvSpPr>
          <p:nvPr>
            <p:ph idx="13" hasCustomPrompt="1"/>
          </p:nvPr>
        </p:nvSpPr>
        <p:spPr>
          <a:xfrm>
            <a:off x="6807825" y="4307293"/>
            <a:ext cx="4209362" cy="567965"/>
          </a:xfrm>
          <a:prstGeom prst="rect">
            <a:avLst/>
          </a:prstGeom>
        </p:spPr>
        <p:txBody>
          <a:bodyPr vert="horz" lIns="0" tIns="0" rIns="0" bIns="0" rtlCol="0">
            <a:normAutofit/>
          </a:bodyPr>
          <a:lstStyle>
            <a:lvl1pPr marL="12700" indent="0" algn="ctr">
              <a:buNone/>
              <a:tabLst/>
              <a:defRPr b="1">
                <a:solidFill>
                  <a:schemeClr val="tx2"/>
                </a:solidFill>
              </a:defRPr>
            </a:lvl1pPr>
            <a:lvl2pPr marL="184150" indent="-171450" algn="ctr">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a:p>
            <a:pPr lvl="1"/>
            <a:r>
              <a:rPr lang="en-GB"/>
              <a:t>Position</a:t>
            </a:r>
          </a:p>
        </p:txBody>
      </p:sp>
      <p:sp>
        <p:nvSpPr>
          <p:cNvPr id="6" name="Text Placeholder 10">
            <a:extLst>
              <a:ext uri="{FF2B5EF4-FFF2-40B4-BE49-F238E27FC236}">
                <a16:creationId xmlns:a16="http://schemas.microsoft.com/office/drawing/2014/main" id="{51A4C240-E285-77C0-A17E-0BDA96C73013}"/>
              </a:ext>
            </a:extLst>
          </p:cNvPr>
          <p:cNvSpPr>
            <a:spLocks noGrp="1"/>
          </p:cNvSpPr>
          <p:nvPr>
            <p:ph type="body" sz="quarter" idx="14"/>
          </p:nvPr>
        </p:nvSpPr>
        <p:spPr>
          <a:xfrm>
            <a:off x="6807825" y="5031064"/>
            <a:ext cx="4209363" cy="1076177"/>
          </a:xfrm>
        </p:spPr>
        <p:txBody>
          <a:bodyPr>
            <a:normAutofit/>
          </a:bodyPr>
          <a:lstStyle>
            <a:lvl1pPr algn="ctr">
              <a:defRPr sz="1200"/>
            </a:lvl1pPr>
            <a:lvl2pPr marL="7938" indent="0" algn="ctr">
              <a:buNone/>
              <a:tabLst/>
              <a:defRPr/>
            </a:lvl2pPr>
          </a:lstStyle>
          <a:p>
            <a:pPr lvl="0"/>
            <a:r>
              <a:rPr lang="en-GB"/>
              <a:t>Click to edit Master text styles</a:t>
            </a:r>
          </a:p>
        </p:txBody>
      </p:sp>
      <p:sp>
        <p:nvSpPr>
          <p:cNvPr id="7" name="Picture Placeholder 16">
            <a:extLst>
              <a:ext uri="{FF2B5EF4-FFF2-40B4-BE49-F238E27FC236}">
                <a16:creationId xmlns:a16="http://schemas.microsoft.com/office/drawing/2014/main" id="{342F1595-54C1-521B-CB5D-F4CABA31B696}"/>
              </a:ext>
            </a:extLst>
          </p:cNvPr>
          <p:cNvSpPr>
            <a:spLocks noGrp="1"/>
          </p:cNvSpPr>
          <p:nvPr>
            <p:ph type="pic" sz="quarter" idx="15"/>
          </p:nvPr>
        </p:nvSpPr>
        <p:spPr>
          <a:xfrm>
            <a:off x="8061389" y="2686954"/>
            <a:ext cx="1407298" cy="1484092"/>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8" name="Rectangle 6">
            <a:extLst>
              <a:ext uri="{FF2B5EF4-FFF2-40B4-BE49-F238E27FC236}">
                <a16:creationId xmlns:a16="http://schemas.microsoft.com/office/drawing/2014/main" id="{B4BF3A08-8728-370B-1C60-034EF297EC6C}"/>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0" name="Freeform 9">
            <a:extLst>
              <a:ext uri="{FF2B5EF4-FFF2-40B4-BE49-F238E27FC236}">
                <a16:creationId xmlns:a16="http://schemas.microsoft.com/office/drawing/2014/main" id="{7C02B5AC-C5E7-E0AB-AE41-51FBBA471C16}"/>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331651794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_Basic">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FF4C1F15-4D7F-A4C2-9E63-6E4C1835AE5D}"/>
              </a:ext>
            </a:extLst>
          </p:cNvPr>
          <p:cNvSpPr/>
          <p:nvPr userDrawn="1"/>
        </p:nvSpPr>
        <p:spPr>
          <a:xfrm>
            <a:off x="0" y="2362961"/>
            <a:ext cx="12192000" cy="4483603"/>
          </a:xfrm>
          <a:custGeom>
            <a:avLst/>
            <a:gdLst>
              <a:gd name="connsiteX0" fmla="*/ 7094336 w 12223102"/>
              <a:gd name="connsiteY0" fmla="*/ 973 h 4495041"/>
              <a:gd name="connsiteX1" fmla="*/ 7658561 w 12223102"/>
              <a:gd name="connsiteY1" fmla="*/ 19161 h 4495041"/>
              <a:gd name="connsiteX2" fmla="*/ 12132909 w 12223102"/>
              <a:gd name="connsiteY2" fmla="*/ 2524033 h 4495041"/>
              <a:gd name="connsiteX3" fmla="*/ 12223102 w 12223102"/>
              <a:gd name="connsiteY3" fmla="*/ 2696368 h 4495041"/>
              <a:gd name="connsiteX4" fmla="*/ 12223102 w 12223102"/>
              <a:gd name="connsiteY4" fmla="*/ 4495041 h 4495041"/>
              <a:gd name="connsiteX5" fmla="*/ 0 w 12223102"/>
              <a:gd name="connsiteY5" fmla="*/ 4495041 h 4495041"/>
              <a:gd name="connsiteX6" fmla="*/ 0 w 12223102"/>
              <a:gd name="connsiteY6" fmla="*/ 1679964 h 4495041"/>
              <a:gd name="connsiteX7" fmla="*/ 203273 w 12223102"/>
              <a:gd name="connsiteY7" fmla="*/ 1557797 h 4495041"/>
              <a:gd name="connsiteX8" fmla="*/ 3532858 w 12223102"/>
              <a:gd name="connsiteY8" fmla="*/ 749399 h 4495041"/>
              <a:gd name="connsiteX9" fmla="*/ 7094336 w 12223102"/>
              <a:gd name="connsiteY9" fmla="*/ 973 h 449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23102" h="4495041">
                <a:moveTo>
                  <a:pt x="7094336" y="973"/>
                </a:moveTo>
                <a:cubicBezTo>
                  <a:pt x="7276515" y="-2440"/>
                  <a:pt x="7464078" y="3013"/>
                  <a:pt x="7658561" y="19161"/>
                </a:cubicBezTo>
                <a:cubicBezTo>
                  <a:pt x="9210601" y="139180"/>
                  <a:pt x="11209251" y="954376"/>
                  <a:pt x="12132909" y="2524033"/>
                </a:cubicBezTo>
                <a:lnTo>
                  <a:pt x="12223102" y="2696368"/>
                </a:lnTo>
                <a:lnTo>
                  <a:pt x="12223102" y="4495041"/>
                </a:lnTo>
                <a:lnTo>
                  <a:pt x="0" y="4495041"/>
                </a:lnTo>
                <a:lnTo>
                  <a:pt x="0" y="1679964"/>
                </a:lnTo>
                <a:lnTo>
                  <a:pt x="203273" y="1557797"/>
                </a:lnTo>
                <a:cubicBezTo>
                  <a:pt x="1130500" y="1056162"/>
                  <a:pt x="2430761" y="972836"/>
                  <a:pt x="3532858" y="749399"/>
                </a:cubicBezTo>
                <a:cubicBezTo>
                  <a:pt x="4807615" y="483242"/>
                  <a:pt x="5819080" y="24865"/>
                  <a:pt x="7094336" y="973"/>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8" y="549476"/>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554037" y="1825625"/>
            <a:ext cx="11090275" cy="4483100"/>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8" name="Rectangle 6">
            <a:extLst>
              <a:ext uri="{FF2B5EF4-FFF2-40B4-BE49-F238E27FC236}">
                <a16:creationId xmlns:a16="http://schemas.microsoft.com/office/drawing/2014/main" id="{32F2526A-F8E6-681A-4E1B-EBA7E2EE9B5D}"/>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3234142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_3 Columns_Comparison">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9" y="549476"/>
            <a:ext cx="11087100"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4" name="Text Placeholder 6">
            <a:extLst>
              <a:ext uri="{FF2B5EF4-FFF2-40B4-BE49-F238E27FC236}">
                <a16:creationId xmlns:a16="http://schemas.microsoft.com/office/drawing/2014/main" id="{151D2AC7-BB8D-E36B-EF33-A57E03B9B4F0}"/>
              </a:ext>
            </a:extLst>
          </p:cNvPr>
          <p:cNvSpPr>
            <a:spLocks noGrp="1"/>
          </p:cNvSpPr>
          <p:nvPr>
            <p:ph idx="1"/>
          </p:nvPr>
        </p:nvSpPr>
        <p:spPr>
          <a:xfrm>
            <a:off x="550861" y="3020992"/>
            <a:ext cx="3468245" cy="1448023"/>
          </a:xfrm>
          <a:prstGeom prst="rect">
            <a:avLst/>
          </a:prstGeom>
          <a:solidFill>
            <a:schemeClr val="bg1"/>
          </a:solidFill>
          <a:ln>
            <a:solidFill>
              <a:schemeClr val="accent3"/>
            </a:solidFill>
          </a:ln>
        </p:spPr>
        <p:txBody>
          <a:bodyPr vert="horz" lIns="216000" tIns="216000" rIns="216000" bIns="21600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8" name="Text Placeholder 7">
            <a:extLst>
              <a:ext uri="{FF2B5EF4-FFF2-40B4-BE49-F238E27FC236}">
                <a16:creationId xmlns:a16="http://schemas.microsoft.com/office/drawing/2014/main" id="{F6E9F23E-DC2B-A56B-B5FA-839AF3E2CA96}"/>
              </a:ext>
            </a:extLst>
          </p:cNvPr>
          <p:cNvSpPr>
            <a:spLocks noGrp="1"/>
          </p:cNvSpPr>
          <p:nvPr>
            <p:ph type="body" sz="quarter" idx="11"/>
          </p:nvPr>
        </p:nvSpPr>
        <p:spPr>
          <a:xfrm>
            <a:off x="550861" y="2272649"/>
            <a:ext cx="3468245" cy="747415"/>
          </a:xfrm>
          <a:solidFill>
            <a:schemeClr val="accent3"/>
          </a:solidFill>
        </p:spPr>
        <p:txBody>
          <a:bodyPr lIns="216000" rIns="720000" anchor="ctr"/>
          <a:lstStyle>
            <a:lvl1pPr marL="0" indent="0">
              <a:buNone/>
              <a:defRPr b="1">
                <a:solidFill>
                  <a:schemeClr val="bg1"/>
                </a:solidFill>
              </a:defRPr>
            </a:lvl1pPr>
          </a:lstStyle>
          <a:p>
            <a:pPr lvl="0"/>
            <a:r>
              <a:rPr lang="en-GB"/>
              <a:t>Click to edit Master text styles</a:t>
            </a:r>
          </a:p>
        </p:txBody>
      </p:sp>
      <p:sp>
        <p:nvSpPr>
          <p:cNvPr id="7" name="Text Placeholder 6">
            <a:extLst>
              <a:ext uri="{FF2B5EF4-FFF2-40B4-BE49-F238E27FC236}">
                <a16:creationId xmlns:a16="http://schemas.microsoft.com/office/drawing/2014/main" id="{50CBE420-3F31-E575-C2A6-367264618371}"/>
              </a:ext>
            </a:extLst>
          </p:cNvPr>
          <p:cNvSpPr>
            <a:spLocks noGrp="1"/>
          </p:cNvSpPr>
          <p:nvPr>
            <p:ph idx="12"/>
          </p:nvPr>
        </p:nvSpPr>
        <p:spPr>
          <a:xfrm>
            <a:off x="4361877" y="3020992"/>
            <a:ext cx="3468245" cy="1448023"/>
          </a:xfrm>
          <a:prstGeom prst="rect">
            <a:avLst/>
          </a:prstGeom>
          <a:solidFill>
            <a:schemeClr val="bg1"/>
          </a:solidFill>
          <a:ln>
            <a:solidFill>
              <a:schemeClr val="accent3"/>
            </a:solidFill>
          </a:ln>
        </p:spPr>
        <p:txBody>
          <a:bodyPr vert="horz" lIns="216000" tIns="216000" rIns="216000" bIns="21600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9" name="Text Placeholder 7">
            <a:extLst>
              <a:ext uri="{FF2B5EF4-FFF2-40B4-BE49-F238E27FC236}">
                <a16:creationId xmlns:a16="http://schemas.microsoft.com/office/drawing/2014/main" id="{DFEAFB00-1D47-1908-BECD-4C204FAF1EBC}"/>
              </a:ext>
            </a:extLst>
          </p:cNvPr>
          <p:cNvSpPr>
            <a:spLocks noGrp="1"/>
          </p:cNvSpPr>
          <p:nvPr>
            <p:ph type="body" sz="quarter" idx="13"/>
          </p:nvPr>
        </p:nvSpPr>
        <p:spPr>
          <a:xfrm>
            <a:off x="4361877" y="2272649"/>
            <a:ext cx="3468245" cy="747415"/>
          </a:xfrm>
          <a:solidFill>
            <a:schemeClr val="tx2"/>
          </a:solidFill>
        </p:spPr>
        <p:txBody>
          <a:bodyPr lIns="216000" rIns="720000" anchor="ctr"/>
          <a:lstStyle>
            <a:lvl1pPr marL="0" indent="0">
              <a:buNone/>
              <a:defRPr b="1">
                <a:solidFill>
                  <a:schemeClr val="bg1"/>
                </a:solidFill>
              </a:defRPr>
            </a:lvl1pPr>
          </a:lstStyle>
          <a:p>
            <a:pPr lvl="0"/>
            <a:r>
              <a:rPr lang="en-GB"/>
              <a:t>Click to edit Master text styles</a:t>
            </a:r>
          </a:p>
        </p:txBody>
      </p:sp>
      <p:sp>
        <p:nvSpPr>
          <p:cNvPr id="11" name="Text Placeholder 6">
            <a:extLst>
              <a:ext uri="{FF2B5EF4-FFF2-40B4-BE49-F238E27FC236}">
                <a16:creationId xmlns:a16="http://schemas.microsoft.com/office/drawing/2014/main" id="{3BEC06E4-E609-C6A5-1DD4-2791601C7E39}"/>
              </a:ext>
            </a:extLst>
          </p:cNvPr>
          <p:cNvSpPr>
            <a:spLocks noGrp="1"/>
          </p:cNvSpPr>
          <p:nvPr>
            <p:ph idx="14"/>
          </p:nvPr>
        </p:nvSpPr>
        <p:spPr>
          <a:xfrm>
            <a:off x="8172893" y="3020992"/>
            <a:ext cx="3468245" cy="1448023"/>
          </a:xfrm>
          <a:prstGeom prst="rect">
            <a:avLst/>
          </a:prstGeom>
          <a:solidFill>
            <a:schemeClr val="bg1"/>
          </a:solidFill>
          <a:ln>
            <a:solidFill>
              <a:schemeClr val="accent3"/>
            </a:solidFill>
          </a:ln>
        </p:spPr>
        <p:txBody>
          <a:bodyPr vert="horz" lIns="216000" tIns="216000" rIns="216000" bIns="21600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2" name="Text Placeholder 7">
            <a:extLst>
              <a:ext uri="{FF2B5EF4-FFF2-40B4-BE49-F238E27FC236}">
                <a16:creationId xmlns:a16="http://schemas.microsoft.com/office/drawing/2014/main" id="{A7414179-2DE8-0773-D77B-3664542F9711}"/>
              </a:ext>
            </a:extLst>
          </p:cNvPr>
          <p:cNvSpPr>
            <a:spLocks noGrp="1"/>
          </p:cNvSpPr>
          <p:nvPr>
            <p:ph type="body" sz="quarter" idx="15"/>
          </p:nvPr>
        </p:nvSpPr>
        <p:spPr>
          <a:xfrm>
            <a:off x="8172893" y="2272649"/>
            <a:ext cx="3468245" cy="747415"/>
          </a:xfrm>
          <a:solidFill>
            <a:schemeClr val="accent1"/>
          </a:solidFill>
        </p:spPr>
        <p:txBody>
          <a:bodyPr lIns="216000" rIns="720000" anchor="ctr"/>
          <a:lstStyle>
            <a:lvl1pPr marL="0" indent="0">
              <a:buNone/>
              <a:defRPr b="1">
                <a:solidFill>
                  <a:schemeClr val="bg1"/>
                </a:solidFill>
              </a:defRPr>
            </a:lvl1pPr>
          </a:lstStyle>
          <a:p>
            <a:pPr lvl="0"/>
            <a:r>
              <a:rPr lang="en-GB"/>
              <a:t>Click to edit Master text styles</a:t>
            </a:r>
          </a:p>
        </p:txBody>
      </p:sp>
      <p:sp>
        <p:nvSpPr>
          <p:cNvPr id="20" name="Picture Placeholder 9">
            <a:extLst>
              <a:ext uri="{FF2B5EF4-FFF2-40B4-BE49-F238E27FC236}">
                <a16:creationId xmlns:a16="http://schemas.microsoft.com/office/drawing/2014/main" id="{ECBFB9A0-3E0E-E422-871E-3CA94A242A45}"/>
              </a:ext>
            </a:extLst>
          </p:cNvPr>
          <p:cNvSpPr>
            <a:spLocks noGrp="1"/>
          </p:cNvSpPr>
          <p:nvPr>
            <p:ph type="pic" sz="quarter" idx="16" hasCustomPrompt="1"/>
          </p:nvPr>
        </p:nvSpPr>
        <p:spPr>
          <a:xfrm>
            <a:off x="3285047" y="2274700"/>
            <a:ext cx="734059" cy="732858"/>
          </a:xfrm>
        </p:spPr>
        <p:txBody>
          <a:bodyPr anchor="ctr">
            <a:normAutofit/>
          </a:bodyPr>
          <a:lstStyle>
            <a:lvl1pPr marL="0" indent="0" algn="ctr">
              <a:buNone/>
              <a:defRPr sz="1200">
                <a:solidFill>
                  <a:schemeClr val="bg1"/>
                </a:solidFill>
              </a:defRPr>
            </a:lvl1pPr>
          </a:lstStyle>
          <a:p>
            <a:r>
              <a:rPr lang="en-PL"/>
              <a:t>Icon</a:t>
            </a:r>
          </a:p>
        </p:txBody>
      </p:sp>
      <p:sp>
        <p:nvSpPr>
          <p:cNvPr id="21" name="Picture Placeholder 9">
            <a:extLst>
              <a:ext uri="{FF2B5EF4-FFF2-40B4-BE49-F238E27FC236}">
                <a16:creationId xmlns:a16="http://schemas.microsoft.com/office/drawing/2014/main" id="{F8B3B003-875D-3888-3DCA-FB2A4EE53A65}"/>
              </a:ext>
            </a:extLst>
          </p:cNvPr>
          <p:cNvSpPr>
            <a:spLocks noGrp="1"/>
          </p:cNvSpPr>
          <p:nvPr>
            <p:ph type="pic" sz="quarter" idx="17" hasCustomPrompt="1"/>
          </p:nvPr>
        </p:nvSpPr>
        <p:spPr>
          <a:xfrm>
            <a:off x="7096063" y="2274700"/>
            <a:ext cx="734059" cy="732858"/>
          </a:xfrm>
        </p:spPr>
        <p:txBody>
          <a:bodyPr anchor="ctr">
            <a:normAutofit/>
          </a:bodyPr>
          <a:lstStyle>
            <a:lvl1pPr marL="0" indent="0" algn="ctr">
              <a:buNone/>
              <a:defRPr sz="1200">
                <a:solidFill>
                  <a:schemeClr val="bg1"/>
                </a:solidFill>
              </a:defRPr>
            </a:lvl1pPr>
          </a:lstStyle>
          <a:p>
            <a:r>
              <a:rPr lang="en-PL"/>
              <a:t>Icon</a:t>
            </a:r>
          </a:p>
        </p:txBody>
      </p:sp>
      <p:sp>
        <p:nvSpPr>
          <p:cNvPr id="22" name="Picture Placeholder 9">
            <a:extLst>
              <a:ext uri="{FF2B5EF4-FFF2-40B4-BE49-F238E27FC236}">
                <a16:creationId xmlns:a16="http://schemas.microsoft.com/office/drawing/2014/main" id="{4AA41865-18A2-548E-5FDA-5CF50E809152}"/>
              </a:ext>
            </a:extLst>
          </p:cNvPr>
          <p:cNvSpPr>
            <a:spLocks noGrp="1"/>
          </p:cNvSpPr>
          <p:nvPr>
            <p:ph type="pic" sz="quarter" idx="18" hasCustomPrompt="1"/>
          </p:nvPr>
        </p:nvSpPr>
        <p:spPr>
          <a:xfrm>
            <a:off x="10907079" y="2274700"/>
            <a:ext cx="734059" cy="732858"/>
          </a:xfrm>
        </p:spPr>
        <p:txBody>
          <a:bodyPr anchor="ctr">
            <a:normAutofit/>
          </a:bodyPr>
          <a:lstStyle>
            <a:lvl1pPr marL="0" indent="0" algn="ctr">
              <a:buNone/>
              <a:defRPr sz="1200">
                <a:solidFill>
                  <a:schemeClr val="bg1"/>
                </a:solidFill>
              </a:defRPr>
            </a:lvl1pPr>
          </a:lstStyle>
          <a:p>
            <a:r>
              <a:rPr lang="en-PL"/>
              <a:t>Icon</a:t>
            </a:r>
          </a:p>
        </p:txBody>
      </p:sp>
      <p:sp>
        <p:nvSpPr>
          <p:cNvPr id="24" name="Text Placeholder 23">
            <a:extLst>
              <a:ext uri="{FF2B5EF4-FFF2-40B4-BE49-F238E27FC236}">
                <a16:creationId xmlns:a16="http://schemas.microsoft.com/office/drawing/2014/main" id="{14D9E28D-7884-2387-F23A-3865D752AC27}"/>
              </a:ext>
            </a:extLst>
          </p:cNvPr>
          <p:cNvSpPr>
            <a:spLocks noGrp="1"/>
          </p:cNvSpPr>
          <p:nvPr>
            <p:ph type="body" sz="quarter" idx="19"/>
          </p:nvPr>
        </p:nvSpPr>
        <p:spPr>
          <a:xfrm>
            <a:off x="550863" y="4930775"/>
            <a:ext cx="11090275" cy="1377950"/>
          </a:xfrm>
        </p:spPr>
        <p:txBody>
          <a:bodyPr/>
          <a:lstStyle/>
          <a:p>
            <a:pPr lvl="0"/>
            <a:r>
              <a:rPr lang="en-GB"/>
              <a:t>Click to edit Master text styles</a:t>
            </a:r>
          </a:p>
          <a:p>
            <a:pPr lvl="1"/>
            <a:r>
              <a:rPr lang="en-GB"/>
              <a:t>Second level</a:t>
            </a:r>
          </a:p>
          <a:p>
            <a:pPr lvl="2"/>
            <a:r>
              <a:rPr lang="en-GB"/>
              <a:t>Third level</a:t>
            </a:r>
          </a:p>
        </p:txBody>
      </p:sp>
      <p:sp>
        <p:nvSpPr>
          <p:cNvPr id="10" name="Rectangle 6">
            <a:extLst>
              <a:ext uri="{FF2B5EF4-FFF2-40B4-BE49-F238E27FC236}">
                <a16:creationId xmlns:a16="http://schemas.microsoft.com/office/drawing/2014/main" id="{33E6BFE3-56D0-E350-F911-073145A627C2}"/>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15180615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_3 Columns_Comparison_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25437C-A40E-C40C-40AE-5ACC8E51E447}"/>
              </a:ext>
            </a:extLst>
          </p:cNvPr>
          <p:cNvSpPr/>
          <p:nvPr userDrawn="1"/>
        </p:nvSpPr>
        <p:spPr>
          <a:xfrm>
            <a:off x="0" y="-9331"/>
            <a:ext cx="4074368" cy="68673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F2C6ABB0-2B00-49BC-EC7B-26AF429385E3}"/>
              </a:ext>
            </a:extLst>
          </p:cNvPr>
          <p:cNvSpPr/>
          <p:nvPr userDrawn="1"/>
        </p:nvSpPr>
        <p:spPr>
          <a:xfrm>
            <a:off x="4074367" y="-9331"/>
            <a:ext cx="4074368" cy="686733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FC97BE5E-57EE-01FA-DC75-B5D8ACE84F58}"/>
              </a:ext>
            </a:extLst>
          </p:cNvPr>
          <p:cNvSpPr/>
          <p:nvPr userDrawn="1"/>
        </p:nvSpPr>
        <p:spPr>
          <a:xfrm>
            <a:off x="8148735" y="-4665"/>
            <a:ext cx="4043265" cy="686733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9" y="549476"/>
            <a:ext cx="11087100" cy="1131687"/>
          </a:xfrm>
        </p:spPr>
        <p:txBody>
          <a:bodyPr/>
          <a:lstStyle>
            <a:lvl1pPr>
              <a:defRPr>
                <a:solidFill>
                  <a:schemeClr val="bg1"/>
                </a:solidFill>
              </a:defRPr>
            </a:lvl1p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lvl1pPr>
              <a:defRPr>
                <a:solidFill>
                  <a:schemeClr val="bg2"/>
                </a:solidFill>
              </a:defRPr>
            </a:lvl1pPr>
          </a:lstStyle>
          <a:p>
            <a:fld id="{4EE75B84-B7E0-4C4B-AC9D-894B0C074E7C}" type="slidenum">
              <a:rPr lang="en-PL" smtClean="0"/>
              <a:pPr/>
              <a:t>‹#›</a:t>
            </a:fld>
            <a:endParaRPr lang="en-PL"/>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accent4">
                <a:alpha val="9504"/>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17" name="Text Placeholder 6">
            <a:extLst>
              <a:ext uri="{FF2B5EF4-FFF2-40B4-BE49-F238E27FC236}">
                <a16:creationId xmlns:a16="http://schemas.microsoft.com/office/drawing/2014/main" id="{A63E8409-D303-82F9-A976-A8D896A39FD0}"/>
              </a:ext>
            </a:extLst>
          </p:cNvPr>
          <p:cNvSpPr>
            <a:spLocks noGrp="1"/>
          </p:cNvSpPr>
          <p:nvPr>
            <p:ph idx="1"/>
          </p:nvPr>
        </p:nvSpPr>
        <p:spPr>
          <a:xfrm>
            <a:off x="554037" y="2599978"/>
            <a:ext cx="3149530" cy="3708545"/>
          </a:xfrm>
          <a:prstGeom prst="rect">
            <a:avLst/>
          </a:prstGeom>
        </p:spPr>
        <p:txBody>
          <a:bodyPr vert="horz" lIns="0" tIns="0" rIns="0" bIns="0" rtlCol="0">
            <a:normAutofit/>
          </a:bodyPr>
          <a:lstStyle>
            <a:lvl1pPr marL="0" indent="0" algn="ctr">
              <a:buNone/>
              <a:defRPr sz="1200">
                <a:solidFill>
                  <a:schemeClr val="bg1"/>
                </a:solidFill>
              </a:defRPr>
            </a:lvl1pPr>
            <a:lvl2pPr marL="457200" indent="0">
              <a:buNone/>
              <a:defRPr/>
            </a:lvl2pPr>
            <a:lvl3pPr marL="914400" indent="0">
              <a:buNone/>
              <a:defRPr/>
            </a:lvl3pPr>
          </a:lstStyle>
          <a:p>
            <a:pPr lvl="0"/>
            <a:r>
              <a:rPr lang="en-GB"/>
              <a:t>Click to edit Master text styles</a:t>
            </a:r>
          </a:p>
        </p:txBody>
      </p:sp>
      <p:sp>
        <p:nvSpPr>
          <p:cNvPr id="18" name="Text Placeholder 7">
            <a:extLst>
              <a:ext uri="{FF2B5EF4-FFF2-40B4-BE49-F238E27FC236}">
                <a16:creationId xmlns:a16="http://schemas.microsoft.com/office/drawing/2014/main" id="{988C3E31-1373-ED98-F74B-0625680753B3}"/>
              </a:ext>
            </a:extLst>
          </p:cNvPr>
          <p:cNvSpPr>
            <a:spLocks noGrp="1"/>
          </p:cNvSpPr>
          <p:nvPr>
            <p:ph type="body" sz="quarter" idx="11"/>
          </p:nvPr>
        </p:nvSpPr>
        <p:spPr>
          <a:xfrm>
            <a:off x="554037" y="1970665"/>
            <a:ext cx="3149530" cy="444507"/>
          </a:xfrm>
        </p:spPr>
        <p:txBody>
          <a:bodyPr/>
          <a:lstStyle>
            <a:lvl1pPr marL="0" indent="0" algn="ctr">
              <a:buNone/>
              <a:defRPr b="1">
                <a:solidFill>
                  <a:schemeClr val="bg1"/>
                </a:solidFill>
              </a:defRPr>
            </a:lvl1pPr>
          </a:lstStyle>
          <a:p>
            <a:pPr lvl="0"/>
            <a:r>
              <a:rPr lang="en-GB"/>
              <a:t>Click to edit Master text styles</a:t>
            </a:r>
          </a:p>
        </p:txBody>
      </p:sp>
      <p:sp>
        <p:nvSpPr>
          <p:cNvPr id="23" name="Text Placeholder 6">
            <a:extLst>
              <a:ext uri="{FF2B5EF4-FFF2-40B4-BE49-F238E27FC236}">
                <a16:creationId xmlns:a16="http://schemas.microsoft.com/office/drawing/2014/main" id="{2142A9DC-B0AD-69EB-B83C-76EFC9BE3F4E}"/>
              </a:ext>
            </a:extLst>
          </p:cNvPr>
          <p:cNvSpPr>
            <a:spLocks noGrp="1"/>
          </p:cNvSpPr>
          <p:nvPr>
            <p:ph idx="13"/>
          </p:nvPr>
        </p:nvSpPr>
        <p:spPr>
          <a:xfrm>
            <a:off x="8491608" y="2599979"/>
            <a:ext cx="3149530" cy="3708746"/>
          </a:xfrm>
          <a:prstGeom prst="rect">
            <a:avLst/>
          </a:prstGeom>
        </p:spPr>
        <p:txBody>
          <a:bodyPr vert="horz" lIns="0" tIns="0" rIns="0" bIns="0" rtlCol="0">
            <a:normAutofit/>
          </a:bodyPr>
          <a:lstStyle>
            <a:lvl1pPr marL="0" indent="0" algn="ctr">
              <a:buNone/>
              <a:defRPr sz="1200">
                <a:solidFill>
                  <a:schemeClr val="bg1"/>
                </a:solidFill>
              </a:defRPr>
            </a:lvl1pPr>
            <a:lvl2pPr marL="457200" indent="0">
              <a:buNone/>
              <a:defRPr/>
            </a:lvl2pPr>
            <a:lvl3pPr marL="914400" indent="0">
              <a:buNone/>
              <a:defRPr/>
            </a:lvl3pPr>
          </a:lstStyle>
          <a:p>
            <a:pPr lvl="0"/>
            <a:r>
              <a:rPr lang="en-GB"/>
              <a:t>Click to edit Master text styles</a:t>
            </a:r>
          </a:p>
        </p:txBody>
      </p:sp>
      <p:sp>
        <p:nvSpPr>
          <p:cNvPr id="25" name="Text Placeholder 7">
            <a:extLst>
              <a:ext uri="{FF2B5EF4-FFF2-40B4-BE49-F238E27FC236}">
                <a16:creationId xmlns:a16="http://schemas.microsoft.com/office/drawing/2014/main" id="{4C4F168F-916B-2C8B-D271-76901003D45D}"/>
              </a:ext>
            </a:extLst>
          </p:cNvPr>
          <p:cNvSpPr>
            <a:spLocks noGrp="1"/>
          </p:cNvSpPr>
          <p:nvPr>
            <p:ph type="body" sz="quarter" idx="14"/>
          </p:nvPr>
        </p:nvSpPr>
        <p:spPr>
          <a:xfrm>
            <a:off x="8491608" y="1970665"/>
            <a:ext cx="3149530" cy="444507"/>
          </a:xfrm>
        </p:spPr>
        <p:txBody>
          <a:bodyPr/>
          <a:lstStyle>
            <a:lvl1pPr marL="0" indent="0" algn="ctr">
              <a:buNone/>
              <a:defRPr b="1">
                <a:solidFill>
                  <a:schemeClr val="bg1"/>
                </a:solidFill>
              </a:defRPr>
            </a:lvl1pPr>
          </a:lstStyle>
          <a:p>
            <a:pPr lvl="0"/>
            <a:r>
              <a:rPr lang="en-GB"/>
              <a:t>Click to edit Master text styles</a:t>
            </a:r>
          </a:p>
        </p:txBody>
      </p:sp>
      <p:sp>
        <p:nvSpPr>
          <p:cNvPr id="26" name="Text Placeholder 6">
            <a:extLst>
              <a:ext uri="{FF2B5EF4-FFF2-40B4-BE49-F238E27FC236}">
                <a16:creationId xmlns:a16="http://schemas.microsoft.com/office/drawing/2014/main" id="{B323D17A-94C3-3DC3-68D3-7911DE9A60E5}"/>
              </a:ext>
            </a:extLst>
          </p:cNvPr>
          <p:cNvSpPr>
            <a:spLocks noGrp="1"/>
          </p:cNvSpPr>
          <p:nvPr>
            <p:ph idx="16"/>
          </p:nvPr>
        </p:nvSpPr>
        <p:spPr>
          <a:xfrm>
            <a:off x="4521235" y="2599979"/>
            <a:ext cx="3149530" cy="3708746"/>
          </a:xfrm>
          <a:prstGeom prst="rect">
            <a:avLst/>
          </a:prstGeom>
        </p:spPr>
        <p:txBody>
          <a:bodyPr vert="horz" lIns="0" tIns="0" rIns="0" bIns="0" rtlCol="0">
            <a:normAutofit/>
          </a:bodyPr>
          <a:lstStyle>
            <a:lvl1pPr marL="0" indent="0" algn="ctr">
              <a:buNone/>
              <a:defRPr sz="1200">
                <a:solidFill>
                  <a:schemeClr val="bg1"/>
                </a:solidFill>
              </a:defRPr>
            </a:lvl1pPr>
            <a:lvl2pPr marL="457200" indent="0">
              <a:buNone/>
              <a:defRPr/>
            </a:lvl2pPr>
            <a:lvl3pPr marL="914400" indent="0">
              <a:buNone/>
              <a:defRPr/>
            </a:lvl3pPr>
          </a:lstStyle>
          <a:p>
            <a:pPr lvl="0"/>
            <a:r>
              <a:rPr lang="en-GB"/>
              <a:t>Click to edit Master text styles</a:t>
            </a:r>
          </a:p>
        </p:txBody>
      </p:sp>
      <p:sp>
        <p:nvSpPr>
          <p:cNvPr id="27" name="Text Placeholder 7">
            <a:extLst>
              <a:ext uri="{FF2B5EF4-FFF2-40B4-BE49-F238E27FC236}">
                <a16:creationId xmlns:a16="http://schemas.microsoft.com/office/drawing/2014/main" id="{56B63100-7AC9-1651-E1E1-A1A218970AC3}"/>
              </a:ext>
            </a:extLst>
          </p:cNvPr>
          <p:cNvSpPr>
            <a:spLocks noGrp="1"/>
          </p:cNvSpPr>
          <p:nvPr>
            <p:ph type="body" sz="quarter" idx="17"/>
          </p:nvPr>
        </p:nvSpPr>
        <p:spPr>
          <a:xfrm>
            <a:off x="4521235" y="1970665"/>
            <a:ext cx="3149530" cy="444507"/>
          </a:xfrm>
        </p:spPr>
        <p:txBody>
          <a:bodyPr/>
          <a:lstStyle>
            <a:lvl1pPr marL="0" indent="0" algn="ctr">
              <a:buNone/>
              <a:defRPr b="1">
                <a:solidFill>
                  <a:schemeClr val="bg1"/>
                </a:solidFill>
              </a:defRPr>
            </a:lvl1pPr>
          </a:lstStyle>
          <a:p>
            <a:pPr lvl="0"/>
            <a:r>
              <a:rPr lang="en-GB"/>
              <a:t>Click to edit Master text styles</a:t>
            </a:r>
          </a:p>
        </p:txBody>
      </p:sp>
      <p:sp>
        <p:nvSpPr>
          <p:cNvPr id="4" name="Rectangle 6">
            <a:extLst>
              <a:ext uri="{FF2B5EF4-FFF2-40B4-BE49-F238E27FC236}">
                <a16:creationId xmlns:a16="http://schemas.microsoft.com/office/drawing/2014/main" id="{8DD81181-6E76-CEF3-F63F-071DBF748063}"/>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bg2">
              <a:alpha val="9903"/>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41778213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_2 Columns">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8" y="549476"/>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554037" y="3886859"/>
            <a:ext cx="5349876" cy="2421865"/>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8" name="Text Placeholder 7">
            <a:extLst>
              <a:ext uri="{FF2B5EF4-FFF2-40B4-BE49-F238E27FC236}">
                <a16:creationId xmlns:a16="http://schemas.microsoft.com/office/drawing/2014/main" id="{9EB8DEF2-02A1-B7CD-158F-9813CFE2519E}"/>
              </a:ext>
            </a:extLst>
          </p:cNvPr>
          <p:cNvSpPr>
            <a:spLocks noGrp="1"/>
          </p:cNvSpPr>
          <p:nvPr>
            <p:ph type="body" sz="quarter" idx="11"/>
          </p:nvPr>
        </p:nvSpPr>
        <p:spPr>
          <a:xfrm>
            <a:off x="554037" y="3257546"/>
            <a:ext cx="5349876" cy="444507"/>
          </a:xfrm>
        </p:spPr>
        <p:txBody>
          <a:bodyPr/>
          <a:lstStyle>
            <a:lvl1pPr marL="0" indent="0">
              <a:buNone/>
              <a:defRPr b="1">
                <a:solidFill>
                  <a:schemeClr val="tx2"/>
                </a:solidFill>
              </a:defRPr>
            </a:lvl1pPr>
          </a:lstStyle>
          <a:p>
            <a:pPr lvl="0"/>
            <a:r>
              <a:rPr lang="en-GB"/>
              <a:t>Click to edit Master text styles</a:t>
            </a:r>
          </a:p>
        </p:txBody>
      </p:sp>
      <p:sp>
        <p:nvSpPr>
          <p:cNvPr id="10" name="Picture Placeholder 9">
            <a:extLst>
              <a:ext uri="{FF2B5EF4-FFF2-40B4-BE49-F238E27FC236}">
                <a16:creationId xmlns:a16="http://schemas.microsoft.com/office/drawing/2014/main" id="{B6CE90EA-17CC-1BE8-C18A-10A5E4DA72CE}"/>
              </a:ext>
            </a:extLst>
          </p:cNvPr>
          <p:cNvSpPr>
            <a:spLocks noGrp="1"/>
          </p:cNvSpPr>
          <p:nvPr>
            <p:ph type="pic" sz="quarter" idx="12" hasCustomPrompt="1"/>
          </p:nvPr>
        </p:nvSpPr>
        <p:spPr>
          <a:xfrm>
            <a:off x="554038" y="2038806"/>
            <a:ext cx="969962" cy="968375"/>
          </a:xfrm>
        </p:spPr>
        <p:txBody>
          <a:bodyPr anchor="ctr"/>
          <a:lstStyle>
            <a:lvl1pPr marL="0" indent="0" algn="ctr">
              <a:buNone/>
              <a:defRPr/>
            </a:lvl1pPr>
          </a:lstStyle>
          <a:p>
            <a:r>
              <a:rPr lang="en-PL"/>
              <a:t>Icon</a:t>
            </a:r>
          </a:p>
        </p:txBody>
      </p:sp>
      <p:sp>
        <p:nvSpPr>
          <p:cNvPr id="11" name="Text Placeholder 6">
            <a:extLst>
              <a:ext uri="{FF2B5EF4-FFF2-40B4-BE49-F238E27FC236}">
                <a16:creationId xmlns:a16="http://schemas.microsoft.com/office/drawing/2014/main" id="{9EF02D6E-E8B2-4CB8-A223-00262EE2A4C3}"/>
              </a:ext>
            </a:extLst>
          </p:cNvPr>
          <p:cNvSpPr>
            <a:spLocks noGrp="1"/>
          </p:cNvSpPr>
          <p:nvPr>
            <p:ph idx="13"/>
          </p:nvPr>
        </p:nvSpPr>
        <p:spPr>
          <a:xfrm>
            <a:off x="6291261" y="3886859"/>
            <a:ext cx="5349876" cy="2421865"/>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2" name="Text Placeholder 7">
            <a:extLst>
              <a:ext uri="{FF2B5EF4-FFF2-40B4-BE49-F238E27FC236}">
                <a16:creationId xmlns:a16="http://schemas.microsoft.com/office/drawing/2014/main" id="{15DB5DD6-596D-DC7B-3A2D-A53F70C97208}"/>
              </a:ext>
            </a:extLst>
          </p:cNvPr>
          <p:cNvSpPr>
            <a:spLocks noGrp="1"/>
          </p:cNvSpPr>
          <p:nvPr>
            <p:ph type="body" sz="quarter" idx="14"/>
          </p:nvPr>
        </p:nvSpPr>
        <p:spPr>
          <a:xfrm>
            <a:off x="6291261" y="3257546"/>
            <a:ext cx="5349876" cy="444507"/>
          </a:xfrm>
        </p:spPr>
        <p:txBody>
          <a:bodyPr/>
          <a:lstStyle>
            <a:lvl1pPr marL="0" indent="0">
              <a:buNone/>
              <a:defRPr b="1">
                <a:solidFill>
                  <a:schemeClr val="tx2"/>
                </a:solidFill>
              </a:defRPr>
            </a:lvl1pPr>
          </a:lstStyle>
          <a:p>
            <a:pPr lvl="0"/>
            <a:r>
              <a:rPr lang="en-GB"/>
              <a:t>Click to edit Master text styles</a:t>
            </a:r>
          </a:p>
        </p:txBody>
      </p:sp>
      <p:sp>
        <p:nvSpPr>
          <p:cNvPr id="14" name="Picture Placeholder 9">
            <a:extLst>
              <a:ext uri="{FF2B5EF4-FFF2-40B4-BE49-F238E27FC236}">
                <a16:creationId xmlns:a16="http://schemas.microsoft.com/office/drawing/2014/main" id="{8386418A-527B-EDE4-B826-37C3E8C93760}"/>
              </a:ext>
            </a:extLst>
          </p:cNvPr>
          <p:cNvSpPr>
            <a:spLocks noGrp="1"/>
          </p:cNvSpPr>
          <p:nvPr>
            <p:ph type="pic" sz="quarter" idx="15" hasCustomPrompt="1"/>
          </p:nvPr>
        </p:nvSpPr>
        <p:spPr>
          <a:xfrm>
            <a:off x="6291262" y="2038806"/>
            <a:ext cx="969962" cy="968375"/>
          </a:xfrm>
        </p:spPr>
        <p:txBody>
          <a:bodyPr anchor="ctr"/>
          <a:lstStyle>
            <a:lvl1pPr marL="0" indent="0" algn="ctr">
              <a:buNone/>
              <a:defRPr/>
            </a:lvl1pPr>
          </a:lstStyle>
          <a:p>
            <a:r>
              <a:rPr lang="en-PL"/>
              <a:t>Icon</a:t>
            </a:r>
          </a:p>
        </p:txBody>
      </p:sp>
      <p:sp>
        <p:nvSpPr>
          <p:cNvPr id="7" name="Rectangle 6">
            <a:extLst>
              <a:ext uri="{FF2B5EF4-FFF2-40B4-BE49-F238E27FC236}">
                <a16:creationId xmlns:a16="http://schemas.microsoft.com/office/drawing/2014/main" id="{C01C6F15-A55D-CB9A-FA3D-FDF18B85343B}"/>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40878779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_3 Columns">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8" y="549476"/>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554036" y="3881913"/>
            <a:ext cx="3468245" cy="2426811"/>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8" name="Text Placeholder 7">
            <a:extLst>
              <a:ext uri="{FF2B5EF4-FFF2-40B4-BE49-F238E27FC236}">
                <a16:creationId xmlns:a16="http://schemas.microsoft.com/office/drawing/2014/main" id="{9EB8DEF2-02A1-B7CD-158F-9813CFE2519E}"/>
              </a:ext>
            </a:extLst>
          </p:cNvPr>
          <p:cNvSpPr>
            <a:spLocks noGrp="1"/>
          </p:cNvSpPr>
          <p:nvPr>
            <p:ph type="body" sz="quarter" idx="11"/>
          </p:nvPr>
        </p:nvSpPr>
        <p:spPr>
          <a:xfrm>
            <a:off x="554036" y="3252600"/>
            <a:ext cx="3468245" cy="444507"/>
          </a:xfrm>
        </p:spPr>
        <p:txBody>
          <a:bodyPr/>
          <a:lstStyle>
            <a:lvl1pPr marL="0" indent="0">
              <a:buNone/>
              <a:defRPr b="1">
                <a:solidFill>
                  <a:schemeClr val="tx2"/>
                </a:solidFill>
              </a:defRPr>
            </a:lvl1pPr>
          </a:lstStyle>
          <a:p>
            <a:pPr lvl="0"/>
            <a:r>
              <a:rPr lang="en-GB"/>
              <a:t>Click to edit Master text styles</a:t>
            </a:r>
          </a:p>
        </p:txBody>
      </p:sp>
      <p:sp>
        <p:nvSpPr>
          <p:cNvPr id="10" name="Picture Placeholder 9">
            <a:extLst>
              <a:ext uri="{FF2B5EF4-FFF2-40B4-BE49-F238E27FC236}">
                <a16:creationId xmlns:a16="http://schemas.microsoft.com/office/drawing/2014/main" id="{B6CE90EA-17CC-1BE8-C18A-10A5E4DA72CE}"/>
              </a:ext>
            </a:extLst>
          </p:cNvPr>
          <p:cNvSpPr>
            <a:spLocks noGrp="1"/>
          </p:cNvSpPr>
          <p:nvPr>
            <p:ph type="pic" sz="quarter" idx="12" hasCustomPrompt="1"/>
          </p:nvPr>
        </p:nvSpPr>
        <p:spPr>
          <a:xfrm>
            <a:off x="554038" y="2038806"/>
            <a:ext cx="969962" cy="968375"/>
          </a:xfrm>
        </p:spPr>
        <p:txBody>
          <a:bodyPr anchor="ctr"/>
          <a:lstStyle>
            <a:lvl1pPr marL="0" indent="0" algn="ctr">
              <a:buNone/>
              <a:defRPr/>
            </a:lvl1pPr>
          </a:lstStyle>
          <a:p>
            <a:r>
              <a:rPr lang="en-PL"/>
              <a:t>Icon</a:t>
            </a:r>
          </a:p>
        </p:txBody>
      </p:sp>
      <p:sp>
        <p:nvSpPr>
          <p:cNvPr id="18" name="Text Placeholder 6">
            <a:extLst>
              <a:ext uri="{FF2B5EF4-FFF2-40B4-BE49-F238E27FC236}">
                <a16:creationId xmlns:a16="http://schemas.microsoft.com/office/drawing/2014/main" id="{30012B09-3C1E-4293-DD0A-226BE8AFA9D4}"/>
              </a:ext>
            </a:extLst>
          </p:cNvPr>
          <p:cNvSpPr>
            <a:spLocks noGrp="1"/>
          </p:cNvSpPr>
          <p:nvPr>
            <p:ph idx="13"/>
          </p:nvPr>
        </p:nvSpPr>
        <p:spPr>
          <a:xfrm>
            <a:off x="8172894" y="3881914"/>
            <a:ext cx="3468245" cy="2426610"/>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20" name="Text Placeholder 7">
            <a:extLst>
              <a:ext uri="{FF2B5EF4-FFF2-40B4-BE49-F238E27FC236}">
                <a16:creationId xmlns:a16="http://schemas.microsoft.com/office/drawing/2014/main" id="{66B12A68-F898-618D-32AA-9FE63A3E9823}"/>
              </a:ext>
            </a:extLst>
          </p:cNvPr>
          <p:cNvSpPr>
            <a:spLocks noGrp="1"/>
          </p:cNvSpPr>
          <p:nvPr>
            <p:ph type="body" sz="quarter" idx="14"/>
          </p:nvPr>
        </p:nvSpPr>
        <p:spPr>
          <a:xfrm>
            <a:off x="8172894" y="3252600"/>
            <a:ext cx="3468245" cy="444507"/>
          </a:xfrm>
        </p:spPr>
        <p:txBody>
          <a:bodyPr/>
          <a:lstStyle>
            <a:lvl1pPr marL="0" indent="0">
              <a:buNone/>
              <a:defRPr b="1">
                <a:solidFill>
                  <a:schemeClr val="tx2"/>
                </a:solidFill>
              </a:defRPr>
            </a:lvl1pPr>
          </a:lstStyle>
          <a:p>
            <a:pPr lvl="0"/>
            <a:r>
              <a:rPr lang="en-GB"/>
              <a:t>Click to edit Master text styles</a:t>
            </a:r>
          </a:p>
        </p:txBody>
      </p:sp>
      <p:sp>
        <p:nvSpPr>
          <p:cNvPr id="21" name="Picture Placeholder 9">
            <a:extLst>
              <a:ext uri="{FF2B5EF4-FFF2-40B4-BE49-F238E27FC236}">
                <a16:creationId xmlns:a16="http://schemas.microsoft.com/office/drawing/2014/main" id="{901340AB-6727-BD78-1C0C-A8649882F375}"/>
              </a:ext>
            </a:extLst>
          </p:cNvPr>
          <p:cNvSpPr>
            <a:spLocks noGrp="1"/>
          </p:cNvSpPr>
          <p:nvPr>
            <p:ph type="pic" sz="quarter" idx="15" hasCustomPrompt="1"/>
          </p:nvPr>
        </p:nvSpPr>
        <p:spPr>
          <a:xfrm>
            <a:off x="8172896" y="2038806"/>
            <a:ext cx="969962" cy="968375"/>
          </a:xfrm>
        </p:spPr>
        <p:txBody>
          <a:bodyPr anchor="ctr"/>
          <a:lstStyle>
            <a:lvl1pPr marL="0" indent="0" algn="ctr">
              <a:buNone/>
              <a:defRPr/>
            </a:lvl1pPr>
          </a:lstStyle>
          <a:p>
            <a:r>
              <a:rPr lang="en-PL"/>
              <a:t>Icon</a:t>
            </a:r>
          </a:p>
        </p:txBody>
      </p:sp>
      <p:sp>
        <p:nvSpPr>
          <p:cNvPr id="22" name="Text Placeholder 6">
            <a:extLst>
              <a:ext uri="{FF2B5EF4-FFF2-40B4-BE49-F238E27FC236}">
                <a16:creationId xmlns:a16="http://schemas.microsoft.com/office/drawing/2014/main" id="{6D2911BD-AC57-F3C1-CDA2-0B90A1677FD1}"/>
              </a:ext>
            </a:extLst>
          </p:cNvPr>
          <p:cNvSpPr>
            <a:spLocks noGrp="1"/>
          </p:cNvSpPr>
          <p:nvPr>
            <p:ph idx="16"/>
          </p:nvPr>
        </p:nvSpPr>
        <p:spPr>
          <a:xfrm>
            <a:off x="4361875" y="3881913"/>
            <a:ext cx="3468245" cy="2426811"/>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23" name="Text Placeholder 7">
            <a:extLst>
              <a:ext uri="{FF2B5EF4-FFF2-40B4-BE49-F238E27FC236}">
                <a16:creationId xmlns:a16="http://schemas.microsoft.com/office/drawing/2014/main" id="{F2218111-F043-D631-57EE-2E2E8F94EA7E}"/>
              </a:ext>
            </a:extLst>
          </p:cNvPr>
          <p:cNvSpPr>
            <a:spLocks noGrp="1"/>
          </p:cNvSpPr>
          <p:nvPr>
            <p:ph type="body" sz="quarter" idx="17"/>
          </p:nvPr>
        </p:nvSpPr>
        <p:spPr>
          <a:xfrm>
            <a:off x="4361875" y="3252600"/>
            <a:ext cx="3468245" cy="444507"/>
          </a:xfrm>
        </p:spPr>
        <p:txBody>
          <a:bodyPr/>
          <a:lstStyle>
            <a:lvl1pPr marL="0" indent="0">
              <a:buNone/>
              <a:defRPr b="1">
                <a:solidFill>
                  <a:schemeClr val="tx2"/>
                </a:solidFill>
              </a:defRPr>
            </a:lvl1pPr>
          </a:lstStyle>
          <a:p>
            <a:pPr lvl="0"/>
            <a:r>
              <a:rPr lang="en-GB"/>
              <a:t>Click to edit Master text styles</a:t>
            </a:r>
          </a:p>
        </p:txBody>
      </p:sp>
      <p:sp>
        <p:nvSpPr>
          <p:cNvPr id="24" name="Picture Placeholder 9">
            <a:extLst>
              <a:ext uri="{FF2B5EF4-FFF2-40B4-BE49-F238E27FC236}">
                <a16:creationId xmlns:a16="http://schemas.microsoft.com/office/drawing/2014/main" id="{73FE9BFF-228F-7329-1BFD-11E7B83971D1}"/>
              </a:ext>
            </a:extLst>
          </p:cNvPr>
          <p:cNvSpPr>
            <a:spLocks noGrp="1"/>
          </p:cNvSpPr>
          <p:nvPr>
            <p:ph type="pic" sz="quarter" idx="18" hasCustomPrompt="1"/>
          </p:nvPr>
        </p:nvSpPr>
        <p:spPr>
          <a:xfrm>
            <a:off x="4361877" y="2033860"/>
            <a:ext cx="969962" cy="968375"/>
          </a:xfrm>
        </p:spPr>
        <p:txBody>
          <a:bodyPr anchor="ctr"/>
          <a:lstStyle>
            <a:lvl1pPr marL="0" indent="0" algn="ctr">
              <a:buNone/>
              <a:defRPr/>
            </a:lvl1pPr>
          </a:lstStyle>
          <a:p>
            <a:r>
              <a:rPr lang="en-PL"/>
              <a:t>Icon</a:t>
            </a:r>
          </a:p>
        </p:txBody>
      </p:sp>
      <p:sp>
        <p:nvSpPr>
          <p:cNvPr id="7" name="Rectangle 6">
            <a:extLst>
              <a:ext uri="{FF2B5EF4-FFF2-40B4-BE49-F238E27FC236}">
                <a16:creationId xmlns:a16="http://schemas.microsoft.com/office/drawing/2014/main" id="{9B198979-465E-99CA-88EA-AC97AB729414}"/>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27180444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_4 Columns">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164" y="549098"/>
            <a:ext cx="11086973"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554163" y="3881914"/>
            <a:ext cx="2479418" cy="2426988"/>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8" name="Text Placeholder 7">
            <a:extLst>
              <a:ext uri="{FF2B5EF4-FFF2-40B4-BE49-F238E27FC236}">
                <a16:creationId xmlns:a16="http://schemas.microsoft.com/office/drawing/2014/main" id="{9EB8DEF2-02A1-B7CD-158F-9813CFE2519E}"/>
              </a:ext>
            </a:extLst>
          </p:cNvPr>
          <p:cNvSpPr>
            <a:spLocks noGrp="1"/>
          </p:cNvSpPr>
          <p:nvPr>
            <p:ph type="body" sz="quarter" idx="11"/>
          </p:nvPr>
        </p:nvSpPr>
        <p:spPr>
          <a:xfrm>
            <a:off x="554163" y="3252600"/>
            <a:ext cx="2479418" cy="444507"/>
          </a:xfrm>
        </p:spPr>
        <p:txBody>
          <a:bodyPr/>
          <a:lstStyle>
            <a:lvl1pPr marL="0" indent="0">
              <a:buNone/>
              <a:defRPr b="1">
                <a:solidFill>
                  <a:schemeClr val="tx2"/>
                </a:solidFill>
              </a:defRPr>
            </a:lvl1pPr>
          </a:lstStyle>
          <a:p>
            <a:pPr lvl="0"/>
            <a:r>
              <a:rPr lang="en-GB"/>
              <a:t>Click to edit Master text styles</a:t>
            </a:r>
          </a:p>
        </p:txBody>
      </p:sp>
      <p:sp>
        <p:nvSpPr>
          <p:cNvPr id="10" name="Picture Placeholder 9">
            <a:extLst>
              <a:ext uri="{FF2B5EF4-FFF2-40B4-BE49-F238E27FC236}">
                <a16:creationId xmlns:a16="http://schemas.microsoft.com/office/drawing/2014/main" id="{B6CE90EA-17CC-1BE8-C18A-10A5E4DA72CE}"/>
              </a:ext>
            </a:extLst>
          </p:cNvPr>
          <p:cNvSpPr>
            <a:spLocks noGrp="1"/>
          </p:cNvSpPr>
          <p:nvPr>
            <p:ph type="pic" sz="quarter" idx="12" hasCustomPrompt="1"/>
          </p:nvPr>
        </p:nvSpPr>
        <p:spPr>
          <a:xfrm>
            <a:off x="554164" y="2038806"/>
            <a:ext cx="969962" cy="968375"/>
          </a:xfrm>
        </p:spPr>
        <p:txBody>
          <a:bodyPr anchor="ctr"/>
          <a:lstStyle>
            <a:lvl1pPr marL="0" indent="0" algn="ctr">
              <a:buNone/>
              <a:defRPr/>
            </a:lvl1pPr>
          </a:lstStyle>
          <a:p>
            <a:r>
              <a:rPr lang="en-PL"/>
              <a:t>Icon</a:t>
            </a:r>
          </a:p>
        </p:txBody>
      </p:sp>
      <p:sp>
        <p:nvSpPr>
          <p:cNvPr id="7" name="Text Placeholder 6">
            <a:extLst>
              <a:ext uri="{FF2B5EF4-FFF2-40B4-BE49-F238E27FC236}">
                <a16:creationId xmlns:a16="http://schemas.microsoft.com/office/drawing/2014/main" id="{E0A414AA-9283-8D61-A1CA-63514B97674A}"/>
              </a:ext>
            </a:extLst>
          </p:cNvPr>
          <p:cNvSpPr>
            <a:spLocks noGrp="1"/>
          </p:cNvSpPr>
          <p:nvPr>
            <p:ph idx="13"/>
          </p:nvPr>
        </p:nvSpPr>
        <p:spPr>
          <a:xfrm>
            <a:off x="9161719" y="3880635"/>
            <a:ext cx="2479418" cy="2428089"/>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9" name="Text Placeholder 7">
            <a:extLst>
              <a:ext uri="{FF2B5EF4-FFF2-40B4-BE49-F238E27FC236}">
                <a16:creationId xmlns:a16="http://schemas.microsoft.com/office/drawing/2014/main" id="{30341295-578E-2495-BE17-ED58E52BD051}"/>
              </a:ext>
            </a:extLst>
          </p:cNvPr>
          <p:cNvSpPr>
            <a:spLocks noGrp="1"/>
          </p:cNvSpPr>
          <p:nvPr>
            <p:ph type="body" sz="quarter" idx="14"/>
          </p:nvPr>
        </p:nvSpPr>
        <p:spPr>
          <a:xfrm>
            <a:off x="9161719" y="3251322"/>
            <a:ext cx="2479418" cy="444507"/>
          </a:xfrm>
        </p:spPr>
        <p:txBody>
          <a:bodyPr/>
          <a:lstStyle>
            <a:lvl1pPr marL="0" indent="0">
              <a:buNone/>
              <a:defRPr b="1">
                <a:solidFill>
                  <a:schemeClr val="tx2"/>
                </a:solidFill>
              </a:defRPr>
            </a:lvl1pPr>
          </a:lstStyle>
          <a:p>
            <a:pPr lvl="0"/>
            <a:r>
              <a:rPr lang="en-GB"/>
              <a:t>Click to edit Master text styles</a:t>
            </a:r>
          </a:p>
        </p:txBody>
      </p:sp>
      <p:sp>
        <p:nvSpPr>
          <p:cNvPr id="11" name="Picture Placeholder 9">
            <a:extLst>
              <a:ext uri="{FF2B5EF4-FFF2-40B4-BE49-F238E27FC236}">
                <a16:creationId xmlns:a16="http://schemas.microsoft.com/office/drawing/2014/main" id="{DFC18901-31E1-68C4-8FD1-EEBA01BCCE75}"/>
              </a:ext>
            </a:extLst>
          </p:cNvPr>
          <p:cNvSpPr>
            <a:spLocks noGrp="1"/>
          </p:cNvSpPr>
          <p:nvPr>
            <p:ph type="pic" sz="quarter" idx="15" hasCustomPrompt="1"/>
          </p:nvPr>
        </p:nvSpPr>
        <p:spPr>
          <a:xfrm>
            <a:off x="9161720" y="2037528"/>
            <a:ext cx="969962" cy="968375"/>
          </a:xfrm>
        </p:spPr>
        <p:txBody>
          <a:bodyPr anchor="ctr"/>
          <a:lstStyle>
            <a:lvl1pPr marL="0" indent="0" algn="ctr">
              <a:buNone/>
              <a:defRPr/>
            </a:lvl1pPr>
          </a:lstStyle>
          <a:p>
            <a:r>
              <a:rPr lang="en-PL"/>
              <a:t>Icon</a:t>
            </a:r>
          </a:p>
        </p:txBody>
      </p:sp>
      <p:sp>
        <p:nvSpPr>
          <p:cNvPr id="12" name="Text Placeholder 6">
            <a:extLst>
              <a:ext uri="{FF2B5EF4-FFF2-40B4-BE49-F238E27FC236}">
                <a16:creationId xmlns:a16="http://schemas.microsoft.com/office/drawing/2014/main" id="{4C7C58ED-5700-2A0E-B164-2C2FD51225C6}"/>
              </a:ext>
            </a:extLst>
          </p:cNvPr>
          <p:cNvSpPr>
            <a:spLocks noGrp="1"/>
          </p:cNvSpPr>
          <p:nvPr>
            <p:ph idx="16"/>
          </p:nvPr>
        </p:nvSpPr>
        <p:spPr>
          <a:xfrm>
            <a:off x="3421148" y="3883006"/>
            <a:ext cx="2479418" cy="2425895"/>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3" name="Text Placeholder 7">
            <a:extLst>
              <a:ext uri="{FF2B5EF4-FFF2-40B4-BE49-F238E27FC236}">
                <a16:creationId xmlns:a16="http://schemas.microsoft.com/office/drawing/2014/main" id="{CC8F57A7-616A-0877-A95F-697CDF8044EC}"/>
              </a:ext>
            </a:extLst>
          </p:cNvPr>
          <p:cNvSpPr>
            <a:spLocks noGrp="1"/>
          </p:cNvSpPr>
          <p:nvPr>
            <p:ph type="body" sz="quarter" idx="17"/>
          </p:nvPr>
        </p:nvSpPr>
        <p:spPr>
          <a:xfrm>
            <a:off x="3421148" y="3253693"/>
            <a:ext cx="2479418" cy="444507"/>
          </a:xfrm>
        </p:spPr>
        <p:txBody>
          <a:bodyPr/>
          <a:lstStyle>
            <a:lvl1pPr marL="0" indent="0">
              <a:buNone/>
              <a:defRPr b="1">
                <a:solidFill>
                  <a:schemeClr val="tx2"/>
                </a:solidFill>
              </a:defRPr>
            </a:lvl1pPr>
          </a:lstStyle>
          <a:p>
            <a:pPr lvl="0"/>
            <a:r>
              <a:rPr lang="en-GB"/>
              <a:t>Click to edit Master text styles</a:t>
            </a:r>
          </a:p>
        </p:txBody>
      </p:sp>
      <p:sp>
        <p:nvSpPr>
          <p:cNvPr id="14" name="Picture Placeholder 9">
            <a:extLst>
              <a:ext uri="{FF2B5EF4-FFF2-40B4-BE49-F238E27FC236}">
                <a16:creationId xmlns:a16="http://schemas.microsoft.com/office/drawing/2014/main" id="{6C89A7D9-92F6-0FCA-1B2E-B673F5F70BC6}"/>
              </a:ext>
            </a:extLst>
          </p:cNvPr>
          <p:cNvSpPr>
            <a:spLocks noGrp="1"/>
          </p:cNvSpPr>
          <p:nvPr>
            <p:ph type="pic" sz="quarter" idx="18" hasCustomPrompt="1"/>
          </p:nvPr>
        </p:nvSpPr>
        <p:spPr>
          <a:xfrm>
            <a:off x="3421149" y="2039899"/>
            <a:ext cx="969962" cy="968375"/>
          </a:xfrm>
        </p:spPr>
        <p:txBody>
          <a:bodyPr anchor="ctr"/>
          <a:lstStyle>
            <a:lvl1pPr marL="0" indent="0" algn="ctr">
              <a:buNone/>
              <a:defRPr/>
            </a:lvl1pPr>
          </a:lstStyle>
          <a:p>
            <a:r>
              <a:rPr lang="en-PL"/>
              <a:t>Icon</a:t>
            </a:r>
          </a:p>
        </p:txBody>
      </p:sp>
      <p:sp>
        <p:nvSpPr>
          <p:cNvPr id="15" name="Text Placeholder 6">
            <a:extLst>
              <a:ext uri="{FF2B5EF4-FFF2-40B4-BE49-F238E27FC236}">
                <a16:creationId xmlns:a16="http://schemas.microsoft.com/office/drawing/2014/main" id="{2F49B1DC-1B91-85AC-AF4C-216C37D8409C}"/>
              </a:ext>
            </a:extLst>
          </p:cNvPr>
          <p:cNvSpPr>
            <a:spLocks noGrp="1"/>
          </p:cNvSpPr>
          <p:nvPr>
            <p:ph idx="19"/>
          </p:nvPr>
        </p:nvSpPr>
        <p:spPr>
          <a:xfrm>
            <a:off x="6291434" y="3880635"/>
            <a:ext cx="2479418" cy="2428089"/>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6" name="Text Placeholder 7">
            <a:extLst>
              <a:ext uri="{FF2B5EF4-FFF2-40B4-BE49-F238E27FC236}">
                <a16:creationId xmlns:a16="http://schemas.microsoft.com/office/drawing/2014/main" id="{802C5C76-FF85-8B08-708C-942AB726AE71}"/>
              </a:ext>
            </a:extLst>
          </p:cNvPr>
          <p:cNvSpPr>
            <a:spLocks noGrp="1"/>
          </p:cNvSpPr>
          <p:nvPr>
            <p:ph type="body" sz="quarter" idx="20"/>
          </p:nvPr>
        </p:nvSpPr>
        <p:spPr>
          <a:xfrm>
            <a:off x="6291434" y="3251322"/>
            <a:ext cx="2479418" cy="444507"/>
          </a:xfrm>
        </p:spPr>
        <p:txBody>
          <a:bodyPr/>
          <a:lstStyle>
            <a:lvl1pPr marL="0" indent="0">
              <a:buNone/>
              <a:defRPr b="1">
                <a:solidFill>
                  <a:schemeClr val="tx2"/>
                </a:solidFill>
              </a:defRPr>
            </a:lvl1pPr>
          </a:lstStyle>
          <a:p>
            <a:pPr lvl="0"/>
            <a:r>
              <a:rPr lang="en-GB"/>
              <a:t>Click to edit Master text styles</a:t>
            </a:r>
          </a:p>
        </p:txBody>
      </p:sp>
      <p:sp>
        <p:nvSpPr>
          <p:cNvPr id="17" name="Picture Placeholder 9">
            <a:extLst>
              <a:ext uri="{FF2B5EF4-FFF2-40B4-BE49-F238E27FC236}">
                <a16:creationId xmlns:a16="http://schemas.microsoft.com/office/drawing/2014/main" id="{E6BAA978-8D38-FD4D-A0AE-6D287281FAE1}"/>
              </a:ext>
            </a:extLst>
          </p:cNvPr>
          <p:cNvSpPr>
            <a:spLocks noGrp="1"/>
          </p:cNvSpPr>
          <p:nvPr>
            <p:ph type="pic" sz="quarter" idx="21" hasCustomPrompt="1"/>
          </p:nvPr>
        </p:nvSpPr>
        <p:spPr>
          <a:xfrm>
            <a:off x="6291435" y="2037528"/>
            <a:ext cx="969962" cy="968375"/>
          </a:xfrm>
        </p:spPr>
        <p:txBody>
          <a:bodyPr anchor="ctr"/>
          <a:lstStyle>
            <a:lvl1pPr marL="0" indent="0" algn="ctr">
              <a:buNone/>
              <a:defRPr/>
            </a:lvl1pPr>
          </a:lstStyle>
          <a:p>
            <a:r>
              <a:rPr lang="en-PL"/>
              <a:t>Icon</a:t>
            </a:r>
          </a:p>
        </p:txBody>
      </p:sp>
      <p:sp>
        <p:nvSpPr>
          <p:cNvPr id="18" name="Rectangle 6">
            <a:extLst>
              <a:ext uri="{FF2B5EF4-FFF2-40B4-BE49-F238E27FC236}">
                <a16:creationId xmlns:a16="http://schemas.microsoft.com/office/drawing/2014/main" id="{EFCBC783-7DFD-891C-C22B-19ACB429CF40}"/>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3015510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_4 Columns_Horizontal">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165" y="549098"/>
            <a:ext cx="11086974"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1762973" y="3075025"/>
            <a:ext cx="4169994" cy="1029138"/>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8" name="Text Placeholder 7">
            <a:extLst>
              <a:ext uri="{FF2B5EF4-FFF2-40B4-BE49-F238E27FC236}">
                <a16:creationId xmlns:a16="http://schemas.microsoft.com/office/drawing/2014/main" id="{9EB8DEF2-02A1-B7CD-158F-9813CFE2519E}"/>
              </a:ext>
            </a:extLst>
          </p:cNvPr>
          <p:cNvSpPr>
            <a:spLocks noGrp="1"/>
          </p:cNvSpPr>
          <p:nvPr>
            <p:ph type="body" sz="quarter" idx="11"/>
          </p:nvPr>
        </p:nvSpPr>
        <p:spPr>
          <a:xfrm>
            <a:off x="1762973" y="2562674"/>
            <a:ext cx="4169994" cy="444507"/>
          </a:xfrm>
        </p:spPr>
        <p:txBody>
          <a:bodyPr/>
          <a:lstStyle>
            <a:lvl1pPr marL="0" indent="0">
              <a:buNone/>
              <a:defRPr b="1">
                <a:solidFill>
                  <a:schemeClr val="tx2"/>
                </a:solidFill>
              </a:defRPr>
            </a:lvl1pPr>
          </a:lstStyle>
          <a:p>
            <a:pPr lvl="0"/>
            <a:r>
              <a:rPr lang="en-GB"/>
              <a:t>Click to edit Master text styles</a:t>
            </a:r>
          </a:p>
        </p:txBody>
      </p:sp>
      <p:sp>
        <p:nvSpPr>
          <p:cNvPr id="10" name="Picture Placeholder 9">
            <a:extLst>
              <a:ext uri="{FF2B5EF4-FFF2-40B4-BE49-F238E27FC236}">
                <a16:creationId xmlns:a16="http://schemas.microsoft.com/office/drawing/2014/main" id="{B6CE90EA-17CC-1BE8-C18A-10A5E4DA72CE}"/>
              </a:ext>
            </a:extLst>
          </p:cNvPr>
          <p:cNvSpPr>
            <a:spLocks noGrp="1"/>
          </p:cNvSpPr>
          <p:nvPr>
            <p:ph type="pic" sz="quarter" idx="12" hasCustomPrompt="1"/>
          </p:nvPr>
        </p:nvSpPr>
        <p:spPr>
          <a:xfrm>
            <a:off x="554877" y="2038806"/>
            <a:ext cx="969962" cy="968375"/>
          </a:xfrm>
        </p:spPr>
        <p:txBody>
          <a:bodyPr anchor="ctr"/>
          <a:lstStyle>
            <a:lvl1pPr marL="0" indent="0" algn="ctr">
              <a:buNone/>
              <a:defRPr/>
            </a:lvl1pPr>
          </a:lstStyle>
          <a:p>
            <a:r>
              <a:rPr lang="en-PL"/>
              <a:t>Icon</a:t>
            </a:r>
          </a:p>
        </p:txBody>
      </p:sp>
      <p:sp>
        <p:nvSpPr>
          <p:cNvPr id="18" name="Text Placeholder 6">
            <a:extLst>
              <a:ext uri="{FF2B5EF4-FFF2-40B4-BE49-F238E27FC236}">
                <a16:creationId xmlns:a16="http://schemas.microsoft.com/office/drawing/2014/main" id="{C39A1A95-B810-1F4D-6914-2103EFDC1521}"/>
              </a:ext>
            </a:extLst>
          </p:cNvPr>
          <p:cNvSpPr>
            <a:spLocks noGrp="1"/>
          </p:cNvSpPr>
          <p:nvPr>
            <p:ph idx="13"/>
          </p:nvPr>
        </p:nvSpPr>
        <p:spPr>
          <a:xfrm>
            <a:off x="7470206" y="3075025"/>
            <a:ext cx="4169994" cy="1029138"/>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20" name="Text Placeholder 7">
            <a:extLst>
              <a:ext uri="{FF2B5EF4-FFF2-40B4-BE49-F238E27FC236}">
                <a16:creationId xmlns:a16="http://schemas.microsoft.com/office/drawing/2014/main" id="{9D87E0A3-9059-7636-85FF-92E6E36DE71B}"/>
              </a:ext>
            </a:extLst>
          </p:cNvPr>
          <p:cNvSpPr>
            <a:spLocks noGrp="1"/>
          </p:cNvSpPr>
          <p:nvPr>
            <p:ph type="body" sz="quarter" idx="14"/>
          </p:nvPr>
        </p:nvSpPr>
        <p:spPr>
          <a:xfrm>
            <a:off x="7470206" y="2562674"/>
            <a:ext cx="4169994" cy="444507"/>
          </a:xfrm>
        </p:spPr>
        <p:txBody>
          <a:bodyPr/>
          <a:lstStyle>
            <a:lvl1pPr marL="0" indent="0">
              <a:buNone/>
              <a:defRPr b="1">
                <a:solidFill>
                  <a:schemeClr val="tx2"/>
                </a:solidFill>
              </a:defRPr>
            </a:lvl1pPr>
          </a:lstStyle>
          <a:p>
            <a:pPr lvl="0"/>
            <a:r>
              <a:rPr lang="en-GB"/>
              <a:t>Click to edit Master text styles</a:t>
            </a:r>
          </a:p>
        </p:txBody>
      </p:sp>
      <p:sp>
        <p:nvSpPr>
          <p:cNvPr id="21" name="Picture Placeholder 9">
            <a:extLst>
              <a:ext uri="{FF2B5EF4-FFF2-40B4-BE49-F238E27FC236}">
                <a16:creationId xmlns:a16="http://schemas.microsoft.com/office/drawing/2014/main" id="{39F59F56-4B57-CC91-9286-E42C148DEBD0}"/>
              </a:ext>
            </a:extLst>
          </p:cNvPr>
          <p:cNvSpPr>
            <a:spLocks noGrp="1"/>
          </p:cNvSpPr>
          <p:nvPr>
            <p:ph type="pic" sz="quarter" idx="15" hasCustomPrompt="1"/>
          </p:nvPr>
        </p:nvSpPr>
        <p:spPr>
          <a:xfrm>
            <a:off x="6259033" y="2038806"/>
            <a:ext cx="969962" cy="968375"/>
          </a:xfrm>
        </p:spPr>
        <p:txBody>
          <a:bodyPr anchor="ctr"/>
          <a:lstStyle>
            <a:lvl1pPr marL="0" indent="0" algn="ctr">
              <a:buNone/>
              <a:defRPr/>
            </a:lvl1pPr>
          </a:lstStyle>
          <a:p>
            <a:r>
              <a:rPr lang="en-PL"/>
              <a:t>Icon</a:t>
            </a:r>
          </a:p>
        </p:txBody>
      </p:sp>
      <p:sp>
        <p:nvSpPr>
          <p:cNvPr id="22" name="Text Placeholder 6">
            <a:extLst>
              <a:ext uri="{FF2B5EF4-FFF2-40B4-BE49-F238E27FC236}">
                <a16:creationId xmlns:a16="http://schemas.microsoft.com/office/drawing/2014/main" id="{CB046625-59B2-2C15-CD97-AF951ED78D8B}"/>
              </a:ext>
            </a:extLst>
          </p:cNvPr>
          <p:cNvSpPr>
            <a:spLocks noGrp="1"/>
          </p:cNvSpPr>
          <p:nvPr>
            <p:ph idx="16"/>
          </p:nvPr>
        </p:nvSpPr>
        <p:spPr>
          <a:xfrm>
            <a:off x="1751196" y="5279587"/>
            <a:ext cx="4169994" cy="1029138"/>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23" name="Text Placeholder 7">
            <a:extLst>
              <a:ext uri="{FF2B5EF4-FFF2-40B4-BE49-F238E27FC236}">
                <a16:creationId xmlns:a16="http://schemas.microsoft.com/office/drawing/2014/main" id="{AF9FA328-7538-92B0-728F-691A0926E7A5}"/>
              </a:ext>
            </a:extLst>
          </p:cNvPr>
          <p:cNvSpPr>
            <a:spLocks noGrp="1"/>
          </p:cNvSpPr>
          <p:nvPr>
            <p:ph type="body" sz="quarter" idx="17"/>
          </p:nvPr>
        </p:nvSpPr>
        <p:spPr>
          <a:xfrm>
            <a:off x="1751196" y="4767236"/>
            <a:ext cx="4169994" cy="444507"/>
          </a:xfrm>
        </p:spPr>
        <p:txBody>
          <a:bodyPr/>
          <a:lstStyle>
            <a:lvl1pPr marL="0" indent="0">
              <a:buNone/>
              <a:defRPr b="1">
                <a:solidFill>
                  <a:schemeClr val="tx2"/>
                </a:solidFill>
              </a:defRPr>
            </a:lvl1pPr>
          </a:lstStyle>
          <a:p>
            <a:pPr lvl="0"/>
            <a:r>
              <a:rPr lang="en-GB"/>
              <a:t>Click to edit Master text styles</a:t>
            </a:r>
          </a:p>
        </p:txBody>
      </p:sp>
      <p:sp>
        <p:nvSpPr>
          <p:cNvPr id="24" name="Picture Placeholder 9">
            <a:extLst>
              <a:ext uri="{FF2B5EF4-FFF2-40B4-BE49-F238E27FC236}">
                <a16:creationId xmlns:a16="http://schemas.microsoft.com/office/drawing/2014/main" id="{82FB5ED6-9A3F-B5A8-B624-042CC9B0119D}"/>
              </a:ext>
            </a:extLst>
          </p:cNvPr>
          <p:cNvSpPr>
            <a:spLocks noGrp="1"/>
          </p:cNvSpPr>
          <p:nvPr>
            <p:ph type="pic" sz="quarter" idx="18" hasCustomPrompt="1"/>
          </p:nvPr>
        </p:nvSpPr>
        <p:spPr>
          <a:xfrm>
            <a:off x="554877" y="4243368"/>
            <a:ext cx="969962" cy="968375"/>
          </a:xfrm>
        </p:spPr>
        <p:txBody>
          <a:bodyPr anchor="ctr"/>
          <a:lstStyle>
            <a:lvl1pPr marL="0" indent="0" algn="ctr">
              <a:buNone/>
              <a:defRPr/>
            </a:lvl1pPr>
          </a:lstStyle>
          <a:p>
            <a:r>
              <a:rPr lang="en-PL"/>
              <a:t>Icon</a:t>
            </a:r>
          </a:p>
        </p:txBody>
      </p:sp>
      <p:sp>
        <p:nvSpPr>
          <p:cNvPr id="25" name="Text Placeholder 6">
            <a:extLst>
              <a:ext uri="{FF2B5EF4-FFF2-40B4-BE49-F238E27FC236}">
                <a16:creationId xmlns:a16="http://schemas.microsoft.com/office/drawing/2014/main" id="{B03CB461-8560-9B20-7934-9714D934C9DE}"/>
              </a:ext>
            </a:extLst>
          </p:cNvPr>
          <p:cNvSpPr>
            <a:spLocks noGrp="1"/>
          </p:cNvSpPr>
          <p:nvPr>
            <p:ph idx="19"/>
          </p:nvPr>
        </p:nvSpPr>
        <p:spPr>
          <a:xfrm>
            <a:off x="7470206" y="5279587"/>
            <a:ext cx="4169994" cy="1029138"/>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26" name="Text Placeholder 7">
            <a:extLst>
              <a:ext uri="{FF2B5EF4-FFF2-40B4-BE49-F238E27FC236}">
                <a16:creationId xmlns:a16="http://schemas.microsoft.com/office/drawing/2014/main" id="{87DE8F08-72E4-4788-507D-7C784566D59A}"/>
              </a:ext>
            </a:extLst>
          </p:cNvPr>
          <p:cNvSpPr>
            <a:spLocks noGrp="1"/>
          </p:cNvSpPr>
          <p:nvPr>
            <p:ph type="body" sz="quarter" idx="20"/>
          </p:nvPr>
        </p:nvSpPr>
        <p:spPr>
          <a:xfrm>
            <a:off x="7470206" y="4767236"/>
            <a:ext cx="4169994" cy="444507"/>
          </a:xfrm>
        </p:spPr>
        <p:txBody>
          <a:bodyPr/>
          <a:lstStyle>
            <a:lvl1pPr marL="0" indent="0">
              <a:buNone/>
              <a:defRPr b="1">
                <a:solidFill>
                  <a:schemeClr val="tx2"/>
                </a:solidFill>
              </a:defRPr>
            </a:lvl1pPr>
          </a:lstStyle>
          <a:p>
            <a:pPr lvl="0"/>
            <a:r>
              <a:rPr lang="en-GB"/>
              <a:t>Click to edit Master text styles</a:t>
            </a:r>
          </a:p>
        </p:txBody>
      </p:sp>
      <p:sp>
        <p:nvSpPr>
          <p:cNvPr id="27" name="Picture Placeholder 9">
            <a:extLst>
              <a:ext uri="{FF2B5EF4-FFF2-40B4-BE49-F238E27FC236}">
                <a16:creationId xmlns:a16="http://schemas.microsoft.com/office/drawing/2014/main" id="{BBDB54C5-D56D-48C5-8D32-36C2D95E990C}"/>
              </a:ext>
            </a:extLst>
          </p:cNvPr>
          <p:cNvSpPr>
            <a:spLocks noGrp="1"/>
          </p:cNvSpPr>
          <p:nvPr>
            <p:ph type="pic" sz="quarter" idx="21" hasCustomPrompt="1"/>
          </p:nvPr>
        </p:nvSpPr>
        <p:spPr>
          <a:xfrm>
            <a:off x="6259033" y="4243368"/>
            <a:ext cx="969962" cy="968375"/>
          </a:xfrm>
        </p:spPr>
        <p:txBody>
          <a:bodyPr anchor="ctr"/>
          <a:lstStyle>
            <a:lvl1pPr marL="0" indent="0" algn="ctr">
              <a:buNone/>
              <a:defRPr/>
            </a:lvl1pPr>
          </a:lstStyle>
          <a:p>
            <a:r>
              <a:rPr lang="en-PL"/>
              <a:t>Icon</a:t>
            </a:r>
          </a:p>
        </p:txBody>
      </p:sp>
      <p:sp>
        <p:nvSpPr>
          <p:cNvPr id="7" name="Rectangle 6">
            <a:extLst>
              <a:ext uri="{FF2B5EF4-FFF2-40B4-BE49-F238E27FC236}">
                <a16:creationId xmlns:a16="http://schemas.microsoft.com/office/drawing/2014/main" id="{FF6D5ACD-7B4A-5E9E-1941-F2C920E57DA6}"/>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1613688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3 Columns_Comparison">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9" y="549476"/>
            <a:ext cx="11087100"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4" name="Text Placeholder 6">
            <a:extLst>
              <a:ext uri="{FF2B5EF4-FFF2-40B4-BE49-F238E27FC236}">
                <a16:creationId xmlns:a16="http://schemas.microsoft.com/office/drawing/2014/main" id="{151D2AC7-BB8D-E36B-EF33-A57E03B9B4F0}"/>
              </a:ext>
            </a:extLst>
          </p:cNvPr>
          <p:cNvSpPr>
            <a:spLocks noGrp="1"/>
          </p:cNvSpPr>
          <p:nvPr>
            <p:ph idx="1"/>
          </p:nvPr>
        </p:nvSpPr>
        <p:spPr>
          <a:xfrm>
            <a:off x="550861" y="3020992"/>
            <a:ext cx="3468245" cy="1448023"/>
          </a:xfrm>
          <a:prstGeom prst="rect">
            <a:avLst/>
          </a:prstGeom>
          <a:solidFill>
            <a:schemeClr val="bg1"/>
          </a:solidFill>
          <a:ln>
            <a:solidFill>
              <a:schemeClr val="accent3"/>
            </a:solidFill>
          </a:ln>
        </p:spPr>
        <p:txBody>
          <a:bodyPr vert="horz" lIns="216000" tIns="216000" rIns="216000" bIns="21600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8" name="Text Placeholder 7">
            <a:extLst>
              <a:ext uri="{FF2B5EF4-FFF2-40B4-BE49-F238E27FC236}">
                <a16:creationId xmlns:a16="http://schemas.microsoft.com/office/drawing/2014/main" id="{F6E9F23E-DC2B-A56B-B5FA-839AF3E2CA96}"/>
              </a:ext>
            </a:extLst>
          </p:cNvPr>
          <p:cNvSpPr>
            <a:spLocks noGrp="1"/>
          </p:cNvSpPr>
          <p:nvPr>
            <p:ph type="body" sz="quarter" idx="11"/>
          </p:nvPr>
        </p:nvSpPr>
        <p:spPr>
          <a:xfrm>
            <a:off x="550861" y="2272649"/>
            <a:ext cx="3468245" cy="747415"/>
          </a:xfrm>
          <a:solidFill>
            <a:schemeClr val="accent3"/>
          </a:solidFill>
        </p:spPr>
        <p:txBody>
          <a:bodyPr lIns="216000" rIns="720000" anchor="ctr"/>
          <a:lstStyle>
            <a:lvl1pPr marL="0" indent="0">
              <a:buNone/>
              <a:defRPr b="1">
                <a:solidFill>
                  <a:schemeClr val="bg1"/>
                </a:solidFill>
              </a:defRPr>
            </a:lvl1pPr>
          </a:lstStyle>
          <a:p>
            <a:pPr lvl="0"/>
            <a:r>
              <a:rPr lang="en-GB"/>
              <a:t>Click to edit Master text styles</a:t>
            </a:r>
          </a:p>
        </p:txBody>
      </p:sp>
      <p:sp>
        <p:nvSpPr>
          <p:cNvPr id="7" name="Text Placeholder 6">
            <a:extLst>
              <a:ext uri="{FF2B5EF4-FFF2-40B4-BE49-F238E27FC236}">
                <a16:creationId xmlns:a16="http://schemas.microsoft.com/office/drawing/2014/main" id="{50CBE420-3F31-E575-C2A6-367264618371}"/>
              </a:ext>
            </a:extLst>
          </p:cNvPr>
          <p:cNvSpPr>
            <a:spLocks noGrp="1"/>
          </p:cNvSpPr>
          <p:nvPr>
            <p:ph idx="12"/>
          </p:nvPr>
        </p:nvSpPr>
        <p:spPr>
          <a:xfrm>
            <a:off x="4361877" y="3020992"/>
            <a:ext cx="3468245" cy="1448023"/>
          </a:xfrm>
          <a:prstGeom prst="rect">
            <a:avLst/>
          </a:prstGeom>
          <a:solidFill>
            <a:schemeClr val="bg1"/>
          </a:solidFill>
          <a:ln>
            <a:solidFill>
              <a:schemeClr val="accent3"/>
            </a:solidFill>
          </a:ln>
        </p:spPr>
        <p:txBody>
          <a:bodyPr vert="horz" lIns="216000" tIns="216000" rIns="216000" bIns="21600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9" name="Text Placeholder 7">
            <a:extLst>
              <a:ext uri="{FF2B5EF4-FFF2-40B4-BE49-F238E27FC236}">
                <a16:creationId xmlns:a16="http://schemas.microsoft.com/office/drawing/2014/main" id="{DFEAFB00-1D47-1908-BECD-4C204FAF1EBC}"/>
              </a:ext>
            </a:extLst>
          </p:cNvPr>
          <p:cNvSpPr>
            <a:spLocks noGrp="1"/>
          </p:cNvSpPr>
          <p:nvPr>
            <p:ph type="body" sz="quarter" idx="13"/>
          </p:nvPr>
        </p:nvSpPr>
        <p:spPr>
          <a:xfrm>
            <a:off x="4361877" y="2272649"/>
            <a:ext cx="3468245" cy="747415"/>
          </a:xfrm>
          <a:solidFill>
            <a:schemeClr val="tx2"/>
          </a:solidFill>
        </p:spPr>
        <p:txBody>
          <a:bodyPr lIns="216000" rIns="720000" anchor="ctr"/>
          <a:lstStyle>
            <a:lvl1pPr marL="0" indent="0">
              <a:buNone/>
              <a:defRPr b="1">
                <a:solidFill>
                  <a:schemeClr val="bg1"/>
                </a:solidFill>
              </a:defRPr>
            </a:lvl1pPr>
          </a:lstStyle>
          <a:p>
            <a:pPr lvl="0"/>
            <a:r>
              <a:rPr lang="en-GB"/>
              <a:t>Click to edit Master text styles</a:t>
            </a:r>
          </a:p>
        </p:txBody>
      </p:sp>
      <p:sp>
        <p:nvSpPr>
          <p:cNvPr id="11" name="Text Placeholder 6">
            <a:extLst>
              <a:ext uri="{FF2B5EF4-FFF2-40B4-BE49-F238E27FC236}">
                <a16:creationId xmlns:a16="http://schemas.microsoft.com/office/drawing/2014/main" id="{3BEC06E4-E609-C6A5-1DD4-2791601C7E39}"/>
              </a:ext>
            </a:extLst>
          </p:cNvPr>
          <p:cNvSpPr>
            <a:spLocks noGrp="1"/>
          </p:cNvSpPr>
          <p:nvPr>
            <p:ph idx="14"/>
          </p:nvPr>
        </p:nvSpPr>
        <p:spPr>
          <a:xfrm>
            <a:off x="8172893" y="3020992"/>
            <a:ext cx="3468245" cy="1448023"/>
          </a:xfrm>
          <a:prstGeom prst="rect">
            <a:avLst/>
          </a:prstGeom>
          <a:solidFill>
            <a:schemeClr val="bg1"/>
          </a:solidFill>
          <a:ln>
            <a:solidFill>
              <a:schemeClr val="accent3"/>
            </a:solidFill>
          </a:ln>
        </p:spPr>
        <p:txBody>
          <a:bodyPr vert="horz" lIns="216000" tIns="216000" rIns="216000" bIns="21600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2" name="Text Placeholder 7">
            <a:extLst>
              <a:ext uri="{FF2B5EF4-FFF2-40B4-BE49-F238E27FC236}">
                <a16:creationId xmlns:a16="http://schemas.microsoft.com/office/drawing/2014/main" id="{A7414179-2DE8-0773-D77B-3664542F9711}"/>
              </a:ext>
            </a:extLst>
          </p:cNvPr>
          <p:cNvSpPr>
            <a:spLocks noGrp="1"/>
          </p:cNvSpPr>
          <p:nvPr>
            <p:ph type="body" sz="quarter" idx="15"/>
          </p:nvPr>
        </p:nvSpPr>
        <p:spPr>
          <a:xfrm>
            <a:off x="8172893" y="2272649"/>
            <a:ext cx="3468245" cy="747415"/>
          </a:xfrm>
          <a:solidFill>
            <a:schemeClr val="accent1"/>
          </a:solidFill>
        </p:spPr>
        <p:txBody>
          <a:bodyPr lIns="216000" rIns="720000" anchor="ctr"/>
          <a:lstStyle>
            <a:lvl1pPr marL="0" indent="0">
              <a:buNone/>
              <a:defRPr b="1">
                <a:solidFill>
                  <a:schemeClr val="bg1"/>
                </a:solidFill>
              </a:defRPr>
            </a:lvl1pPr>
          </a:lstStyle>
          <a:p>
            <a:pPr lvl="0"/>
            <a:r>
              <a:rPr lang="en-GB"/>
              <a:t>Click to edit Master text styles</a:t>
            </a:r>
          </a:p>
        </p:txBody>
      </p:sp>
      <p:sp>
        <p:nvSpPr>
          <p:cNvPr id="20" name="Picture Placeholder 9">
            <a:extLst>
              <a:ext uri="{FF2B5EF4-FFF2-40B4-BE49-F238E27FC236}">
                <a16:creationId xmlns:a16="http://schemas.microsoft.com/office/drawing/2014/main" id="{ECBFB9A0-3E0E-E422-871E-3CA94A242A45}"/>
              </a:ext>
            </a:extLst>
          </p:cNvPr>
          <p:cNvSpPr>
            <a:spLocks noGrp="1"/>
          </p:cNvSpPr>
          <p:nvPr>
            <p:ph type="pic" sz="quarter" idx="16" hasCustomPrompt="1"/>
          </p:nvPr>
        </p:nvSpPr>
        <p:spPr>
          <a:xfrm>
            <a:off x="3285047" y="2274700"/>
            <a:ext cx="734059" cy="732858"/>
          </a:xfrm>
        </p:spPr>
        <p:txBody>
          <a:bodyPr anchor="ctr">
            <a:normAutofit/>
          </a:bodyPr>
          <a:lstStyle>
            <a:lvl1pPr marL="0" indent="0" algn="ctr">
              <a:buNone/>
              <a:defRPr sz="1200">
                <a:solidFill>
                  <a:schemeClr val="bg1"/>
                </a:solidFill>
              </a:defRPr>
            </a:lvl1pPr>
          </a:lstStyle>
          <a:p>
            <a:r>
              <a:rPr lang="en-PL"/>
              <a:t>Icon</a:t>
            </a:r>
          </a:p>
        </p:txBody>
      </p:sp>
      <p:sp>
        <p:nvSpPr>
          <p:cNvPr id="21" name="Picture Placeholder 9">
            <a:extLst>
              <a:ext uri="{FF2B5EF4-FFF2-40B4-BE49-F238E27FC236}">
                <a16:creationId xmlns:a16="http://schemas.microsoft.com/office/drawing/2014/main" id="{F8B3B003-875D-3888-3DCA-FB2A4EE53A65}"/>
              </a:ext>
            </a:extLst>
          </p:cNvPr>
          <p:cNvSpPr>
            <a:spLocks noGrp="1"/>
          </p:cNvSpPr>
          <p:nvPr>
            <p:ph type="pic" sz="quarter" idx="17" hasCustomPrompt="1"/>
          </p:nvPr>
        </p:nvSpPr>
        <p:spPr>
          <a:xfrm>
            <a:off x="7096063" y="2274700"/>
            <a:ext cx="734059" cy="732858"/>
          </a:xfrm>
        </p:spPr>
        <p:txBody>
          <a:bodyPr anchor="ctr">
            <a:normAutofit/>
          </a:bodyPr>
          <a:lstStyle>
            <a:lvl1pPr marL="0" indent="0" algn="ctr">
              <a:buNone/>
              <a:defRPr sz="1200">
                <a:solidFill>
                  <a:schemeClr val="bg1"/>
                </a:solidFill>
              </a:defRPr>
            </a:lvl1pPr>
          </a:lstStyle>
          <a:p>
            <a:r>
              <a:rPr lang="en-PL"/>
              <a:t>Icon</a:t>
            </a:r>
          </a:p>
        </p:txBody>
      </p:sp>
      <p:sp>
        <p:nvSpPr>
          <p:cNvPr id="22" name="Picture Placeholder 9">
            <a:extLst>
              <a:ext uri="{FF2B5EF4-FFF2-40B4-BE49-F238E27FC236}">
                <a16:creationId xmlns:a16="http://schemas.microsoft.com/office/drawing/2014/main" id="{4AA41865-18A2-548E-5FDA-5CF50E809152}"/>
              </a:ext>
            </a:extLst>
          </p:cNvPr>
          <p:cNvSpPr>
            <a:spLocks noGrp="1"/>
          </p:cNvSpPr>
          <p:nvPr>
            <p:ph type="pic" sz="quarter" idx="18" hasCustomPrompt="1"/>
          </p:nvPr>
        </p:nvSpPr>
        <p:spPr>
          <a:xfrm>
            <a:off x="10907079" y="2274700"/>
            <a:ext cx="734059" cy="732858"/>
          </a:xfrm>
        </p:spPr>
        <p:txBody>
          <a:bodyPr anchor="ctr">
            <a:normAutofit/>
          </a:bodyPr>
          <a:lstStyle>
            <a:lvl1pPr marL="0" indent="0" algn="ctr">
              <a:buNone/>
              <a:defRPr sz="1200">
                <a:solidFill>
                  <a:schemeClr val="bg1"/>
                </a:solidFill>
              </a:defRPr>
            </a:lvl1pPr>
          </a:lstStyle>
          <a:p>
            <a:r>
              <a:rPr lang="en-PL"/>
              <a:t>Icon</a:t>
            </a:r>
          </a:p>
        </p:txBody>
      </p:sp>
      <p:sp>
        <p:nvSpPr>
          <p:cNvPr id="24" name="Text Placeholder 23">
            <a:extLst>
              <a:ext uri="{FF2B5EF4-FFF2-40B4-BE49-F238E27FC236}">
                <a16:creationId xmlns:a16="http://schemas.microsoft.com/office/drawing/2014/main" id="{14D9E28D-7884-2387-F23A-3865D752AC27}"/>
              </a:ext>
            </a:extLst>
          </p:cNvPr>
          <p:cNvSpPr>
            <a:spLocks noGrp="1"/>
          </p:cNvSpPr>
          <p:nvPr>
            <p:ph type="body" sz="quarter" idx="19"/>
          </p:nvPr>
        </p:nvSpPr>
        <p:spPr>
          <a:xfrm>
            <a:off x="550863" y="4930775"/>
            <a:ext cx="11090275" cy="1377950"/>
          </a:xfrm>
        </p:spPr>
        <p:txBody>
          <a:bodyPr/>
          <a:lstStyle/>
          <a:p>
            <a:pPr lvl="0"/>
            <a:r>
              <a:rPr lang="en-GB"/>
              <a:t>Click to edit Master text styles</a:t>
            </a:r>
          </a:p>
          <a:p>
            <a:pPr lvl="1"/>
            <a:r>
              <a:rPr lang="en-GB"/>
              <a:t>Second level</a:t>
            </a:r>
          </a:p>
          <a:p>
            <a:pPr lvl="2"/>
            <a:r>
              <a:rPr lang="en-GB"/>
              <a:t>Third level</a:t>
            </a:r>
          </a:p>
        </p:txBody>
      </p:sp>
      <p:sp>
        <p:nvSpPr>
          <p:cNvPr id="10" name="Rectangle 6">
            <a:extLst>
              <a:ext uri="{FF2B5EF4-FFF2-40B4-BE49-F238E27FC236}">
                <a16:creationId xmlns:a16="http://schemas.microsoft.com/office/drawing/2014/main" id="{33E6BFE3-56D0-E350-F911-073145A627C2}"/>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336067624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_2 Columns_Photo">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165" y="549098"/>
            <a:ext cx="11086974"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554163" y="4859865"/>
            <a:ext cx="5349876" cy="1449037"/>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8" name="Text Placeholder 7">
            <a:extLst>
              <a:ext uri="{FF2B5EF4-FFF2-40B4-BE49-F238E27FC236}">
                <a16:creationId xmlns:a16="http://schemas.microsoft.com/office/drawing/2014/main" id="{9EB8DEF2-02A1-B7CD-158F-9813CFE2519E}"/>
              </a:ext>
            </a:extLst>
          </p:cNvPr>
          <p:cNvSpPr>
            <a:spLocks noGrp="1"/>
          </p:cNvSpPr>
          <p:nvPr>
            <p:ph type="body" sz="quarter" idx="11"/>
          </p:nvPr>
        </p:nvSpPr>
        <p:spPr>
          <a:xfrm>
            <a:off x="554163" y="4230552"/>
            <a:ext cx="5349876" cy="444507"/>
          </a:xfrm>
        </p:spPr>
        <p:txBody>
          <a:bodyPr/>
          <a:lstStyle>
            <a:lvl1pPr marL="0" indent="0">
              <a:buNone/>
              <a:defRPr b="1">
                <a:solidFill>
                  <a:schemeClr val="tx2"/>
                </a:solidFill>
              </a:defRPr>
            </a:lvl1pPr>
          </a:lstStyle>
          <a:p>
            <a:pPr lvl="0"/>
            <a:r>
              <a:rPr lang="en-GB"/>
              <a:t>Click to edit Master text styles</a:t>
            </a:r>
          </a:p>
        </p:txBody>
      </p:sp>
      <p:sp>
        <p:nvSpPr>
          <p:cNvPr id="11" name="Text Placeholder 6">
            <a:extLst>
              <a:ext uri="{FF2B5EF4-FFF2-40B4-BE49-F238E27FC236}">
                <a16:creationId xmlns:a16="http://schemas.microsoft.com/office/drawing/2014/main" id="{9EF02D6E-E8B2-4CB8-A223-00262EE2A4C3}"/>
              </a:ext>
            </a:extLst>
          </p:cNvPr>
          <p:cNvSpPr>
            <a:spLocks noGrp="1"/>
          </p:cNvSpPr>
          <p:nvPr>
            <p:ph idx="13"/>
          </p:nvPr>
        </p:nvSpPr>
        <p:spPr>
          <a:xfrm>
            <a:off x="6291261" y="4859865"/>
            <a:ext cx="5349876" cy="1449037"/>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2" name="Text Placeholder 7">
            <a:extLst>
              <a:ext uri="{FF2B5EF4-FFF2-40B4-BE49-F238E27FC236}">
                <a16:creationId xmlns:a16="http://schemas.microsoft.com/office/drawing/2014/main" id="{15DB5DD6-596D-DC7B-3A2D-A53F70C97208}"/>
              </a:ext>
            </a:extLst>
          </p:cNvPr>
          <p:cNvSpPr>
            <a:spLocks noGrp="1"/>
          </p:cNvSpPr>
          <p:nvPr>
            <p:ph type="body" sz="quarter" idx="14"/>
          </p:nvPr>
        </p:nvSpPr>
        <p:spPr>
          <a:xfrm>
            <a:off x="6291261" y="4230552"/>
            <a:ext cx="5349876" cy="444507"/>
          </a:xfrm>
        </p:spPr>
        <p:txBody>
          <a:bodyPr/>
          <a:lstStyle>
            <a:lvl1pPr marL="0" indent="0">
              <a:buNone/>
              <a:defRPr b="1">
                <a:solidFill>
                  <a:schemeClr val="tx2"/>
                </a:solidFill>
              </a:defRPr>
            </a:lvl1pPr>
          </a:lstStyle>
          <a:p>
            <a:pPr lvl="0"/>
            <a:r>
              <a:rPr lang="en-GB"/>
              <a:t>Click to edit Master text styles</a:t>
            </a:r>
          </a:p>
        </p:txBody>
      </p:sp>
      <p:sp>
        <p:nvSpPr>
          <p:cNvPr id="18" name="Picture Placeholder 17">
            <a:extLst>
              <a:ext uri="{FF2B5EF4-FFF2-40B4-BE49-F238E27FC236}">
                <a16:creationId xmlns:a16="http://schemas.microsoft.com/office/drawing/2014/main" id="{646C5585-BFB2-5295-8DA7-CC59F7C8776D}"/>
              </a:ext>
            </a:extLst>
          </p:cNvPr>
          <p:cNvSpPr>
            <a:spLocks noGrp="1"/>
          </p:cNvSpPr>
          <p:nvPr>
            <p:ph type="pic" sz="quarter" idx="15"/>
          </p:nvPr>
        </p:nvSpPr>
        <p:spPr>
          <a:xfrm>
            <a:off x="554165" y="1892595"/>
            <a:ext cx="5349875" cy="2088274"/>
          </a:xfrm>
          <a:custGeom>
            <a:avLst/>
            <a:gdLst>
              <a:gd name="connsiteX0" fmla="*/ 60978 w 5349875"/>
              <a:gd name="connsiteY0" fmla="*/ 0 h 2088274"/>
              <a:gd name="connsiteX1" fmla="*/ 5288897 w 5349875"/>
              <a:gd name="connsiteY1" fmla="*/ 0 h 2088274"/>
              <a:gd name="connsiteX2" fmla="*/ 5349875 w 5349875"/>
              <a:gd name="connsiteY2" fmla="*/ 60978 h 2088274"/>
              <a:gd name="connsiteX3" fmla="*/ 5349875 w 5349875"/>
              <a:gd name="connsiteY3" fmla="*/ 2027296 h 2088274"/>
              <a:gd name="connsiteX4" fmla="*/ 5288897 w 5349875"/>
              <a:gd name="connsiteY4" fmla="*/ 2088274 h 2088274"/>
              <a:gd name="connsiteX5" fmla="*/ 60978 w 5349875"/>
              <a:gd name="connsiteY5" fmla="*/ 2088274 h 2088274"/>
              <a:gd name="connsiteX6" fmla="*/ 0 w 5349875"/>
              <a:gd name="connsiteY6" fmla="*/ 2027296 h 2088274"/>
              <a:gd name="connsiteX7" fmla="*/ 0 w 5349875"/>
              <a:gd name="connsiteY7" fmla="*/ 60978 h 2088274"/>
              <a:gd name="connsiteX8" fmla="*/ 60978 w 5349875"/>
              <a:gd name="connsiteY8" fmla="*/ 0 h 208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9875" h="2088274">
                <a:moveTo>
                  <a:pt x="60978" y="0"/>
                </a:moveTo>
                <a:lnTo>
                  <a:pt x="5288897" y="0"/>
                </a:lnTo>
                <a:cubicBezTo>
                  <a:pt x="5322574" y="0"/>
                  <a:pt x="5349875" y="27301"/>
                  <a:pt x="5349875" y="60978"/>
                </a:cubicBezTo>
                <a:lnTo>
                  <a:pt x="5349875" y="2027296"/>
                </a:lnTo>
                <a:cubicBezTo>
                  <a:pt x="5349875" y="2060973"/>
                  <a:pt x="5322574" y="2088274"/>
                  <a:pt x="5288897" y="2088274"/>
                </a:cubicBezTo>
                <a:lnTo>
                  <a:pt x="60978" y="2088274"/>
                </a:lnTo>
                <a:cubicBezTo>
                  <a:pt x="27301" y="2088274"/>
                  <a:pt x="0" y="2060973"/>
                  <a:pt x="0" y="2027296"/>
                </a:cubicBezTo>
                <a:lnTo>
                  <a:pt x="0" y="60978"/>
                </a:lnTo>
                <a:cubicBezTo>
                  <a:pt x="0" y="27301"/>
                  <a:pt x="27301" y="0"/>
                  <a:pt x="60978" y="0"/>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20" name="Picture Placeholder 19">
            <a:extLst>
              <a:ext uri="{FF2B5EF4-FFF2-40B4-BE49-F238E27FC236}">
                <a16:creationId xmlns:a16="http://schemas.microsoft.com/office/drawing/2014/main" id="{A15BF100-B52B-AC8D-5F0F-B2AA1840EFA0}"/>
              </a:ext>
            </a:extLst>
          </p:cNvPr>
          <p:cNvSpPr>
            <a:spLocks noGrp="1"/>
          </p:cNvSpPr>
          <p:nvPr>
            <p:ph type="pic" sz="quarter" idx="16"/>
          </p:nvPr>
        </p:nvSpPr>
        <p:spPr>
          <a:xfrm>
            <a:off x="6291261" y="1892595"/>
            <a:ext cx="5349875" cy="2088274"/>
          </a:xfrm>
          <a:custGeom>
            <a:avLst/>
            <a:gdLst>
              <a:gd name="connsiteX0" fmla="*/ 60978 w 5349875"/>
              <a:gd name="connsiteY0" fmla="*/ 0 h 2088274"/>
              <a:gd name="connsiteX1" fmla="*/ 5288897 w 5349875"/>
              <a:gd name="connsiteY1" fmla="*/ 0 h 2088274"/>
              <a:gd name="connsiteX2" fmla="*/ 5349875 w 5349875"/>
              <a:gd name="connsiteY2" fmla="*/ 60978 h 2088274"/>
              <a:gd name="connsiteX3" fmla="*/ 5349875 w 5349875"/>
              <a:gd name="connsiteY3" fmla="*/ 2027296 h 2088274"/>
              <a:gd name="connsiteX4" fmla="*/ 5288897 w 5349875"/>
              <a:gd name="connsiteY4" fmla="*/ 2088274 h 2088274"/>
              <a:gd name="connsiteX5" fmla="*/ 60978 w 5349875"/>
              <a:gd name="connsiteY5" fmla="*/ 2088274 h 2088274"/>
              <a:gd name="connsiteX6" fmla="*/ 0 w 5349875"/>
              <a:gd name="connsiteY6" fmla="*/ 2027296 h 2088274"/>
              <a:gd name="connsiteX7" fmla="*/ 0 w 5349875"/>
              <a:gd name="connsiteY7" fmla="*/ 60978 h 2088274"/>
              <a:gd name="connsiteX8" fmla="*/ 60978 w 5349875"/>
              <a:gd name="connsiteY8" fmla="*/ 0 h 208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9875" h="2088274">
                <a:moveTo>
                  <a:pt x="60978" y="0"/>
                </a:moveTo>
                <a:lnTo>
                  <a:pt x="5288897" y="0"/>
                </a:lnTo>
                <a:cubicBezTo>
                  <a:pt x="5322574" y="0"/>
                  <a:pt x="5349875" y="27301"/>
                  <a:pt x="5349875" y="60978"/>
                </a:cubicBezTo>
                <a:lnTo>
                  <a:pt x="5349875" y="2027296"/>
                </a:lnTo>
                <a:cubicBezTo>
                  <a:pt x="5349875" y="2060973"/>
                  <a:pt x="5322574" y="2088274"/>
                  <a:pt x="5288897" y="2088274"/>
                </a:cubicBezTo>
                <a:lnTo>
                  <a:pt x="60978" y="2088274"/>
                </a:lnTo>
                <a:cubicBezTo>
                  <a:pt x="27301" y="2088274"/>
                  <a:pt x="0" y="2060973"/>
                  <a:pt x="0" y="2027296"/>
                </a:cubicBezTo>
                <a:lnTo>
                  <a:pt x="0" y="60978"/>
                </a:lnTo>
                <a:cubicBezTo>
                  <a:pt x="0" y="27301"/>
                  <a:pt x="27301" y="0"/>
                  <a:pt x="60978" y="0"/>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7" name="Rectangle 6">
            <a:extLst>
              <a:ext uri="{FF2B5EF4-FFF2-40B4-BE49-F238E27FC236}">
                <a16:creationId xmlns:a16="http://schemas.microsoft.com/office/drawing/2014/main" id="{813B98D7-E358-C9AC-31B4-6F5F0530F15F}"/>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10980806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_3 Columns_Photo">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164" y="549098"/>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14" name="Picture Placeholder 13">
            <a:extLst>
              <a:ext uri="{FF2B5EF4-FFF2-40B4-BE49-F238E27FC236}">
                <a16:creationId xmlns:a16="http://schemas.microsoft.com/office/drawing/2014/main" id="{C4B63A24-445D-FCB7-15FF-C986A81041FF}"/>
              </a:ext>
            </a:extLst>
          </p:cNvPr>
          <p:cNvSpPr>
            <a:spLocks noGrp="1"/>
          </p:cNvSpPr>
          <p:nvPr>
            <p:ph type="pic" sz="quarter" idx="19"/>
          </p:nvPr>
        </p:nvSpPr>
        <p:spPr>
          <a:xfrm>
            <a:off x="554167" y="1904539"/>
            <a:ext cx="3468241" cy="2088274"/>
          </a:xfrm>
          <a:custGeom>
            <a:avLst/>
            <a:gdLst>
              <a:gd name="connsiteX0" fmla="*/ 60978 w 3468241"/>
              <a:gd name="connsiteY0" fmla="*/ 0 h 2088274"/>
              <a:gd name="connsiteX1" fmla="*/ 3407263 w 3468241"/>
              <a:gd name="connsiteY1" fmla="*/ 0 h 2088274"/>
              <a:gd name="connsiteX2" fmla="*/ 3468241 w 3468241"/>
              <a:gd name="connsiteY2" fmla="*/ 60978 h 2088274"/>
              <a:gd name="connsiteX3" fmla="*/ 3468241 w 3468241"/>
              <a:gd name="connsiteY3" fmla="*/ 2027296 h 2088274"/>
              <a:gd name="connsiteX4" fmla="*/ 3407263 w 3468241"/>
              <a:gd name="connsiteY4" fmla="*/ 2088274 h 2088274"/>
              <a:gd name="connsiteX5" fmla="*/ 60978 w 3468241"/>
              <a:gd name="connsiteY5" fmla="*/ 2088274 h 2088274"/>
              <a:gd name="connsiteX6" fmla="*/ 0 w 3468241"/>
              <a:gd name="connsiteY6" fmla="*/ 2027296 h 2088274"/>
              <a:gd name="connsiteX7" fmla="*/ 0 w 3468241"/>
              <a:gd name="connsiteY7" fmla="*/ 60978 h 2088274"/>
              <a:gd name="connsiteX8" fmla="*/ 60978 w 3468241"/>
              <a:gd name="connsiteY8" fmla="*/ 0 h 208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8241" h="2088274">
                <a:moveTo>
                  <a:pt x="60978" y="0"/>
                </a:moveTo>
                <a:lnTo>
                  <a:pt x="3407263" y="0"/>
                </a:lnTo>
                <a:cubicBezTo>
                  <a:pt x="3440940" y="0"/>
                  <a:pt x="3468241" y="27301"/>
                  <a:pt x="3468241" y="60978"/>
                </a:cubicBezTo>
                <a:lnTo>
                  <a:pt x="3468241" y="2027296"/>
                </a:lnTo>
                <a:cubicBezTo>
                  <a:pt x="3468241" y="2060973"/>
                  <a:pt x="3440940" y="2088274"/>
                  <a:pt x="3407263" y="2088274"/>
                </a:cubicBezTo>
                <a:lnTo>
                  <a:pt x="60978" y="2088274"/>
                </a:lnTo>
                <a:cubicBezTo>
                  <a:pt x="27301" y="2088274"/>
                  <a:pt x="0" y="2060973"/>
                  <a:pt x="0" y="2027296"/>
                </a:cubicBezTo>
                <a:lnTo>
                  <a:pt x="0" y="60978"/>
                </a:lnTo>
                <a:cubicBezTo>
                  <a:pt x="0" y="27301"/>
                  <a:pt x="27301" y="0"/>
                  <a:pt x="60978" y="0"/>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4" name="Text Placeholder 6">
            <a:extLst>
              <a:ext uri="{FF2B5EF4-FFF2-40B4-BE49-F238E27FC236}">
                <a16:creationId xmlns:a16="http://schemas.microsoft.com/office/drawing/2014/main" id="{151D2AC7-BB8D-E36B-EF33-A57E03B9B4F0}"/>
              </a:ext>
            </a:extLst>
          </p:cNvPr>
          <p:cNvSpPr>
            <a:spLocks noGrp="1"/>
          </p:cNvSpPr>
          <p:nvPr>
            <p:ph idx="1"/>
          </p:nvPr>
        </p:nvSpPr>
        <p:spPr>
          <a:xfrm>
            <a:off x="554162" y="4851129"/>
            <a:ext cx="3468245" cy="1457596"/>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8" name="Text Placeholder 7">
            <a:extLst>
              <a:ext uri="{FF2B5EF4-FFF2-40B4-BE49-F238E27FC236}">
                <a16:creationId xmlns:a16="http://schemas.microsoft.com/office/drawing/2014/main" id="{F6E9F23E-DC2B-A56B-B5FA-839AF3E2CA96}"/>
              </a:ext>
            </a:extLst>
          </p:cNvPr>
          <p:cNvSpPr>
            <a:spLocks noGrp="1"/>
          </p:cNvSpPr>
          <p:nvPr>
            <p:ph type="body" sz="quarter" idx="11"/>
          </p:nvPr>
        </p:nvSpPr>
        <p:spPr>
          <a:xfrm>
            <a:off x="554162" y="4221815"/>
            <a:ext cx="3468245" cy="444507"/>
          </a:xfrm>
        </p:spPr>
        <p:txBody>
          <a:bodyPr/>
          <a:lstStyle>
            <a:lvl1pPr marL="0" indent="0">
              <a:buNone/>
              <a:defRPr b="1">
                <a:solidFill>
                  <a:schemeClr val="tx2"/>
                </a:solidFill>
              </a:defRPr>
            </a:lvl1pPr>
          </a:lstStyle>
          <a:p>
            <a:pPr lvl="0"/>
            <a:r>
              <a:rPr lang="en-GB"/>
              <a:t>Click to edit Master text styles</a:t>
            </a:r>
          </a:p>
        </p:txBody>
      </p:sp>
      <p:sp>
        <p:nvSpPr>
          <p:cNvPr id="10" name="Picture Placeholder 13">
            <a:extLst>
              <a:ext uri="{FF2B5EF4-FFF2-40B4-BE49-F238E27FC236}">
                <a16:creationId xmlns:a16="http://schemas.microsoft.com/office/drawing/2014/main" id="{D61E2653-BB8A-C31C-AD38-3C43142FA8C3}"/>
              </a:ext>
            </a:extLst>
          </p:cNvPr>
          <p:cNvSpPr>
            <a:spLocks noGrp="1"/>
          </p:cNvSpPr>
          <p:nvPr>
            <p:ph type="pic" sz="quarter" idx="20"/>
          </p:nvPr>
        </p:nvSpPr>
        <p:spPr>
          <a:xfrm>
            <a:off x="8172900" y="1904539"/>
            <a:ext cx="3468241" cy="2088274"/>
          </a:xfrm>
          <a:custGeom>
            <a:avLst/>
            <a:gdLst>
              <a:gd name="connsiteX0" fmla="*/ 60978 w 3468241"/>
              <a:gd name="connsiteY0" fmla="*/ 0 h 2088274"/>
              <a:gd name="connsiteX1" fmla="*/ 3407263 w 3468241"/>
              <a:gd name="connsiteY1" fmla="*/ 0 h 2088274"/>
              <a:gd name="connsiteX2" fmla="*/ 3468241 w 3468241"/>
              <a:gd name="connsiteY2" fmla="*/ 60978 h 2088274"/>
              <a:gd name="connsiteX3" fmla="*/ 3468241 w 3468241"/>
              <a:gd name="connsiteY3" fmla="*/ 2027296 h 2088274"/>
              <a:gd name="connsiteX4" fmla="*/ 3407263 w 3468241"/>
              <a:gd name="connsiteY4" fmla="*/ 2088274 h 2088274"/>
              <a:gd name="connsiteX5" fmla="*/ 60978 w 3468241"/>
              <a:gd name="connsiteY5" fmla="*/ 2088274 h 2088274"/>
              <a:gd name="connsiteX6" fmla="*/ 0 w 3468241"/>
              <a:gd name="connsiteY6" fmla="*/ 2027296 h 2088274"/>
              <a:gd name="connsiteX7" fmla="*/ 0 w 3468241"/>
              <a:gd name="connsiteY7" fmla="*/ 60978 h 2088274"/>
              <a:gd name="connsiteX8" fmla="*/ 60978 w 3468241"/>
              <a:gd name="connsiteY8" fmla="*/ 0 h 208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8241" h="2088274">
                <a:moveTo>
                  <a:pt x="60978" y="0"/>
                </a:moveTo>
                <a:lnTo>
                  <a:pt x="3407263" y="0"/>
                </a:lnTo>
                <a:cubicBezTo>
                  <a:pt x="3440940" y="0"/>
                  <a:pt x="3468241" y="27301"/>
                  <a:pt x="3468241" y="60978"/>
                </a:cubicBezTo>
                <a:lnTo>
                  <a:pt x="3468241" y="2027296"/>
                </a:lnTo>
                <a:cubicBezTo>
                  <a:pt x="3468241" y="2060973"/>
                  <a:pt x="3440940" y="2088274"/>
                  <a:pt x="3407263" y="2088274"/>
                </a:cubicBezTo>
                <a:lnTo>
                  <a:pt x="60978" y="2088274"/>
                </a:lnTo>
                <a:cubicBezTo>
                  <a:pt x="27301" y="2088274"/>
                  <a:pt x="0" y="2060973"/>
                  <a:pt x="0" y="2027296"/>
                </a:cubicBezTo>
                <a:lnTo>
                  <a:pt x="0" y="60978"/>
                </a:lnTo>
                <a:cubicBezTo>
                  <a:pt x="0" y="27301"/>
                  <a:pt x="27301" y="0"/>
                  <a:pt x="60978" y="0"/>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13" name="Text Placeholder 6">
            <a:extLst>
              <a:ext uri="{FF2B5EF4-FFF2-40B4-BE49-F238E27FC236}">
                <a16:creationId xmlns:a16="http://schemas.microsoft.com/office/drawing/2014/main" id="{BEFC013F-42AA-4361-D6D8-193E74F7A27B}"/>
              </a:ext>
            </a:extLst>
          </p:cNvPr>
          <p:cNvSpPr>
            <a:spLocks noGrp="1"/>
          </p:cNvSpPr>
          <p:nvPr>
            <p:ph idx="21"/>
          </p:nvPr>
        </p:nvSpPr>
        <p:spPr>
          <a:xfrm>
            <a:off x="8172895" y="4851129"/>
            <a:ext cx="3468245" cy="1457596"/>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5" name="Text Placeholder 7">
            <a:extLst>
              <a:ext uri="{FF2B5EF4-FFF2-40B4-BE49-F238E27FC236}">
                <a16:creationId xmlns:a16="http://schemas.microsoft.com/office/drawing/2014/main" id="{E279D1ED-4A4E-330F-B961-CDE713EF3E18}"/>
              </a:ext>
            </a:extLst>
          </p:cNvPr>
          <p:cNvSpPr>
            <a:spLocks noGrp="1"/>
          </p:cNvSpPr>
          <p:nvPr>
            <p:ph type="body" sz="quarter" idx="22"/>
          </p:nvPr>
        </p:nvSpPr>
        <p:spPr>
          <a:xfrm>
            <a:off x="8172895" y="4221815"/>
            <a:ext cx="3468245" cy="444507"/>
          </a:xfrm>
        </p:spPr>
        <p:txBody>
          <a:bodyPr/>
          <a:lstStyle>
            <a:lvl1pPr marL="0" indent="0">
              <a:buNone/>
              <a:defRPr b="1">
                <a:solidFill>
                  <a:schemeClr val="tx2"/>
                </a:solidFill>
              </a:defRPr>
            </a:lvl1pPr>
          </a:lstStyle>
          <a:p>
            <a:pPr lvl="0"/>
            <a:r>
              <a:rPr lang="en-GB"/>
              <a:t>Click to edit Master text styles</a:t>
            </a:r>
          </a:p>
        </p:txBody>
      </p:sp>
      <p:sp>
        <p:nvSpPr>
          <p:cNvPr id="16" name="Picture Placeholder 13">
            <a:extLst>
              <a:ext uri="{FF2B5EF4-FFF2-40B4-BE49-F238E27FC236}">
                <a16:creationId xmlns:a16="http://schemas.microsoft.com/office/drawing/2014/main" id="{B4C06C48-CC71-79CC-E419-FFF4B0DD89E1}"/>
              </a:ext>
            </a:extLst>
          </p:cNvPr>
          <p:cNvSpPr>
            <a:spLocks noGrp="1"/>
          </p:cNvSpPr>
          <p:nvPr>
            <p:ph type="pic" sz="quarter" idx="23"/>
          </p:nvPr>
        </p:nvSpPr>
        <p:spPr>
          <a:xfrm>
            <a:off x="4361881" y="1904539"/>
            <a:ext cx="3468241" cy="2088274"/>
          </a:xfrm>
          <a:custGeom>
            <a:avLst/>
            <a:gdLst>
              <a:gd name="connsiteX0" fmla="*/ 60978 w 3468241"/>
              <a:gd name="connsiteY0" fmla="*/ 0 h 2088274"/>
              <a:gd name="connsiteX1" fmla="*/ 3407263 w 3468241"/>
              <a:gd name="connsiteY1" fmla="*/ 0 h 2088274"/>
              <a:gd name="connsiteX2" fmla="*/ 3468241 w 3468241"/>
              <a:gd name="connsiteY2" fmla="*/ 60978 h 2088274"/>
              <a:gd name="connsiteX3" fmla="*/ 3468241 w 3468241"/>
              <a:gd name="connsiteY3" fmla="*/ 2027296 h 2088274"/>
              <a:gd name="connsiteX4" fmla="*/ 3407263 w 3468241"/>
              <a:gd name="connsiteY4" fmla="*/ 2088274 h 2088274"/>
              <a:gd name="connsiteX5" fmla="*/ 60978 w 3468241"/>
              <a:gd name="connsiteY5" fmla="*/ 2088274 h 2088274"/>
              <a:gd name="connsiteX6" fmla="*/ 0 w 3468241"/>
              <a:gd name="connsiteY6" fmla="*/ 2027296 h 2088274"/>
              <a:gd name="connsiteX7" fmla="*/ 0 w 3468241"/>
              <a:gd name="connsiteY7" fmla="*/ 60978 h 2088274"/>
              <a:gd name="connsiteX8" fmla="*/ 60978 w 3468241"/>
              <a:gd name="connsiteY8" fmla="*/ 0 h 208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8241" h="2088274">
                <a:moveTo>
                  <a:pt x="60978" y="0"/>
                </a:moveTo>
                <a:lnTo>
                  <a:pt x="3407263" y="0"/>
                </a:lnTo>
                <a:cubicBezTo>
                  <a:pt x="3440940" y="0"/>
                  <a:pt x="3468241" y="27301"/>
                  <a:pt x="3468241" y="60978"/>
                </a:cubicBezTo>
                <a:lnTo>
                  <a:pt x="3468241" y="2027296"/>
                </a:lnTo>
                <a:cubicBezTo>
                  <a:pt x="3468241" y="2060973"/>
                  <a:pt x="3440940" y="2088274"/>
                  <a:pt x="3407263" y="2088274"/>
                </a:cubicBezTo>
                <a:lnTo>
                  <a:pt x="60978" y="2088274"/>
                </a:lnTo>
                <a:cubicBezTo>
                  <a:pt x="27301" y="2088274"/>
                  <a:pt x="0" y="2060973"/>
                  <a:pt x="0" y="2027296"/>
                </a:cubicBezTo>
                <a:lnTo>
                  <a:pt x="0" y="60978"/>
                </a:lnTo>
                <a:cubicBezTo>
                  <a:pt x="0" y="27301"/>
                  <a:pt x="27301" y="0"/>
                  <a:pt x="60978" y="0"/>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17" name="Text Placeholder 6">
            <a:extLst>
              <a:ext uri="{FF2B5EF4-FFF2-40B4-BE49-F238E27FC236}">
                <a16:creationId xmlns:a16="http://schemas.microsoft.com/office/drawing/2014/main" id="{B64EF92C-E96B-4FA9-DD85-43C266CD5F49}"/>
              </a:ext>
            </a:extLst>
          </p:cNvPr>
          <p:cNvSpPr>
            <a:spLocks noGrp="1"/>
          </p:cNvSpPr>
          <p:nvPr>
            <p:ph idx="24"/>
          </p:nvPr>
        </p:nvSpPr>
        <p:spPr>
          <a:xfrm>
            <a:off x="4361878" y="4851129"/>
            <a:ext cx="3468245" cy="1457596"/>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8" name="Text Placeholder 7">
            <a:extLst>
              <a:ext uri="{FF2B5EF4-FFF2-40B4-BE49-F238E27FC236}">
                <a16:creationId xmlns:a16="http://schemas.microsoft.com/office/drawing/2014/main" id="{BD429EFF-4276-75F2-759E-AC723CCC9AD6}"/>
              </a:ext>
            </a:extLst>
          </p:cNvPr>
          <p:cNvSpPr>
            <a:spLocks noGrp="1"/>
          </p:cNvSpPr>
          <p:nvPr>
            <p:ph type="body" sz="quarter" idx="25"/>
          </p:nvPr>
        </p:nvSpPr>
        <p:spPr>
          <a:xfrm>
            <a:off x="4361876" y="4221815"/>
            <a:ext cx="3468245" cy="444507"/>
          </a:xfrm>
        </p:spPr>
        <p:txBody>
          <a:bodyPr/>
          <a:lstStyle>
            <a:lvl1pPr marL="0" indent="0">
              <a:buNone/>
              <a:defRPr b="1">
                <a:solidFill>
                  <a:schemeClr val="tx2"/>
                </a:solidFill>
              </a:defRPr>
            </a:lvl1pPr>
          </a:lstStyle>
          <a:p>
            <a:pPr lvl="0"/>
            <a:r>
              <a:rPr lang="en-GB"/>
              <a:t>Click to edit Master text styles</a:t>
            </a:r>
          </a:p>
        </p:txBody>
      </p:sp>
      <p:sp>
        <p:nvSpPr>
          <p:cNvPr id="7" name="Rectangle 6">
            <a:extLst>
              <a:ext uri="{FF2B5EF4-FFF2-40B4-BE49-F238E27FC236}">
                <a16:creationId xmlns:a16="http://schemas.microsoft.com/office/drawing/2014/main" id="{8C5FA838-DB61-536E-EB14-6328D1AE0558}"/>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24134826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_4 Columns_Photo">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500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8" y="552651"/>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554037" y="3898955"/>
            <a:ext cx="2479418" cy="2409769"/>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554037" y="3261121"/>
            <a:ext cx="2479418" cy="444507"/>
          </a:xfrm>
        </p:spPr>
        <p:txBody>
          <a:bodyPr/>
          <a:lstStyle>
            <a:lvl1pPr marL="0" indent="0">
              <a:buNone/>
              <a:defRPr b="1">
                <a:solidFill>
                  <a:schemeClr val="tx2"/>
                </a:solidFill>
              </a:defRPr>
            </a:lvl1pPr>
          </a:lstStyle>
          <a:p>
            <a:pPr lvl="0"/>
            <a:r>
              <a:rPr lang="en-GB"/>
              <a:t>Click to edit Master text styles</a:t>
            </a:r>
          </a:p>
        </p:txBody>
      </p:sp>
      <p:sp>
        <p:nvSpPr>
          <p:cNvPr id="21" name="Picture Placeholder 20">
            <a:extLst>
              <a:ext uri="{FF2B5EF4-FFF2-40B4-BE49-F238E27FC236}">
                <a16:creationId xmlns:a16="http://schemas.microsoft.com/office/drawing/2014/main" id="{9EB4F83A-A12A-A3D4-3F35-3B8B87F518F3}"/>
              </a:ext>
            </a:extLst>
          </p:cNvPr>
          <p:cNvSpPr>
            <a:spLocks noGrp="1"/>
          </p:cNvSpPr>
          <p:nvPr>
            <p:ph type="pic" sz="quarter" idx="12"/>
          </p:nvPr>
        </p:nvSpPr>
        <p:spPr>
          <a:xfrm>
            <a:off x="554038" y="1690689"/>
            <a:ext cx="2479417" cy="1291051"/>
          </a:xfrm>
          <a:custGeom>
            <a:avLst/>
            <a:gdLst>
              <a:gd name="connsiteX0" fmla="*/ 37699 w 2479417"/>
              <a:gd name="connsiteY0" fmla="*/ 0 h 1291051"/>
              <a:gd name="connsiteX1" fmla="*/ 2441718 w 2479417"/>
              <a:gd name="connsiteY1" fmla="*/ 0 h 1291051"/>
              <a:gd name="connsiteX2" fmla="*/ 2479417 w 2479417"/>
              <a:gd name="connsiteY2" fmla="*/ 37699 h 1291051"/>
              <a:gd name="connsiteX3" fmla="*/ 2479417 w 2479417"/>
              <a:gd name="connsiteY3" fmla="*/ 1253352 h 1291051"/>
              <a:gd name="connsiteX4" fmla="*/ 2441718 w 2479417"/>
              <a:gd name="connsiteY4" fmla="*/ 1291051 h 1291051"/>
              <a:gd name="connsiteX5" fmla="*/ 37699 w 2479417"/>
              <a:gd name="connsiteY5" fmla="*/ 1291051 h 1291051"/>
              <a:gd name="connsiteX6" fmla="*/ 0 w 2479417"/>
              <a:gd name="connsiteY6" fmla="*/ 1253352 h 1291051"/>
              <a:gd name="connsiteX7" fmla="*/ 0 w 2479417"/>
              <a:gd name="connsiteY7" fmla="*/ 37699 h 1291051"/>
              <a:gd name="connsiteX8" fmla="*/ 37699 w 2479417"/>
              <a:gd name="connsiteY8" fmla="*/ 0 h 129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417" h="1291051">
                <a:moveTo>
                  <a:pt x="37699" y="0"/>
                </a:moveTo>
                <a:lnTo>
                  <a:pt x="2441718" y="0"/>
                </a:lnTo>
                <a:cubicBezTo>
                  <a:pt x="2462539" y="0"/>
                  <a:pt x="2479417" y="16878"/>
                  <a:pt x="2479417" y="37699"/>
                </a:cubicBezTo>
                <a:lnTo>
                  <a:pt x="2479417" y="1253352"/>
                </a:lnTo>
                <a:cubicBezTo>
                  <a:pt x="2479417" y="1274173"/>
                  <a:pt x="2462539" y="1291051"/>
                  <a:pt x="2441718" y="1291051"/>
                </a:cubicBezTo>
                <a:lnTo>
                  <a:pt x="37699" y="1291051"/>
                </a:lnTo>
                <a:cubicBezTo>
                  <a:pt x="16878" y="1291051"/>
                  <a:pt x="0" y="1274173"/>
                  <a:pt x="0" y="1253352"/>
                </a:cubicBezTo>
                <a:lnTo>
                  <a:pt x="0" y="37699"/>
                </a:lnTo>
                <a:cubicBezTo>
                  <a:pt x="0" y="16878"/>
                  <a:pt x="16878" y="0"/>
                  <a:pt x="37699" y="0"/>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22" name="Text Placeholder 6">
            <a:extLst>
              <a:ext uri="{FF2B5EF4-FFF2-40B4-BE49-F238E27FC236}">
                <a16:creationId xmlns:a16="http://schemas.microsoft.com/office/drawing/2014/main" id="{4C336369-4672-25EF-0D52-0AA63F40213E}"/>
              </a:ext>
            </a:extLst>
          </p:cNvPr>
          <p:cNvSpPr>
            <a:spLocks noGrp="1"/>
          </p:cNvSpPr>
          <p:nvPr>
            <p:ph idx="13"/>
          </p:nvPr>
        </p:nvSpPr>
        <p:spPr>
          <a:xfrm>
            <a:off x="9161720" y="3898956"/>
            <a:ext cx="2479418" cy="2409769"/>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23" name="Text Placeholder 7">
            <a:extLst>
              <a:ext uri="{FF2B5EF4-FFF2-40B4-BE49-F238E27FC236}">
                <a16:creationId xmlns:a16="http://schemas.microsoft.com/office/drawing/2014/main" id="{191F6897-4FBF-34C3-8D07-17047C52251B}"/>
              </a:ext>
            </a:extLst>
          </p:cNvPr>
          <p:cNvSpPr>
            <a:spLocks noGrp="1"/>
          </p:cNvSpPr>
          <p:nvPr>
            <p:ph type="body" sz="quarter" idx="14"/>
          </p:nvPr>
        </p:nvSpPr>
        <p:spPr>
          <a:xfrm>
            <a:off x="9161720" y="3269642"/>
            <a:ext cx="2479418" cy="444507"/>
          </a:xfrm>
        </p:spPr>
        <p:txBody>
          <a:bodyPr/>
          <a:lstStyle>
            <a:lvl1pPr marL="0" indent="0">
              <a:buNone/>
              <a:defRPr b="1">
                <a:solidFill>
                  <a:schemeClr val="tx2"/>
                </a:solidFill>
              </a:defRPr>
            </a:lvl1pPr>
          </a:lstStyle>
          <a:p>
            <a:pPr lvl="0"/>
            <a:r>
              <a:rPr lang="en-GB"/>
              <a:t>Click to edit Master text styles</a:t>
            </a:r>
          </a:p>
        </p:txBody>
      </p:sp>
      <p:sp>
        <p:nvSpPr>
          <p:cNvPr id="24" name="Picture Placeholder 23">
            <a:extLst>
              <a:ext uri="{FF2B5EF4-FFF2-40B4-BE49-F238E27FC236}">
                <a16:creationId xmlns:a16="http://schemas.microsoft.com/office/drawing/2014/main" id="{746B1D23-3F88-94EB-2D20-2DDAE7E339C8}"/>
              </a:ext>
            </a:extLst>
          </p:cNvPr>
          <p:cNvSpPr>
            <a:spLocks noGrp="1"/>
          </p:cNvSpPr>
          <p:nvPr>
            <p:ph type="pic" sz="quarter" idx="15"/>
          </p:nvPr>
        </p:nvSpPr>
        <p:spPr>
          <a:xfrm>
            <a:off x="9161721" y="1688681"/>
            <a:ext cx="2479417" cy="1291051"/>
          </a:xfrm>
          <a:custGeom>
            <a:avLst/>
            <a:gdLst>
              <a:gd name="connsiteX0" fmla="*/ 37699 w 2479417"/>
              <a:gd name="connsiteY0" fmla="*/ 0 h 1291051"/>
              <a:gd name="connsiteX1" fmla="*/ 2441718 w 2479417"/>
              <a:gd name="connsiteY1" fmla="*/ 0 h 1291051"/>
              <a:gd name="connsiteX2" fmla="*/ 2479417 w 2479417"/>
              <a:gd name="connsiteY2" fmla="*/ 37699 h 1291051"/>
              <a:gd name="connsiteX3" fmla="*/ 2479417 w 2479417"/>
              <a:gd name="connsiteY3" fmla="*/ 1253352 h 1291051"/>
              <a:gd name="connsiteX4" fmla="*/ 2441718 w 2479417"/>
              <a:gd name="connsiteY4" fmla="*/ 1291051 h 1291051"/>
              <a:gd name="connsiteX5" fmla="*/ 37699 w 2479417"/>
              <a:gd name="connsiteY5" fmla="*/ 1291051 h 1291051"/>
              <a:gd name="connsiteX6" fmla="*/ 0 w 2479417"/>
              <a:gd name="connsiteY6" fmla="*/ 1253352 h 1291051"/>
              <a:gd name="connsiteX7" fmla="*/ 0 w 2479417"/>
              <a:gd name="connsiteY7" fmla="*/ 37699 h 1291051"/>
              <a:gd name="connsiteX8" fmla="*/ 37699 w 2479417"/>
              <a:gd name="connsiteY8" fmla="*/ 0 h 129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417" h="1291051">
                <a:moveTo>
                  <a:pt x="37699" y="0"/>
                </a:moveTo>
                <a:lnTo>
                  <a:pt x="2441718" y="0"/>
                </a:lnTo>
                <a:cubicBezTo>
                  <a:pt x="2462539" y="0"/>
                  <a:pt x="2479417" y="16878"/>
                  <a:pt x="2479417" y="37699"/>
                </a:cubicBezTo>
                <a:lnTo>
                  <a:pt x="2479417" y="1253352"/>
                </a:lnTo>
                <a:cubicBezTo>
                  <a:pt x="2479417" y="1274173"/>
                  <a:pt x="2462539" y="1291051"/>
                  <a:pt x="2441718" y="1291051"/>
                </a:cubicBezTo>
                <a:lnTo>
                  <a:pt x="37699" y="1291051"/>
                </a:lnTo>
                <a:cubicBezTo>
                  <a:pt x="16878" y="1291051"/>
                  <a:pt x="0" y="1274173"/>
                  <a:pt x="0" y="1253352"/>
                </a:cubicBezTo>
                <a:lnTo>
                  <a:pt x="0" y="37699"/>
                </a:lnTo>
                <a:cubicBezTo>
                  <a:pt x="0" y="16878"/>
                  <a:pt x="16878" y="0"/>
                  <a:pt x="37699" y="0"/>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25" name="Text Placeholder 6">
            <a:extLst>
              <a:ext uri="{FF2B5EF4-FFF2-40B4-BE49-F238E27FC236}">
                <a16:creationId xmlns:a16="http://schemas.microsoft.com/office/drawing/2014/main" id="{72836B13-C131-73E8-6139-B105B0CE593B}"/>
              </a:ext>
            </a:extLst>
          </p:cNvPr>
          <p:cNvSpPr>
            <a:spLocks noGrp="1"/>
          </p:cNvSpPr>
          <p:nvPr>
            <p:ph idx="16"/>
          </p:nvPr>
        </p:nvSpPr>
        <p:spPr>
          <a:xfrm>
            <a:off x="3421148" y="3898956"/>
            <a:ext cx="2479418" cy="2409769"/>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26" name="Text Placeholder 7">
            <a:extLst>
              <a:ext uri="{FF2B5EF4-FFF2-40B4-BE49-F238E27FC236}">
                <a16:creationId xmlns:a16="http://schemas.microsoft.com/office/drawing/2014/main" id="{E21BA4D1-9D27-ACD1-776A-E09669531EFA}"/>
              </a:ext>
            </a:extLst>
          </p:cNvPr>
          <p:cNvSpPr>
            <a:spLocks noGrp="1"/>
          </p:cNvSpPr>
          <p:nvPr>
            <p:ph type="body" sz="quarter" idx="17"/>
          </p:nvPr>
        </p:nvSpPr>
        <p:spPr>
          <a:xfrm>
            <a:off x="3431553" y="3269642"/>
            <a:ext cx="2479418" cy="444507"/>
          </a:xfrm>
        </p:spPr>
        <p:txBody>
          <a:bodyPr/>
          <a:lstStyle>
            <a:lvl1pPr marL="0" indent="0">
              <a:buNone/>
              <a:defRPr b="1">
                <a:solidFill>
                  <a:schemeClr val="tx2"/>
                </a:solidFill>
              </a:defRPr>
            </a:lvl1pPr>
          </a:lstStyle>
          <a:p>
            <a:pPr lvl="0"/>
            <a:r>
              <a:rPr lang="en-GB"/>
              <a:t>Click to edit Master text styles</a:t>
            </a:r>
          </a:p>
        </p:txBody>
      </p:sp>
      <p:sp>
        <p:nvSpPr>
          <p:cNvPr id="27" name="Picture Placeholder 26">
            <a:extLst>
              <a:ext uri="{FF2B5EF4-FFF2-40B4-BE49-F238E27FC236}">
                <a16:creationId xmlns:a16="http://schemas.microsoft.com/office/drawing/2014/main" id="{746EE493-5E35-C1E3-E4F8-37EF950BC35A}"/>
              </a:ext>
            </a:extLst>
          </p:cNvPr>
          <p:cNvSpPr>
            <a:spLocks noGrp="1"/>
          </p:cNvSpPr>
          <p:nvPr>
            <p:ph type="pic" sz="quarter" idx="18"/>
          </p:nvPr>
        </p:nvSpPr>
        <p:spPr>
          <a:xfrm>
            <a:off x="3431554" y="1691856"/>
            <a:ext cx="2479417" cy="1291051"/>
          </a:xfrm>
          <a:custGeom>
            <a:avLst/>
            <a:gdLst>
              <a:gd name="connsiteX0" fmla="*/ 37699 w 2479417"/>
              <a:gd name="connsiteY0" fmla="*/ 0 h 1291051"/>
              <a:gd name="connsiteX1" fmla="*/ 2441718 w 2479417"/>
              <a:gd name="connsiteY1" fmla="*/ 0 h 1291051"/>
              <a:gd name="connsiteX2" fmla="*/ 2479417 w 2479417"/>
              <a:gd name="connsiteY2" fmla="*/ 37699 h 1291051"/>
              <a:gd name="connsiteX3" fmla="*/ 2479417 w 2479417"/>
              <a:gd name="connsiteY3" fmla="*/ 1253352 h 1291051"/>
              <a:gd name="connsiteX4" fmla="*/ 2441718 w 2479417"/>
              <a:gd name="connsiteY4" fmla="*/ 1291051 h 1291051"/>
              <a:gd name="connsiteX5" fmla="*/ 37699 w 2479417"/>
              <a:gd name="connsiteY5" fmla="*/ 1291051 h 1291051"/>
              <a:gd name="connsiteX6" fmla="*/ 0 w 2479417"/>
              <a:gd name="connsiteY6" fmla="*/ 1253352 h 1291051"/>
              <a:gd name="connsiteX7" fmla="*/ 0 w 2479417"/>
              <a:gd name="connsiteY7" fmla="*/ 37699 h 1291051"/>
              <a:gd name="connsiteX8" fmla="*/ 37699 w 2479417"/>
              <a:gd name="connsiteY8" fmla="*/ 0 h 129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417" h="1291051">
                <a:moveTo>
                  <a:pt x="37699" y="0"/>
                </a:moveTo>
                <a:lnTo>
                  <a:pt x="2441718" y="0"/>
                </a:lnTo>
                <a:cubicBezTo>
                  <a:pt x="2462539" y="0"/>
                  <a:pt x="2479417" y="16878"/>
                  <a:pt x="2479417" y="37699"/>
                </a:cubicBezTo>
                <a:lnTo>
                  <a:pt x="2479417" y="1253352"/>
                </a:lnTo>
                <a:cubicBezTo>
                  <a:pt x="2479417" y="1274173"/>
                  <a:pt x="2462539" y="1291051"/>
                  <a:pt x="2441718" y="1291051"/>
                </a:cubicBezTo>
                <a:lnTo>
                  <a:pt x="37699" y="1291051"/>
                </a:lnTo>
                <a:cubicBezTo>
                  <a:pt x="16878" y="1291051"/>
                  <a:pt x="0" y="1274173"/>
                  <a:pt x="0" y="1253352"/>
                </a:cubicBezTo>
                <a:lnTo>
                  <a:pt x="0" y="37699"/>
                </a:lnTo>
                <a:cubicBezTo>
                  <a:pt x="0" y="16878"/>
                  <a:pt x="16878" y="0"/>
                  <a:pt x="37699" y="0"/>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28" name="Text Placeholder 6">
            <a:extLst>
              <a:ext uri="{FF2B5EF4-FFF2-40B4-BE49-F238E27FC236}">
                <a16:creationId xmlns:a16="http://schemas.microsoft.com/office/drawing/2014/main" id="{64C5363D-C6AA-409B-3D71-76FA8D45079A}"/>
              </a:ext>
            </a:extLst>
          </p:cNvPr>
          <p:cNvSpPr>
            <a:spLocks noGrp="1"/>
          </p:cNvSpPr>
          <p:nvPr>
            <p:ph idx="19"/>
          </p:nvPr>
        </p:nvSpPr>
        <p:spPr>
          <a:xfrm>
            <a:off x="6291434" y="3898956"/>
            <a:ext cx="2479418" cy="2409769"/>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29" name="Text Placeholder 7">
            <a:extLst>
              <a:ext uri="{FF2B5EF4-FFF2-40B4-BE49-F238E27FC236}">
                <a16:creationId xmlns:a16="http://schemas.microsoft.com/office/drawing/2014/main" id="{619863E9-9025-8CFC-7208-A307ED9B3E2B}"/>
              </a:ext>
            </a:extLst>
          </p:cNvPr>
          <p:cNvSpPr>
            <a:spLocks noGrp="1"/>
          </p:cNvSpPr>
          <p:nvPr>
            <p:ph type="body" sz="quarter" idx="20"/>
          </p:nvPr>
        </p:nvSpPr>
        <p:spPr>
          <a:xfrm>
            <a:off x="6281029" y="3269642"/>
            <a:ext cx="2479418" cy="444507"/>
          </a:xfrm>
        </p:spPr>
        <p:txBody>
          <a:bodyPr/>
          <a:lstStyle>
            <a:lvl1pPr marL="0" indent="0">
              <a:buNone/>
              <a:defRPr b="1">
                <a:solidFill>
                  <a:schemeClr val="tx2"/>
                </a:solidFill>
              </a:defRPr>
            </a:lvl1pPr>
          </a:lstStyle>
          <a:p>
            <a:pPr lvl="0"/>
            <a:r>
              <a:rPr lang="en-GB"/>
              <a:t>Click to edit Master text styles</a:t>
            </a:r>
          </a:p>
        </p:txBody>
      </p:sp>
      <p:sp>
        <p:nvSpPr>
          <p:cNvPr id="30" name="Picture Placeholder 29">
            <a:extLst>
              <a:ext uri="{FF2B5EF4-FFF2-40B4-BE49-F238E27FC236}">
                <a16:creationId xmlns:a16="http://schemas.microsoft.com/office/drawing/2014/main" id="{795FDC0D-8635-F688-00AD-1CCF19561BFE}"/>
              </a:ext>
            </a:extLst>
          </p:cNvPr>
          <p:cNvSpPr>
            <a:spLocks noGrp="1"/>
          </p:cNvSpPr>
          <p:nvPr>
            <p:ph type="pic" sz="quarter" idx="21"/>
          </p:nvPr>
        </p:nvSpPr>
        <p:spPr>
          <a:xfrm>
            <a:off x="6281030" y="1688681"/>
            <a:ext cx="2479417" cy="1291051"/>
          </a:xfrm>
          <a:custGeom>
            <a:avLst/>
            <a:gdLst>
              <a:gd name="connsiteX0" fmla="*/ 37699 w 2479417"/>
              <a:gd name="connsiteY0" fmla="*/ 0 h 1291051"/>
              <a:gd name="connsiteX1" fmla="*/ 2441718 w 2479417"/>
              <a:gd name="connsiteY1" fmla="*/ 0 h 1291051"/>
              <a:gd name="connsiteX2" fmla="*/ 2479417 w 2479417"/>
              <a:gd name="connsiteY2" fmla="*/ 37699 h 1291051"/>
              <a:gd name="connsiteX3" fmla="*/ 2479417 w 2479417"/>
              <a:gd name="connsiteY3" fmla="*/ 1253352 h 1291051"/>
              <a:gd name="connsiteX4" fmla="*/ 2441718 w 2479417"/>
              <a:gd name="connsiteY4" fmla="*/ 1291051 h 1291051"/>
              <a:gd name="connsiteX5" fmla="*/ 37699 w 2479417"/>
              <a:gd name="connsiteY5" fmla="*/ 1291051 h 1291051"/>
              <a:gd name="connsiteX6" fmla="*/ 0 w 2479417"/>
              <a:gd name="connsiteY6" fmla="*/ 1253352 h 1291051"/>
              <a:gd name="connsiteX7" fmla="*/ 0 w 2479417"/>
              <a:gd name="connsiteY7" fmla="*/ 37699 h 1291051"/>
              <a:gd name="connsiteX8" fmla="*/ 37699 w 2479417"/>
              <a:gd name="connsiteY8" fmla="*/ 0 h 129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417" h="1291051">
                <a:moveTo>
                  <a:pt x="37699" y="0"/>
                </a:moveTo>
                <a:lnTo>
                  <a:pt x="2441718" y="0"/>
                </a:lnTo>
                <a:cubicBezTo>
                  <a:pt x="2462539" y="0"/>
                  <a:pt x="2479417" y="16878"/>
                  <a:pt x="2479417" y="37699"/>
                </a:cubicBezTo>
                <a:lnTo>
                  <a:pt x="2479417" y="1253352"/>
                </a:lnTo>
                <a:cubicBezTo>
                  <a:pt x="2479417" y="1274173"/>
                  <a:pt x="2462539" y="1291051"/>
                  <a:pt x="2441718" y="1291051"/>
                </a:cubicBezTo>
                <a:lnTo>
                  <a:pt x="37699" y="1291051"/>
                </a:lnTo>
                <a:cubicBezTo>
                  <a:pt x="16878" y="1291051"/>
                  <a:pt x="0" y="1274173"/>
                  <a:pt x="0" y="1253352"/>
                </a:cubicBezTo>
                <a:lnTo>
                  <a:pt x="0" y="37699"/>
                </a:lnTo>
                <a:cubicBezTo>
                  <a:pt x="0" y="16878"/>
                  <a:pt x="16878" y="0"/>
                  <a:pt x="37699" y="0"/>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4" name="Rectangle 6">
            <a:extLst>
              <a:ext uri="{FF2B5EF4-FFF2-40B4-BE49-F238E27FC236}">
                <a16:creationId xmlns:a16="http://schemas.microsoft.com/office/drawing/2014/main" id="{26EC0BE0-BD10-C993-B79D-23517752162A}"/>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6560190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_Photo_right">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500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8" y="552651"/>
            <a:ext cx="11090275"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554037" y="2723948"/>
            <a:ext cx="5545138" cy="3584777"/>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554037" y="2119540"/>
            <a:ext cx="5545138" cy="444507"/>
          </a:xfrm>
        </p:spPr>
        <p:txBody>
          <a:bodyPr/>
          <a:lstStyle>
            <a:lvl1pPr marL="0" indent="0">
              <a:buNone/>
              <a:defRPr b="1">
                <a:solidFill>
                  <a:schemeClr val="tx2"/>
                </a:solidFill>
              </a:defRPr>
            </a:lvl1pPr>
          </a:lstStyle>
          <a:p>
            <a:pPr lvl="0"/>
            <a:r>
              <a:rPr lang="en-GB"/>
              <a:t>Click to edit Master text styles</a:t>
            </a:r>
          </a:p>
        </p:txBody>
      </p:sp>
      <p:sp>
        <p:nvSpPr>
          <p:cNvPr id="4" name="Graphic 8">
            <a:extLst>
              <a:ext uri="{FF2B5EF4-FFF2-40B4-BE49-F238E27FC236}">
                <a16:creationId xmlns:a16="http://schemas.microsoft.com/office/drawing/2014/main" id="{6B5F20A3-472A-3CB2-E046-8EDD9712E221}"/>
              </a:ext>
            </a:extLst>
          </p:cNvPr>
          <p:cNvSpPr/>
          <p:nvPr userDrawn="1"/>
        </p:nvSpPr>
        <p:spPr>
          <a:xfrm rot="1079142">
            <a:off x="7446735" y="2111281"/>
            <a:ext cx="3943210" cy="4241562"/>
          </a:xfrm>
          <a:custGeom>
            <a:avLst/>
            <a:gdLst>
              <a:gd name="connsiteX0" fmla="*/ 1401949 w 1616853"/>
              <a:gd name="connsiteY0" fmla="*/ 422108 h 1739188"/>
              <a:gd name="connsiteX1" fmla="*/ 1615215 w 1616853"/>
              <a:gd name="connsiteY1" fmla="*/ 994174 h 1739188"/>
              <a:gd name="connsiteX2" fmla="*/ 1251001 w 1616853"/>
              <a:gd name="connsiteY2" fmla="*/ 1543821 h 1739188"/>
              <a:gd name="connsiteX3" fmla="*/ 480868 w 1616853"/>
              <a:gd name="connsiteY3" fmla="*/ 1705884 h 1739188"/>
              <a:gd name="connsiteX4" fmla="*/ 2563 w 1616853"/>
              <a:gd name="connsiteY4" fmla="*/ 1071596 h 1739188"/>
              <a:gd name="connsiteX5" fmla="*/ 319850 w 1616853"/>
              <a:gd name="connsiteY5" fmla="*/ 332242 h 1739188"/>
              <a:gd name="connsiteX6" fmla="*/ 922695 w 1616853"/>
              <a:gd name="connsiteY6" fmla="*/ 2891 h 1739188"/>
              <a:gd name="connsiteX7" fmla="*/ 1401949 w 1616853"/>
              <a:gd name="connsiteY7" fmla="*/ 422013 h 173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6853" h="1739188">
                <a:moveTo>
                  <a:pt x="1401949" y="422108"/>
                </a:moveTo>
                <a:cubicBezTo>
                  <a:pt x="1530859" y="614760"/>
                  <a:pt x="1630985" y="799718"/>
                  <a:pt x="1615215" y="994174"/>
                </a:cubicBezTo>
                <a:cubicBezTo>
                  <a:pt x="1599446" y="1188726"/>
                  <a:pt x="1467592" y="1392303"/>
                  <a:pt x="1251001" y="1543821"/>
                </a:cubicBezTo>
                <a:cubicBezTo>
                  <a:pt x="1034410" y="1695340"/>
                  <a:pt x="732988" y="1794231"/>
                  <a:pt x="480868" y="1705884"/>
                </a:cubicBezTo>
                <a:cubicBezTo>
                  <a:pt x="229319" y="1617443"/>
                  <a:pt x="27072" y="1341670"/>
                  <a:pt x="2563" y="1071596"/>
                </a:cubicBezTo>
                <a:cubicBezTo>
                  <a:pt x="-21851" y="801997"/>
                  <a:pt x="131473" y="538194"/>
                  <a:pt x="319850" y="332242"/>
                </a:cubicBezTo>
                <a:cubicBezTo>
                  <a:pt x="508227" y="126291"/>
                  <a:pt x="732038" y="-22853"/>
                  <a:pt x="922695" y="2891"/>
                </a:cubicBezTo>
                <a:cubicBezTo>
                  <a:pt x="1113922" y="28730"/>
                  <a:pt x="1272565" y="229457"/>
                  <a:pt x="1401949" y="422013"/>
                </a:cubicBezTo>
                <a:close/>
              </a:path>
            </a:pathLst>
          </a:custGeom>
          <a:solidFill>
            <a:schemeClr val="tx2"/>
          </a:solidFill>
          <a:ln w="9487" cap="flat">
            <a:noFill/>
            <a:prstDash val="solid"/>
            <a:miter/>
          </a:ln>
        </p:spPr>
        <p:txBody>
          <a:bodyPr rtlCol="0" anchor="ctr"/>
          <a:lstStyle/>
          <a:p>
            <a:endParaRPr lang="en-PL"/>
          </a:p>
        </p:txBody>
      </p:sp>
      <p:sp>
        <p:nvSpPr>
          <p:cNvPr id="7" name="Picture Placeholder 16">
            <a:extLst>
              <a:ext uri="{FF2B5EF4-FFF2-40B4-BE49-F238E27FC236}">
                <a16:creationId xmlns:a16="http://schemas.microsoft.com/office/drawing/2014/main" id="{8E00BA19-5C35-CDE1-774D-9BBD0B7B5956}"/>
              </a:ext>
            </a:extLst>
          </p:cNvPr>
          <p:cNvSpPr>
            <a:spLocks noGrp="1"/>
          </p:cNvSpPr>
          <p:nvPr>
            <p:ph type="pic" sz="quarter" idx="12"/>
          </p:nvPr>
        </p:nvSpPr>
        <p:spPr>
          <a:xfrm>
            <a:off x="6832769" y="2003126"/>
            <a:ext cx="4217369" cy="4320742"/>
          </a:xfrm>
          <a:custGeom>
            <a:avLst/>
            <a:gdLst>
              <a:gd name="connsiteX0" fmla="*/ 2172219 w 4643466"/>
              <a:gd name="connsiteY0" fmla="*/ 4 h 4757283"/>
              <a:gd name="connsiteX1" fmla="*/ 3682662 w 4643466"/>
              <a:gd name="connsiteY1" fmla="*/ 791177 h 4757283"/>
              <a:gd name="connsiteX2" fmla="*/ 3682719 w 4643466"/>
              <a:gd name="connsiteY2" fmla="*/ 791425 h 4757283"/>
              <a:gd name="connsiteX3" fmla="*/ 4631723 w 4643466"/>
              <a:gd name="connsiteY3" fmla="*/ 2150645 h 4757283"/>
              <a:gd name="connsiteX4" fmla="*/ 3921972 w 4643466"/>
              <a:gd name="connsiteY4" fmla="*/ 3826185 h 4757283"/>
              <a:gd name="connsiteX5" fmla="*/ 1824385 w 4643466"/>
              <a:gd name="connsiteY5" fmla="*/ 4750602 h 4757283"/>
              <a:gd name="connsiteX6" fmla="*/ 83093 w 4643466"/>
              <a:gd name="connsiteY6" fmla="*/ 3400595 h 4757283"/>
              <a:gd name="connsiteX7" fmla="*/ 545938 w 4643466"/>
              <a:gd name="connsiteY7" fmla="*/ 1258862 h 4757283"/>
              <a:gd name="connsiteX8" fmla="*/ 2067058 w 4643466"/>
              <a:gd name="connsiteY8" fmla="*/ 5108 h 4757283"/>
              <a:gd name="connsiteX9" fmla="*/ 2172219 w 4643466"/>
              <a:gd name="connsiteY9" fmla="*/ 4 h 475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3466" h="4757283">
                <a:moveTo>
                  <a:pt x="2172219" y="4"/>
                </a:moveTo>
                <a:cubicBezTo>
                  <a:pt x="2698457" y="1377"/>
                  <a:pt x="3229338" y="397328"/>
                  <a:pt x="3682662" y="791177"/>
                </a:cubicBezTo>
                <a:lnTo>
                  <a:pt x="3682719" y="791425"/>
                </a:lnTo>
                <a:cubicBezTo>
                  <a:pt x="4164971" y="1212090"/>
                  <a:pt x="4560621" y="1631303"/>
                  <a:pt x="4631723" y="2150645"/>
                </a:cubicBezTo>
                <a:cubicBezTo>
                  <a:pt x="4702885" y="2670238"/>
                  <a:pt x="4448678" y="3288845"/>
                  <a:pt x="3921972" y="3826185"/>
                </a:cubicBezTo>
                <a:cubicBezTo>
                  <a:pt x="3395266" y="4363528"/>
                  <a:pt x="2595453" y="4818175"/>
                  <a:pt x="1824385" y="4750602"/>
                </a:cubicBezTo>
                <a:cubicBezTo>
                  <a:pt x="1054889" y="4682411"/>
                  <a:pt x="314082" y="4091754"/>
                  <a:pt x="83093" y="3400595"/>
                </a:cubicBezTo>
                <a:cubicBezTo>
                  <a:pt x="-147341" y="2710618"/>
                  <a:pt x="132101" y="1920392"/>
                  <a:pt x="545938" y="1258862"/>
                </a:cubicBezTo>
                <a:cubicBezTo>
                  <a:pt x="959775" y="597334"/>
                  <a:pt x="1508470" y="61520"/>
                  <a:pt x="2067058" y="5108"/>
                </a:cubicBezTo>
                <a:cubicBezTo>
                  <a:pt x="2102075" y="1575"/>
                  <a:pt x="2137137" y="-87"/>
                  <a:pt x="2172219" y="4"/>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8" name="Rectangle 6">
            <a:extLst>
              <a:ext uri="{FF2B5EF4-FFF2-40B4-BE49-F238E27FC236}">
                <a16:creationId xmlns:a16="http://schemas.microsoft.com/office/drawing/2014/main" id="{B981A08C-E4C2-3E97-A30E-88871BBAB11F}"/>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240212915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_Photo_left">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500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9" y="549476"/>
            <a:ext cx="11087100"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6096000" y="2723948"/>
            <a:ext cx="5545138" cy="3584576"/>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6096000" y="2119540"/>
            <a:ext cx="5545138" cy="444507"/>
          </a:xfrm>
        </p:spPr>
        <p:txBody>
          <a:bodyPr/>
          <a:lstStyle>
            <a:lvl1pPr marL="0" indent="0">
              <a:buNone/>
              <a:defRPr b="1">
                <a:solidFill>
                  <a:schemeClr val="tx2"/>
                </a:solidFill>
              </a:defRPr>
            </a:lvl1pPr>
          </a:lstStyle>
          <a:p>
            <a:pPr lvl="0"/>
            <a:r>
              <a:rPr lang="en-GB"/>
              <a:t>Click to edit Master text styles</a:t>
            </a:r>
          </a:p>
        </p:txBody>
      </p:sp>
      <p:sp>
        <p:nvSpPr>
          <p:cNvPr id="4" name="Graphic 8">
            <a:extLst>
              <a:ext uri="{FF2B5EF4-FFF2-40B4-BE49-F238E27FC236}">
                <a16:creationId xmlns:a16="http://schemas.microsoft.com/office/drawing/2014/main" id="{6B5F20A3-472A-3CB2-E046-8EDD9712E221}"/>
              </a:ext>
            </a:extLst>
          </p:cNvPr>
          <p:cNvSpPr/>
          <p:nvPr userDrawn="1"/>
        </p:nvSpPr>
        <p:spPr>
          <a:xfrm rot="1079142">
            <a:off x="1576799" y="2111281"/>
            <a:ext cx="3943210" cy="4241562"/>
          </a:xfrm>
          <a:custGeom>
            <a:avLst/>
            <a:gdLst>
              <a:gd name="connsiteX0" fmla="*/ 1401949 w 1616853"/>
              <a:gd name="connsiteY0" fmla="*/ 422108 h 1739188"/>
              <a:gd name="connsiteX1" fmla="*/ 1615215 w 1616853"/>
              <a:gd name="connsiteY1" fmla="*/ 994174 h 1739188"/>
              <a:gd name="connsiteX2" fmla="*/ 1251001 w 1616853"/>
              <a:gd name="connsiteY2" fmla="*/ 1543821 h 1739188"/>
              <a:gd name="connsiteX3" fmla="*/ 480868 w 1616853"/>
              <a:gd name="connsiteY3" fmla="*/ 1705884 h 1739188"/>
              <a:gd name="connsiteX4" fmla="*/ 2563 w 1616853"/>
              <a:gd name="connsiteY4" fmla="*/ 1071596 h 1739188"/>
              <a:gd name="connsiteX5" fmla="*/ 319850 w 1616853"/>
              <a:gd name="connsiteY5" fmla="*/ 332242 h 1739188"/>
              <a:gd name="connsiteX6" fmla="*/ 922695 w 1616853"/>
              <a:gd name="connsiteY6" fmla="*/ 2891 h 1739188"/>
              <a:gd name="connsiteX7" fmla="*/ 1401949 w 1616853"/>
              <a:gd name="connsiteY7" fmla="*/ 422013 h 173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6853" h="1739188">
                <a:moveTo>
                  <a:pt x="1401949" y="422108"/>
                </a:moveTo>
                <a:cubicBezTo>
                  <a:pt x="1530859" y="614760"/>
                  <a:pt x="1630985" y="799718"/>
                  <a:pt x="1615215" y="994174"/>
                </a:cubicBezTo>
                <a:cubicBezTo>
                  <a:pt x="1599446" y="1188726"/>
                  <a:pt x="1467592" y="1392303"/>
                  <a:pt x="1251001" y="1543821"/>
                </a:cubicBezTo>
                <a:cubicBezTo>
                  <a:pt x="1034410" y="1695340"/>
                  <a:pt x="732988" y="1794231"/>
                  <a:pt x="480868" y="1705884"/>
                </a:cubicBezTo>
                <a:cubicBezTo>
                  <a:pt x="229319" y="1617443"/>
                  <a:pt x="27072" y="1341670"/>
                  <a:pt x="2563" y="1071596"/>
                </a:cubicBezTo>
                <a:cubicBezTo>
                  <a:pt x="-21851" y="801997"/>
                  <a:pt x="131473" y="538194"/>
                  <a:pt x="319850" y="332242"/>
                </a:cubicBezTo>
                <a:cubicBezTo>
                  <a:pt x="508227" y="126291"/>
                  <a:pt x="732038" y="-22853"/>
                  <a:pt x="922695" y="2891"/>
                </a:cubicBezTo>
                <a:cubicBezTo>
                  <a:pt x="1113922" y="28730"/>
                  <a:pt x="1272565" y="229457"/>
                  <a:pt x="1401949" y="422013"/>
                </a:cubicBezTo>
                <a:close/>
              </a:path>
            </a:pathLst>
          </a:custGeom>
          <a:solidFill>
            <a:schemeClr val="tx2"/>
          </a:solidFill>
          <a:ln w="9487" cap="flat">
            <a:noFill/>
            <a:prstDash val="solid"/>
            <a:miter/>
          </a:ln>
        </p:spPr>
        <p:txBody>
          <a:bodyPr rtlCol="0" anchor="ctr"/>
          <a:lstStyle/>
          <a:p>
            <a:endParaRPr lang="en-GB" noProof="0"/>
          </a:p>
        </p:txBody>
      </p:sp>
      <p:sp>
        <p:nvSpPr>
          <p:cNvPr id="7" name="Picture Placeholder 16">
            <a:extLst>
              <a:ext uri="{FF2B5EF4-FFF2-40B4-BE49-F238E27FC236}">
                <a16:creationId xmlns:a16="http://schemas.microsoft.com/office/drawing/2014/main" id="{8E00BA19-5C35-CDE1-774D-9BBD0B7B5956}"/>
              </a:ext>
            </a:extLst>
          </p:cNvPr>
          <p:cNvSpPr>
            <a:spLocks noGrp="1"/>
          </p:cNvSpPr>
          <p:nvPr>
            <p:ph type="pic" sz="quarter" idx="12"/>
          </p:nvPr>
        </p:nvSpPr>
        <p:spPr>
          <a:xfrm>
            <a:off x="962833" y="2003126"/>
            <a:ext cx="4217369" cy="4320742"/>
          </a:xfrm>
          <a:custGeom>
            <a:avLst/>
            <a:gdLst>
              <a:gd name="connsiteX0" fmla="*/ 2172219 w 4643466"/>
              <a:gd name="connsiteY0" fmla="*/ 4 h 4757283"/>
              <a:gd name="connsiteX1" fmla="*/ 3682662 w 4643466"/>
              <a:gd name="connsiteY1" fmla="*/ 791177 h 4757283"/>
              <a:gd name="connsiteX2" fmla="*/ 3682719 w 4643466"/>
              <a:gd name="connsiteY2" fmla="*/ 791425 h 4757283"/>
              <a:gd name="connsiteX3" fmla="*/ 4631723 w 4643466"/>
              <a:gd name="connsiteY3" fmla="*/ 2150645 h 4757283"/>
              <a:gd name="connsiteX4" fmla="*/ 3921972 w 4643466"/>
              <a:gd name="connsiteY4" fmla="*/ 3826185 h 4757283"/>
              <a:gd name="connsiteX5" fmla="*/ 1824385 w 4643466"/>
              <a:gd name="connsiteY5" fmla="*/ 4750602 h 4757283"/>
              <a:gd name="connsiteX6" fmla="*/ 83093 w 4643466"/>
              <a:gd name="connsiteY6" fmla="*/ 3400595 h 4757283"/>
              <a:gd name="connsiteX7" fmla="*/ 545938 w 4643466"/>
              <a:gd name="connsiteY7" fmla="*/ 1258862 h 4757283"/>
              <a:gd name="connsiteX8" fmla="*/ 2067058 w 4643466"/>
              <a:gd name="connsiteY8" fmla="*/ 5108 h 4757283"/>
              <a:gd name="connsiteX9" fmla="*/ 2172219 w 4643466"/>
              <a:gd name="connsiteY9" fmla="*/ 4 h 475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3466" h="4757283">
                <a:moveTo>
                  <a:pt x="2172219" y="4"/>
                </a:moveTo>
                <a:cubicBezTo>
                  <a:pt x="2698457" y="1377"/>
                  <a:pt x="3229338" y="397328"/>
                  <a:pt x="3682662" y="791177"/>
                </a:cubicBezTo>
                <a:lnTo>
                  <a:pt x="3682719" y="791425"/>
                </a:lnTo>
                <a:cubicBezTo>
                  <a:pt x="4164971" y="1212090"/>
                  <a:pt x="4560621" y="1631303"/>
                  <a:pt x="4631723" y="2150645"/>
                </a:cubicBezTo>
                <a:cubicBezTo>
                  <a:pt x="4702885" y="2670238"/>
                  <a:pt x="4448678" y="3288845"/>
                  <a:pt x="3921972" y="3826185"/>
                </a:cubicBezTo>
                <a:cubicBezTo>
                  <a:pt x="3395266" y="4363528"/>
                  <a:pt x="2595453" y="4818175"/>
                  <a:pt x="1824385" y="4750602"/>
                </a:cubicBezTo>
                <a:cubicBezTo>
                  <a:pt x="1054889" y="4682411"/>
                  <a:pt x="314082" y="4091754"/>
                  <a:pt x="83093" y="3400595"/>
                </a:cubicBezTo>
                <a:cubicBezTo>
                  <a:pt x="-147341" y="2710618"/>
                  <a:pt x="132101" y="1920392"/>
                  <a:pt x="545938" y="1258862"/>
                </a:cubicBezTo>
                <a:cubicBezTo>
                  <a:pt x="959775" y="597334"/>
                  <a:pt x="1508470" y="61520"/>
                  <a:pt x="2067058" y="5108"/>
                </a:cubicBezTo>
                <a:cubicBezTo>
                  <a:pt x="2102075" y="1575"/>
                  <a:pt x="2137137" y="-87"/>
                  <a:pt x="2172219" y="4"/>
                </a:cubicBezTo>
                <a:close/>
              </a:path>
            </a:pathLst>
          </a:custGeom>
          <a:solidFill>
            <a:schemeClr val="bg2"/>
          </a:solidFill>
        </p:spPr>
        <p:txBody>
          <a:bodyPr wrap="square" anchor="ctr">
            <a:noAutofit/>
          </a:bodyPr>
          <a:lstStyle>
            <a:lvl1pPr marL="0" indent="0" algn="ctr">
              <a:buNone/>
              <a:defRPr/>
            </a:lvl1pPr>
          </a:lstStyle>
          <a:p>
            <a:r>
              <a:rPr lang="en-GB" noProof="0"/>
              <a:t>Click icon to add picture</a:t>
            </a:r>
          </a:p>
        </p:txBody>
      </p:sp>
      <p:sp>
        <p:nvSpPr>
          <p:cNvPr id="8" name="Rectangle 6">
            <a:extLst>
              <a:ext uri="{FF2B5EF4-FFF2-40B4-BE49-F238E27FC236}">
                <a16:creationId xmlns:a16="http://schemas.microsoft.com/office/drawing/2014/main" id="{91EE9C37-7807-0EAE-B8FC-2EC38AFA118F}"/>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32727866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_Photo-Big_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71" y="549476"/>
            <a:ext cx="5541929"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554071" y="2723948"/>
            <a:ext cx="5541929" cy="3587148"/>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554071" y="2119540"/>
            <a:ext cx="5541929" cy="444507"/>
          </a:xfrm>
        </p:spPr>
        <p:txBody>
          <a:bodyPr/>
          <a:lstStyle>
            <a:lvl1pPr marL="0" indent="0">
              <a:buNone/>
              <a:defRPr b="1">
                <a:solidFill>
                  <a:schemeClr val="tx2"/>
                </a:solidFill>
              </a:defRPr>
            </a:lvl1pPr>
          </a:lstStyle>
          <a:p>
            <a:pPr lvl="0"/>
            <a:r>
              <a:rPr lang="en-GB"/>
              <a:t>Click to edit Master text styles</a:t>
            </a:r>
          </a:p>
        </p:txBody>
      </p:sp>
      <p:sp>
        <p:nvSpPr>
          <p:cNvPr id="29" name="Freeform 28">
            <a:extLst>
              <a:ext uri="{FF2B5EF4-FFF2-40B4-BE49-F238E27FC236}">
                <a16:creationId xmlns:a16="http://schemas.microsoft.com/office/drawing/2014/main" id="{0A243FFF-8D05-DB6D-9184-BB0FF22C1C35}"/>
              </a:ext>
            </a:extLst>
          </p:cNvPr>
          <p:cNvSpPr/>
          <p:nvPr userDrawn="1"/>
        </p:nvSpPr>
        <p:spPr>
          <a:xfrm>
            <a:off x="6893260" y="0"/>
            <a:ext cx="1174594" cy="6858000"/>
          </a:xfrm>
          <a:custGeom>
            <a:avLst/>
            <a:gdLst>
              <a:gd name="connsiteX0" fmla="*/ 771494 w 1174594"/>
              <a:gd name="connsiteY0" fmla="*/ 0 h 6858000"/>
              <a:gd name="connsiteX1" fmla="*/ 1174594 w 1174594"/>
              <a:gd name="connsiteY1" fmla="*/ 0 h 6858000"/>
              <a:gd name="connsiteX2" fmla="*/ 1161444 w 1174594"/>
              <a:gd name="connsiteY2" fmla="*/ 144397 h 6858000"/>
              <a:gd name="connsiteX3" fmla="*/ 472003 w 1174594"/>
              <a:gd name="connsiteY3" fmla="*/ 3402712 h 6858000"/>
              <a:gd name="connsiteX4" fmla="*/ 748093 w 1174594"/>
              <a:gd name="connsiteY4" fmla="*/ 6824530 h 6858000"/>
              <a:gd name="connsiteX5" fmla="*/ 750748 w 1174594"/>
              <a:gd name="connsiteY5" fmla="*/ 6858000 h 6858000"/>
              <a:gd name="connsiteX6" fmla="*/ 217344 w 1174594"/>
              <a:gd name="connsiteY6" fmla="*/ 6858000 h 6858000"/>
              <a:gd name="connsiteX7" fmla="*/ 214865 w 1174594"/>
              <a:gd name="connsiteY7" fmla="*/ 6843618 h 6858000"/>
              <a:gd name="connsiteX8" fmla="*/ 64995 w 1174594"/>
              <a:gd name="connsiteY8" fmla="*/ 4241454 h 6858000"/>
              <a:gd name="connsiteX9" fmla="*/ 783146 w 1174594"/>
              <a:gd name="connsiteY9" fmla="*/ 1046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4" h="6858000">
                <a:moveTo>
                  <a:pt x="771494" y="0"/>
                </a:moveTo>
                <a:lnTo>
                  <a:pt x="1174594" y="0"/>
                </a:lnTo>
                <a:lnTo>
                  <a:pt x="1161444" y="144397"/>
                </a:lnTo>
                <a:cubicBezTo>
                  <a:pt x="1033733" y="1250609"/>
                  <a:pt x="617322" y="2446286"/>
                  <a:pt x="472003" y="3402712"/>
                </a:cubicBezTo>
                <a:cubicBezTo>
                  <a:pt x="260630" y="4793885"/>
                  <a:pt x="621619" y="5685263"/>
                  <a:pt x="748093" y="6824530"/>
                </a:cubicBezTo>
                <a:lnTo>
                  <a:pt x="750748" y="6858000"/>
                </a:lnTo>
                <a:lnTo>
                  <a:pt x="217344" y="6858000"/>
                </a:lnTo>
                <a:lnTo>
                  <a:pt x="214865" y="6843618"/>
                </a:lnTo>
                <a:cubicBezTo>
                  <a:pt x="69890" y="6047077"/>
                  <a:pt x="-93534" y="5284828"/>
                  <a:pt x="64995" y="4241454"/>
                </a:cubicBezTo>
                <a:cubicBezTo>
                  <a:pt x="249947" y="3024186"/>
                  <a:pt x="874015" y="1419367"/>
                  <a:pt x="783146" y="104685"/>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3" name="Freeform 32">
            <a:extLst>
              <a:ext uri="{FF2B5EF4-FFF2-40B4-BE49-F238E27FC236}">
                <a16:creationId xmlns:a16="http://schemas.microsoft.com/office/drawing/2014/main" id="{7ABAEECC-CEEE-7426-95F0-433CD5D0628E}"/>
              </a:ext>
            </a:extLst>
          </p:cNvPr>
          <p:cNvSpPr/>
          <p:nvPr userDrawn="1"/>
        </p:nvSpPr>
        <p:spPr>
          <a:xfrm>
            <a:off x="7288693" y="0"/>
            <a:ext cx="1022358" cy="6858000"/>
          </a:xfrm>
          <a:custGeom>
            <a:avLst/>
            <a:gdLst>
              <a:gd name="connsiteX0" fmla="*/ 768834 w 1022358"/>
              <a:gd name="connsiteY0" fmla="*/ 0 h 6858000"/>
              <a:gd name="connsiteX1" fmla="*/ 1005982 w 1022358"/>
              <a:gd name="connsiteY1" fmla="*/ 0 h 6858000"/>
              <a:gd name="connsiteX2" fmla="*/ 1009847 w 1022358"/>
              <a:gd name="connsiteY2" fmla="*/ 31316 h 6858000"/>
              <a:gd name="connsiteX3" fmla="*/ 341247 w 1022358"/>
              <a:gd name="connsiteY3" fmla="*/ 4176390 h 6858000"/>
              <a:gd name="connsiteX4" fmla="*/ 522246 w 1022358"/>
              <a:gd name="connsiteY4" fmla="*/ 6776573 h 6858000"/>
              <a:gd name="connsiteX5" fmla="*/ 537283 w 1022358"/>
              <a:gd name="connsiteY5" fmla="*/ 6858000 h 6858000"/>
              <a:gd name="connsiteX6" fmla="*/ 343740 w 1022358"/>
              <a:gd name="connsiteY6" fmla="*/ 6858000 h 6858000"/>
              <a:gd name="connsiteX7" fmla="*/ 341085 w 1022358"/>
              <a:gd name="connsiteY7" fmla="*/ 6824530 h 6858000"/>
              <a:gd name="connsiteX8" fmla="*/ 64995 w 1022358"/>
              <a:gd name="connsiteY8" fmla="*/ 3402712 h 6858000"/>
              <a:gd name="connsiteX9" fmla="*/ 766468 w 1022358"/>
              <a:gd name="connsiteY9" fmla="*/ 315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2358" h="6858000">
                <a:moveTo>
                  <a:pt x="768834" y="0"/>
                </a:moveTo>
                <a:lnTo>
                  <a:pt x="1005982" y="0"/>
                </a:lnTo>
                <a:lnTo>
                  <a:pt x="1009847" y="31316"/>
                </a:lnTo>
                <a:cubicBezTo>
                  <a:pt x="1116447" y="1344814"/>
                  <a:pt x="511620" y="2956996"/>
                  <a:pt x="341247" y="4176390"/>
                </a:cubicBezTo>
                <a:cubicBezTo>
                  <a:pt x="195220" y="5221592"/>
                  <a:pt x="367751" y="5981827"/>
                  <a:pt x="522246" y="6776573"/>
                </a:cubicBezTo>
                <a:lnTo>
                  <a:pt x="537283" y="6858000"/>
                </a:lnTo>
                <a:lnTo>
                  <a:pt x="343740" y="6858000"/>
                </a:lnTo>
                <a:lnTo>
                  <a:pt x="341085" y="6824530"/>
                </a:lnTo>
                <a:cubicBezTo>
                  <a:pt x="214611" y="5685264"/>
                  <a:pt x="-146378" y="4793885"/>
                  <a:pt x="64995" y="3402712"/>
                </a:cubicBezTo>
                <a:cubicBezTo>
                  <a:pt x="215268" y="2413681"/>
                  <a:pt x="655432" y="1168808"/>
                  <a:pt x="766468" y="31586"/>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6" name="Picture Placeholder 35">
            <a:extLst>
              <a:ext uri="{FF2B5EF4-FFF2-40B4-BE49-F238E27FC236}">
                <a16:creationId xmlns:a16="http://schemas.microsoft.com/office/drawing/2014/main" id="{95AB918B-2E59-DAB9-A333-D1C66DCE70E5}"/>
              </a:ext>
            </a:extLst>
          </p:cNvPr>
          <p:cNvSpPr>
            <a:spLocks noGrp="1"/>
          </p:cNvSpPr>
          <p:nvPr>
            <p:ph type="pic" sz="quarter" idx="12"/>
          </p:nvPr>
        </p:nvSpPr>
        <p:spPr>
          <a:xfrm>
            <a:off x="7574694" y="0"/>
            <a:ext cx="4617306" cy="6858000"/>
          </a:xfrm>
          <a:custGeom>
            <a:avLst/>
            <a:gdLst>
              <a:gd name="connsiteX0" fmla="*/ 719981 w 4617306"/>
              <a:gd name="connsiteY0" fmla="*/ 0 h 6858000"/>
              <a:gd name="connsiteX1" fmla="*/ 4617306 w 4617306"/>
              <a:gd name="connsiteY1" fmla="*/ 0 h 6858000"/>
              <a:gd name="connsiteX2" fmla="*/ 4617306 w 4617306"/>
              <a:gd name="connsiteY2" fmla="*/ 6858000 h 6858000"/>
              <a:gd name="connsiteX3" fmla="*/ 251282 w 4617306"/>
              <a:gd name="connsiteY3" fmla="*/ 6858000 h 6858000"/>
              <a:gd name="connsiteX4" fmla="*/ 236245 w 4617306"/>
              <a:gd name="connsiteY4" fmla="*/ 6776573 h 6858000"/>
              <a:gd name="connsiteX5" fmla="*/ 55246 w 4617306"/>
              <a:gd name="connsiteY5" fmla="*/ 4176390 h 6858000"/>
              <a:gd name="connsiteX6" fmla="*/ 723846 w 4617306"/>
              <a:gd name="connsiteY6" fmla="*/ 313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7306" h="6858000">
                <a:moveTo>
                  <a:pt x="719981" y="0"/>
                </a:moveTo>
                <a:lnTo>
                  <a:pt x="4617306" y="0"/>
                </a:lnTo>
                <a:lnTo>
                  <a:pt x="4617306" y="6858000"/>
                </a:lnTo>
                <a:lnTo>
                  <a:pt x="251282" y="6858000"/>
                </a:lnTo>
                <a:lnTo>
                  <a:pt x="236245" y="6776573"/>
                </a:lnTo>
                <a:cubicBezTo>
                  <a:pt x="81750" y="5981827"/>
                  <a:pt x="-90781" y="5221592"/>
                  <a:pt x="55246" y="4176390"/>
                </a:cubicBezTo>
                <a:cubicBezTo>
                  <a:pt x="225619" y="2956996"/>
                  <a:pt x="830446" y="1344814"/>
                  <a:pt x="723846" y="31316"/>
                </a:cubicBezTo>
                <a:close/>
              </a:path>
            </a:pathLst>
          </a:custGeom>
          <a:solidFill>
            <a:schemeClr val="bg2"/>
          </a:solidFill>
        </p:spPr>
        <p:txBody>
          <a:bodyPr wrap="square" anchor="ctr">
            <a:noAutofit/>
          </a:bodyPr>
          <a:lstStyle>
            <a:lvl1pPr marL="0" indent="0" algn="ctr">
              <a:buNone/>
              <a:defRPr/>
            </a:lvl1pPr>
          </a:lstStyle>
          <a:p>
            <a:r>
              <a:rPr lang="en-GB"/>
              <a:t>Click icon to add picture</a:t>
            </a:r>
          </a:p>
        </p:txBody>
      </p:sp>
    </p:spTree>
    <p:extLst>
      <p:ext uri="{BB962C8B-B14F-4D97-AF65-F5344CB8AC3E}">
        <p14:creationId xmlns:p14="http://schemas.microsoft.com/office/powerpoint/2010/main" val="3422660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_Photo-Big_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6096000" y="549476"/>
            <a:ext cx="5545138"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6096000" y="2723948"/>
            <a:ext cx="5545138" cy="3584777"/>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Click to edit Master text styles</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6096000" y="2119540"/>
            <a:ext cx="5545138" cy="444507"/>
          </a:xfrm>
        </p:spPr>
        <p:txBody>
          <a:bodyPr/>
          <a:lstStyle>
            <a:lvl1pPr marL="0" indent="0">
              <a:buNone/>
              <a:defRPr b="1">
                <a:solidFill>
                  <a:schemeClr val="tx2"/>
                </a:solidFill>
              </a:defRPr>
            </a:lvl1pPr>
          </a:lstStyle>
          <a:p>
            <a:pPr lvl="0"/>
            <a:r>
              <a:rPr lang="en-GB"/>
              <a:t>Click to edit Master text styles</a:t>
            </a:r>
          </a:p>
        </p:txBody>
      </p:sp>
      <p:sp>
        <p:nvSpPr>
          <p:cNvPr id="29" name="Freeform 28">
            <a:extLst>
              <a:ext uri="{FF2B5EF4-FFF2-40B4-BE49-F238E27FC236}">
                <a16:creationId xmlns:a16="http://schemas.microsoft.com/office/drawing/2014/main" id="{0A243FFF-8D05-DB6D-9184-BB0FF22C1C35}"/>
              </a:ext>
            </a:extLst>
          </p:cNvPr>
          <p:cNvSpPr/>
          <p:nvPr userDrawn="1"/>
        </p:nvSpPr>
        <p:spPr>
          <a:xfrm flipH="1">
            <a:off x="4130148" y="0"/>
            <a:ext cx="1174594" cy="6858000"/>
          </a:xfrm>
          <a:custGeom>
            <a:avLst/>
            <a:gdLst>
              <a:gd name="connsiteX0" fmla="*/ 771494 w 1174594"/>
              <a:gd name="connsiteY0" fmla="*/ 0 h 6858000"/>
              <a:gd name="connsiteX1" fmla="*/ 1174594 w 1174594"/>
              <a:gd name="connsiteY1" fmla="*/ 0 h 6858000"/>
              <a:gd name="connsiteX2" fmla="*/ 1161444 w 1174594"/>
              <a:gd name="connsiteY2" fmla="*/ 144397 h 6858000"/>
              <a:gd name="connsiteX3" fmla="*/ 472003 w 1174594"/>
              <a:gd name="connsiteY3" fmla="*/ 3402712 h 6858000"/>
              <a:gd name="connsiteX4" fmla="*/ 748093 w 1174594"/>
              <a:gd name="connsiteY4" fmla="*/ 6824530 h 6858000"/>
              <a:gd name="connsiteX5" fmla="*/ 750748 w 1174594"/>
              <a:gd name="connsiteY5" fmla="*/ 6858000 h 6858000"/>
              <a:gd name="connsiteX6" fmla="*/ 217344 w 1174594"/>
              <a:gd name="connsiteY6" fmla="*/ 6858000 h 6858000"/>
              <a:gd name="connsiteX7" fmla="*/ 214865 w 1174594"/>
              <a:gd name="connsiteY7" fmla="*/ 6843618 h 6858000"/>
              <a:gd name="connsiteX8" fmla="*/ 64995 w 1174594"/>
              <a:gd name="connsiteY8" fmla="*/ 4241454 h 6858000"/>
              <a:gd name="connsiteX9" fmla="*/ 783146 w 1174594"/>
              <a:gd name="connsiteY9" fmla="*/ 1046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4" h="6858000">
                <a:moveTo>
                  <a:pt x="771494" y="0"/>
                </a:moveTo>
                <a:lnTo>
                  <a:pt x="1174594" y="0"/>
                </a:lnTo>
                <a:lnTo>
                  <a:pt x="1161444" y="144397"/>
                </a:lnTo>
                <a:cubicBezTo>
                  <a:pt x="1033733" y="1250609"/>
                  <a:pt x="617322" y="2446286"/>
                  <a:pt x="472003" y="3402712"/>
                </a:cubicBezTo>
                <a:cubicBezTo>
                  <a:pt x="260630" y="4793885"/>
                  <a:pt x="621619" y="5685263"/>
                  <a:pt x="748093" y="6824530"/>
                </a:cubicBezTo>
                <a:lnTo>
                  <a:pt x="750748" y="6858000"/>
                </a:lnTo>
                <a:lnTo>
                  <a:pt x="217344" y="6858000"/>
                </a:lnTo>
                <a:lnTo>
                  <a:pt x="214865" y="6843618"/>
                </a:lnTo>
                <a:cubicBezTo>
                  <a:pt x="69890" y="6047077"/>
                  <a:pt x="-93534" y="5284828"/>
                  <a:pt x="64995" y="4241454"/>
                </a:cubicBezTo>
                <a:cubicBezTo>
                  <a:pt x="249947" y="3024186"/>
                  <a:pt x="874015" y="1419367"/>
                  <a:pt x="783146" y="104685"/>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7" name="Freeform 6">
            <a:extLst>
              <a:ext uri="{FF2B5EF4-FFF2-40B4-BE49-F238E27FC236}">
                <a16:creationId xmlns:a16="http://schemas.microsoft.com/office/drawing/2014/main" id="{C40030E4-B36C-592E-E057-414B265596F4}"/>
              </a:ext>
            </a:extLst>
          </p:cNvPr>
          <p:cNvSpPr/>
          <p:nvPr userDrawn="1"/>
        </p:nvSpPr>
        <p:spPr>
          <a:xfrm flipH="1">
            <a:off x="3880422" y="0"/>
            <a:ext cx="1022358" cy="6858000"/>
          </a:xfrm>
          <a:custGeom>
            <a:avLst/>
            <a:gdLst>
              <a:gd name="connsiteX0" fmla="*/ 768834 w 1022358"/>
              <a:gd name="connsiteY0" fmla="*/ 0 h 6858000"/>
              <a:gd name="connsiteX1" fmla="*/ 1005982 w 1022358"/>
              <a:gd name="connsiteY1" fmla="*/ 0 h 6858000"/>
              <a:gd name="connsiteX2" fmla="*/ 1009847 w 1022358"/>
              <a:gd name="connsiteY2" fmla="*/ 31316 h 6858000"/>
              <a:gd name="connsiteX3" fmla="*/ 341247 w 1022358"/>
              <a:gd name="connsiteY3" fmla="*/ 4176390 h 6858000"/>
              <a:gd name="connsiteX4" fmla="*/ 522246 w 1022358"/>
              <a:gd name="connsiteY4" fmla="*/ 6776573 h 6858000"/>
              <a:gd name="connsiteX5" fmla="*/ 537283 w 1022358"/>
              <a:gd name="connsiteY5" fmla="*/ 6858000 h 6858000"/>
              <a:gd name="connsiteX6" fmla="*/ 343740 w 1022358"/>
              <a:gd name="connsiteY6" fmla="*/ 6858000 h 6858000"/>
              <a:gd name="connsiteX7" fmla="*/ 341085 w 1022358"/>
              <a:gd name="connsiteY7" fmla="*/ 6824530 h 6858000"/>
              <a:gd name="connsiteX8" fmla="*/ 64995 w 1022358"/>
              <a:gd name="connsiteY8" fmla="*/ 3402712 h 6858000"/>
              <a:gd name="connsiteX9" fmla="*/ 766468 w 1022358"/>
              <a:gd name="connsiteY9" fmla="*/ 315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2358" h="6858000">
                <a:moveTo>
                  <a:pt x="768834" y="0"/>
                </a:moveTo>
                <a:lnTo>
                  <a:pt x="1005982" y="0"/>
                </a:lnTo>
                <a:lnTo>
                  <a:pt x="1009847" y="31316"/>
                </a:lnTo>
                <a:cubicBezTo>
                  <a:pt x="1116447" y="1344814"/>
                  <a:pt x="511620" y="2956996"/>
                  <a:pt x="341247" y="4176390"/>
                </a:cubicBezTo>
                <a:cubicBezTo>
                  <a:pt x="195220" y="5221592"/>
                  <a:pt x="367751" y="5981827"/>
                  <a:pt x="522246" y="6776573"/>
                </a:cubicBezTo>
                <a:lnTo>
                  <a:pt x="537283" y="6858000"/>
                </a:lnTo>
                <a:lnTo>
                  <a:pt x="343740" y="6858000"/>
                </a:lnTo>
                <a:lnTo>
                  <a:pt x="341085" y="6824530"/>
                </a:lnTo>
                <a:cubicBezTo>
                  <a:pt x="214611" y="5685264"/>
                  <a:pt x="-146378" y="4793885"/>
                  <a:pt x="64995" y="3402712"/>
                </a:cubicBezTo>
                <a:cubicBezTo>
                  <a:pt x="215268" y="2413681"/>
                  <a:pt x="655432" y="1168808"/>
                  <a:pt x="766468" y="31586"/>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2" name="Picture Placeholder 11">
            <a:extLst>
              <a:ext uri="{FF2B5EF4-FFF2-40B4-BE49-F238E27FC236}">
                <a16:creationId xmlns:a16="http://schemas.microsoft.com/office/drawing/2014/main" id="{6BD9DE43-31F4-89E5-CCA5-DB3D1A80476F}"/>
              </a:ext>
            </a:extLst>
          </p:cNvPr>
          <p:cNvSpPr>
            <a:spLocks noGrp="1"/>
          </p:cNvSpPr>
          <p:nvPr>
            <p:ph type="pic" sz="quarter" idx="12"/>
          </p:nvPr>
        </p:nvSpPr>
        <p:spPr>
          <a:xfrm>
            <a:off x="0" y="0"/>
            <a:ext cx="4626938" cy="6858000"/>
          </a:xfrm>
          <a:custGeom>
            <a:avLst/>
            <a:gdLst>
              <a:gd name="connsiteX0" fmla="*/ 0 w 4626938"/>
              <a:gd name="connsiteY0" fmla="*/ 0 h 6858000"/>
              <a:gd name="connsiteX1" fmla="*/ 3906958 w 4626938"/>
              <a:gd name="connsiteY1" fmla="*/ 0 h 6858000"/>
              <a:gd name="connsiteX2" fmla="*/ 3903093 w 4626938"/>
              <a:gd name="connsiteY2" fmla="*/ 31316 h 6858000"/>
              <a:gd name="connsiteX3" fmla="*/ 4571693 w 4626938"/>
              <a:gd name="connsiteY3" fmla="*/ 4176390 h 6858000"/>
              <a:gd name="connsiteX4" fmla="*/ 4390694 w 4626938"/>
              <a:gd name="connsiteY4" fmla="*/ 6776573 h 6858000"/>
              <a:gd name="connsiteX5" fmla="*/ 4375657 w 4626938"/>
              <a:gd name="connsiteY5" fmla="*/ 6858000 h 6858000"/>
              <a:gd name="connsiteX6" fmla="*/ 0 w 46269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6938" h="6858000">
                <a:moveTo>
                  <a:pt x="0" y="0"/>
                </a:moveTo>
                <a:lnTo>
                  <a:pt x="3906958" y="0"/>
                </a:lnTo>
                <a:lnTo>
                  <a:pt x="3903093" y="31316"/>
                </a:lnTo>
                <a:cubicBezTo>
                  <a:pt x="3796493" y="1344814"/>
                  <a:pt x="4401320" y="2956996"/>
                  <a:pt x="4571693" y="4176390"/>
                </a:cubicBezTo>
                <a:cubicBezTo>
                  <a:pt x="4717720" y="5221592"/>
                  <a:pt x="4545189" y="5981827"/>
                  <a:pt x="4390694" y="6776573"/>
                </a:cubicBezTo>
                <a:lnTo>
                  <a:pt x="4375657" y="6858000"/>
                </a:lnTo>
                <a:lnTo>
                  <a:pt x="0" y="6858000"/>
                </a:lnTo>
                <a:close/>
              </a:path>
            </a:pathLst>
          </a:custGeom>
          <a:solidFill>
            <a:schemeClr val="bg2"/>
          </a:solidFill>
        </p:spPr>
        <p:txBody>
          <a:bodyPr wrap="square" anchor="ctr">
            <a:noAutofit/>
          </a:bodyPr>
          <a:lstStyle>
            <a:lvl1pPr marL="0" indent="0" algn="ctr">
              <a:buNone/>
              <a:defRPr/>
            </a:lvl1pPr>
          </a:lstStyle>
          <a:p>
            <a:r>
              <a:rPr lang="en-GB"/>
              <a:t>Click icon to add picture</a:t>
            </a:r>
          </a:p>
        </p:txBody>
      </p:sp>
    </p:spTree>
    <p:extLst>
      <p:ext uri="{BB962C8B-B14F-4D97-AF65-F5344CB8AC3E}">
        <p14:creationId xmlns:p14="http://schemas.microsoft.com/office/powerpoint/2010/main" val="8459885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_Photo-Big_right_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71" y="549476"/>
            <a:ext cx="5541929" cy="1131687"/>
          </a:xfrm>
        </p:spPr>
        <p:txBody>
          <a:bodyPr/>
          <a:lstStyle>
            <a:lvl1pPr>
              <a:defRPr>
                <a:solidFill>
                  <a:schemeClr val="bg2"/>
                </a:solidFill>
              </a:defRPr>
            </a:lvl1p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554071" y="2723948"/>
            <a:ext cx="5541929" cy="3584777"/>
          </a:xfrm>
          <a:prstGeom prst="rect">
            <a:avLst/>
          </a:prstGeom>
        </p:spPr>
        <p:txBody>
          <a:bodyPr vert="horz" lIns="0" tIns="0" rIns="0" bIns="0" rtlCol="0">
            <a:normAutofit/>
          </a:bodyPr>
          <a:lstStyle>
            <a:lvl1pPr marL="0" indent="0">
              <a:buNone/>
              <a:defRPr sz="1200">
                <a:solidFill>
                  <a:schemeClr val="bg2"/>
                </a:solidFill>
              </a:defRPr>
            </a:lvl1pPr>
            <a:lvl2pPr marL="457200" indent="0">
              <a:buNone/>
              <a:defRPr/>
            </a:lvl2pPr>
            <a:lvl3pPr marL="914400" indent="0">
              <a:buNone/>
              <a:defRPr/>
            </a:lvl3pPr>
          </a:lstStyle>
          <a:p>
            <a:pPr lvl="0"/>
            <a:r>
              <a:rPr lang="en-GB"/>
              <a:t>Click to edit Master text styles</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554071" y="2119540"/>
            <a:ext cx="5541929" cy="444507"/>
          </a:xfrm>
        </p:spPr>
        <p:txBody>
          <a:bodyPr/>
          <a:lstStyle>
            <a:lvl1pPr marL="0" indent="0">
              <a:buNone/>
              <a:defRPr b="1">
                <a:solidFill>
                  <a:schemeClr val="bg2"/>
                </a:solidFill>
              </a:defRPr>
            </a:lvl1pPr>
          </a:lstStyle>
          <a:p>
            <a:pPr lvl="0"/>
            <a:r>
              <a:rPr lang="en-GB"/>
              <a:t>Click to edit Master text styles</a:t>
            </a:r>
          </a:p>
        </p:txBody>
      </p:sp>
      <p:sp>
        <p:nvSpPr>
          <p:cNvPr id="29" name="Freeform 28">
            <a:extLst>
              <a:ext uri="{FF2B5EF4-FFF2-40B4-BE49-F238E27FC236}">
                <a16:creationId xmlns:a16="http://schemas.microsoft.com/office/drawing/2014/main" id="{0A243FFF-8D05-DB6D-9184-BB0FF22C1C35}"/>
              </a:ext>
            </a:extLst>
          </p:cNvPr>
          <p:cNvSpPr/>
          <p:nvPr userDrawn="1"/>
        </p:nvSpPr>
        <p:spPr>
          <a:xfrm>
            <a:off x="6881685" y="0"/>
            <a:ext cx="1174594" cy="6858000"/>
          </a:xfrm>
          <a:custGeom>
            <a:avLst/>
            <a:gdLst>
              <a:gd name="connsiteX0" fmla="*/ 771494 w 1174594"/>
              <a:gd name="connsiteY0" fmla="*/ 0 h 6858000"/>
              <a:gd name="connsiteX1" fmla="*/ 1174594 w 1174594"/>
              <a:gd name="connsiteY1" fmla="*/ 0 h 6858000"/>
              <a:gd name="connsiteX2" fmla="*/ 1161444 w 1174594"/>
              <a:gd name="connsiteY2" fmla="*/ 144397 h 6858000"/>
              <a:gd name="connsiteX3" fmla="*/ 472003 w 1174594"/>
              <a:gd name="connsiteY3" fmla="*/ 3402712 h 6858000"/>
              <a:gd name="connsiteX4" fmla="*/ 748093 w 1174594"/>
              <a:gd name="connsiteY4" fmla="*/ 6824530 h 6858000"/>
              <a:gd name="connsiteX5" fmla="*/ 750748 w 1174594"/>
              <a:gd name="connsiteY5" fmla="*/ 6858000 h 6858000"/>
              <a:gd name="connsiteX6" fmla="*/ 217344 w 1174594"/>
              <a:gd name="connsiteY6" fmla="*/ 6858000 h 6858000"/>
              <a:gd name="connsiteX7" fmla="*/ 214865 w 1174594"/>
              <a:gd name="connsiteY7" fmla="*/ 6843618 h 6858000"/>
              <a:gd name="connsiteX8" fmla="*/ 64995 w 1174594"/>
              <a:gd name="connsiteY8" fmla="*/ 4241454 h 6858000"/>
              <a:gd name="connsiteX9" fmla="*/ 783146 w 1174594"/>
              <a:gd name="connsiteY9" fmla="*/ 1046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4" h="6858000">
                <a:moveTo>
                  <a:pt x="771494" y="0"/>
                </a:moveTo>
                <a:lnTo>
                  <a:pt x="1174594" y="0"/>
                </a:lnTo>
                <a:lnTo>
                  <a:pt x="1161444" y="144397"/>
                </a:lnTo>
                <a:cubicBezTo>
                  <a:pt x="1033733" y="1250609"/>
                  <a:pt x="617322" y="2446286"/>
                  <a:pt x="472003" y="3402712"/>
                </a:cubicBezTo>
                <a:cubicBezTo>
                  <a:pt x="260630" y="4793885"/>
                  <a:pt x="621619" y="5685263"/>
                  <a:pt x="748093" y="6824530"/>
                </a:cubicBezTo>
                <a:lnTo>
                  <a:pt x="750748" y="6858000"/>
                </a:lnTo>
                <a:lnTo>
                  <a:pt x="217344" y="6858000"/>
                </a:lnTo>
                <a:lnTo>
                  <a:pt x="214865" y="6843618"/>
                </a:lnTo>
                <a:cubicBezTo>
                  <a:pt x="69890" y="6047077"/>
                  <a:pt x="-93534" y="5284828"/>
                  <a:pt x="64995" y="4241454"/>
                </a:cubicBezTo>
                <a:cubicBezTo>
                  <a:pt x="249947" y="3024186"/>
                  <a:pt x="874015" y="1419367"/>
                  <a:pt x="783146" y="104685"/>
                </a:cubicBezTo>
                <a:close/>
              </a:path>
            </a:pathLst>
          </a:custGeom>
          <a:solidFill>
            <a:srgbClr val="5B1E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3" name="Freeform 32">
            <a:extLst>
              <a:ext uri="{FF2B5EF4-FFF2-40B4-BE49-F238E27FC236}">
                <a16:creationId xmlns:a16="http://schemas.microsoft.com/office/drawing/2014/main" id="{7ABAEECC-CEEE-7426-95F0-433CD5D0628E}"/>
              </a:ext>
            </a:extLst>
          </p:cNvPr>
          <p:cNvSpPr/>
          <p:nvPr userDrawn="1"/>
        </p:nvSpPr>
        <p:spPr>
          <a:xfrm>
            <a:off x="7288693" y="0"/>
            <a:ext cx="1022358" cy="6858000"/>
          </a:xfrm>
          <a:custGeom>
            <a:avLst/>
            <a:gdLst>
              <a:gd name="connsiteX0" fmla="*/ 768834 w 1022358"/>
              <a:gd name="connsiteY0" fmla="*/ 0 h 6858000"/>
              <a:gd name="connsiteX1" fmla="*/ 1005982 w 1022358"/>
              <a:gd name="connsiteY1" fmla="*/ 0 h 6858000"/>
              <a:gd name="connsiteX2" fmla="*/ 1009847 w 1022358"/>
              <a:gd name="connsiteY2" fmla="*/ 31316 h 6858000"/>
              <a:gd name="connsiteX3" fmla="*/ 341247 w 1022358"/>
              <a:gd name="connsiteY3" fmla="*/ 4176390 h 6858000"/>
              <a:gd name="connsiteX4" fmla="*/ 522246 w 1022358"/>
              <a:gd name="connsiteY4" fmla="*/ 6776573 h 6858000"/>
              <a:gd name="connsiteX5" fmla="*/ 537283 w 1022358"/>
              <a:gd name="connsiteY5" fmla="*/ 6858000 h 6858000"/>
              <a:gd name="connsiteX6" fmla="*/ 343740 w 1022358"/>
              <a:gd name="connsiteY6" fmla="*/ 6858000 h 6858000"/>
              <a:gd name="connsiteX7" fmla="*/ 341085 w 1022358"/>
              <a:gd name="connsiteY7" fmla="*/ 6824530 h 6858000"/>
              <a:gd name="connsiteX8" fmla="*/ 64995 w 1022358"/>
              <a:gd name="connsiteY8" fmla="*/ 3402712 h 6858000"/>
              <a:gd name="connsiteX9" fmla="*/ 766468 w 1022358"/>
              <a:gd name="connsiteY9" fmla="*/ 315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2358" h="6858000">
                <a:moveTo>
                  <a:pt x="768834" y="0"/>
                </a:moveTo>
                <a:lnTo>
                  <a:pt x="1005982" y="0"/>
                </a:lnTo>
                <a:lnTo>
                  <a:pt x="1009847" y="31316"/>
                </a:lnTo>
                <a:cubicBezTo>
                  <a:pt x="1116447" y="1344814"/>
                  <a:pt x="511620" y="2956996"/>
                  <a:pt x="341247" y="4176390"/>
                </a:cubicBezTo>
                <a:cubicBezTo>
                  <a:pt x="195220" y="5221592"/>
                  <a:pt x="367751" y="5981827"/>
                  <a:pt x="522246" y="6776573"/>
                </a:cubicBezTo>
                <a:lnTo>
                  <a:pt x="537283" y="6858000"/>
                </a:lnTo>
                <a:lnTo>
                  <a:pt x="343740" y="6858000"/>
                </a:lnTo>
                <a:lnTo>
                  <a:pt x="341085" y="6824530"/>
                </a:lnTo>
                <a:cubicBezTo>
                  <a:pt x="214611" y="5685264"/>
                  <a:pt x="-146378" y="4793885"/>
                  <a:pt x="64995" y="3402712"/>
                </a:cubicBezTo>
                <a:cubicBezTo>
                  <a:pt x="215268" y="2413681"/>
                  <a:pt x="655432" y="1168808"/>
                  <a:pt x="766468" y="31586"/>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6" name="Picture Placeholder 35">
            <a:extLst>
              <a:ext uri="{FF2B5EF4-FFF2-40B4-BE49-F238E27FC236}">
                <a16:creationId xmlns:a16="http://schemas.microsoft.com/office/drawing/2014/main" id="{95AB918B-2E59-DAB9-A333-D1C66DCE70E5}"/>
              </a:ext>
            </a:extLst>
          </p:cNvPr>
          <p:cNvSpPr>
            <a:spLocks noGrp="1"/>
          </p:cNvSpPr>
          <p:nvPr>
            <p:ph type="pic" sz="quarter" idx="12"/>
          </p:nvPr>
        </p:nvSpPr>
        <p:spPr>
          <a:xfrm>
            <a:off x="7574694" y="0"/>
            <a:ext cx="4617306" cy="6858000"/>
          </a:xfrm>
          <a:custGeom>
            <a:avLst/>
            <a:gdLst>
              <a:gd name="connsiteX0" fmla="*/ 719981 w 4617306"/>
              <a:gd name="connsiteY0" fmla="*/ 0 h 6858000"/>
              <a:gd name="connsiteX1" fmla="*/ 4617306 w 4617306"/>
              <a:gd name="connsiteY1" fmla="*/ 0 h 6858000"/>
              <a:gd name="connsiteX2" fmla="*/ 4617306 w 4617306"/>
              <a:gd name="connsiteY2" fmla="*/ 6858000 h 6858000"/>
              <a:gd name="connsiteX3" fmla="*/ 251282 w 4617306"/>
              <a:gd name="connsiteY3" fmla="*/ 6858000 h 6858000"/>
              <a:gd name="connsiteX4" fmla="*/ 236245 w 4617306"/>
              <a:gd name="connsiteY4" fmla="*/ 6776573 h 6858000"/>
              <a:gd name="connsiteX5" fmla="*/ 55246 w 4617306"/>
              <a:gd name="connsiteY5" fmla="*/ 4176390 h 6858000"/>
              <a:gd name="connsiteX6" fmla="*/ 723846 w 4617306"/>
              <a:gd name="connsiteY6" fmla="*/ 313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7306" h="6858000">
                <a:moveTo>
                  <a:pt x="719981" y="0"/>
                </a:moveTo>
                <a:lnTo>
                  <a:pt x="4617306" y="0"/>
                </a:lnTo>
                <a:lnTo>
                  <a:pt x="4617306" y="6858000"/>
                </a:lnTo>
                <a:lnTo>
                  <a:pt x="251282" y="6858000"/>
                </a:lnTo>
                <a:lnTo>
                  <a:pt x="236245" y="6776573"/>
                </a:lnTo>
                <a:cubicBezTo>
                  <a:pt x="81750" y="5981827"/>
                  <a:pt x="-90781" y="5221592"/>
                  <a:pt x="55246" y="4176390"/>
                </a:cubicBezTo>
                <a:cubicBezTo>
                  <a:pt x="225619" y="2956996"/>
                  <a:pt x="830446" y="1344814"/>
                  <a:pt x="723846" y="31316"/>
                </a:cubicBezTo>
                <a:close/>
              </a:path>
            </a:pathLst>
          </a:custGeom>
          <a:solidFill>
            <a:schemeClr val="bg2"/>
          </a:solidFill>
        </p:spPr>
        <p:txBody>
          <a:bodyPr wrap="square" anchor="ctr">
            <a:noAutofit/>
          </a:bodyPr>
          <a:lstStyle>
            <a:lvl1pPr marL="0" indent="0" algn="ctr">
              <a:buNone/>
              <a:defRPr/>
            </a:lvl1pPr>
          </a:lstStyle>
          <a:p>
            <a:r>
              <a:rPr lang="en-GB"/>
              <a:t>Click icon to add picture</a:t>
            </a:r>
          </a:p>
        </p:txBody>
      </p:sp>
    </p:spTree>
    <p:extLst>
      <p:ext uri="{BB962C8B-B14F-4D97-AF65-F5344CB8AC3E}">
        <p14:creationId xmlns:p14="http://schemas.microsoft.com/office/powerpoint/2010/main" val="26269911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_Photo-Big_left_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6096000" y="549476"/>
            <a:ext cx="5545138" cy="1131687"/>
          </a:xfrm>
        </p:spPr>
        <p:txBody>
          <a:bodyPr/>
          <a:lstStyle>
            <a:lvl1pPr>
              <a:defRPr>
                <a:solidFill>
                  <a:schemeClr val="bg2"/>
                </a:solidFill>
              </a:defRPr>
            </a:lvl1p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6096000" y="2723948"/>
            <a:ext cx="5545138" cy="3584576"/>
          </a:xfrm>
          <a:prstGeom prst="rect">
            <a:avLst/>
          </a:prstGeom>
        </p:spPr>
        <p:txBody>
          <a:bodyPr vert="horz" lIns="0" tIns="0" rIns="0" bIns="0" rtlCol="0">
            <a:normAutofit/>
          </a:bodyPr>
          <a:lstStyle>
            <a:lvl1pPr marL="0" indent="0">
              <a:buNone/>
              <a:defRPr sz="1200">
                <a:solidFill>
                  <a:schemeClr val="bg2"/>
                </a:solidFill>
              </a:defRPr>
            </a:lvl1pPr>
            <a:lvl2pPr marL="457200" indent="0">
              <a:buNone/>
              <a:defRPr/>
            </a:lvl2pPr>
            <a:lvl3pPr marL="914400" indent="0">
              <a:buNone/>
              <a:defRPr/>
            </a:lvl3pPr>
          </a:lstStyle>
          <a:p>
            <a:pPr lvl="0"/>
            <a:r>
              <a:rPr lang="en-GB"/>
              <a:t>Click to edit Master text styles</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6096000" y="2119540"/>
            <a:ext cx="5545138" cy="444507"/>
          </a:xfrm>
        </p:spPr>
        <p:txBody>
          <a:bodyPr/>
          <a:lstStyle>
            <a:lvl1pPr marL="0" indent="0">
              <a:buNone/>
              <a:defRPr b="1">
                <a:solidFill>
                  <a:schemeClr val="bg2"/>
                </a:solidFill>
              </a:defRPr>
            </a:lvl1pPr>
          </a:lstStyle>
          <a:p>
            <a:pPr lvl="0"/>
            <a:r>
              <a:rPr lang="en-GB"/>
              <a:t>Click to edit Master text styles</a:t>
            </a:r>
          </a:p>
        </p:txBody>
      </p:sp>
      <p:sp>
        <p:nvSpPr>
          <p:cNvPr id="29" name="Freeform 28">
            <a:extLst>
              <a:ext uri="{FF2B5EF4-FFF2-40B4-BE49-F238E27FC236}">
                <a16:creationId xmlns:a16="http://schemas.microsoft.com/office/drawing/2014/main" id="{0A243FFF-8D05-DB6D-9184-BB0FF22C1C35}"/>
              </a:ext>
            </a:extLst>
          </p:cNvPr>
          <p:cNvSpPr/>
          <p:nvPr userDrawn="1"/>
        </p:nvSpPr>
        <p:spPr>
          <a:xfrm flipH="1">
            <a:off x="4130148" y="0"/>
            <a:ext cx="1174594" cy="6858000"/>
          </a:xfrm>
          <a:custGeom>
            <a:avLst/>
            <a:gdLst>
              <a:gd name="connsiteX0" fmla="*/ 771494 w 1174594"/>
              <a:gd name="connsiteY0" fmla="*/ 0 h 6858000"/>
              <a:gd name="connsiteX1" fmla="*/ 1174594 w 1174594"/>
              <a:gd name="connsiteY1" fmla="*/ 0 h 6858000"/>
              <a:gd name="connsiteX2" fmla="*/ 1161444 w 1174594"/>
              <a:gd name="connsiteY2" fmla="*/ 144397 h 6858000"/>
              <a:gd name="connsiteX3" fmla="*/ 472003 w 1174594"/>
              <a:gd name="connsiteY3" fmla="*/ 3402712 h 6858000"/>
              <a:gd name="connsiteX4" fmla="*/ 748093 w 1174594"/>
              <a:gd name="connsiteY4" fmla="*/ 6824530 h 6858000"/>
              <a:gd name="connsiteX5" fmla="*/ 750748 w 1174594"/>
              <a:gd name="connsiteY5" fmla="*/ 6858000 h 6858000"/>
              <a:gd name="connsiteX6" fmla="*/ 217344 w 1174594"/>
              <a:gd name="connsiteY6" fmla="*/ 6858000 h 6858000"/>
              <a:gd name="connsiteX7" fmla="*/ 214865 w 1174594"/>
              <a:gd name="connsiteY7" fmla="*/ 6843618 h 6858000"/>
              <a:gd name="connsiteX8" fmla="*/ 64995 w 1174594"/>
              <a:gd name="connsiteY8" fmla="*/ 4241454 h 6858000"/>
              <a:gd name="connsiteX9" fmla="*/ 783146 w 1174594"/>
              <a:gd name="connsiteY9" fmla="*/ 1046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4" h="6858000">
                <a:moveTo>
                  <a:pt x="771494" y="0"/>
                </a:moveTo>
                <a:lnTo>
                  <a:pt x="1174594" y="0"/>
                </a:lnTo>
                <a:lnTo>
                  <a:pt x="1161444" y="144397"/>
                </a:lnTo>
                <a:cubicBezTo>
                  <a:pt x="1033733" y="1250609"/>
                  <a:pt x="617322" y="2446286"/>
                  <a:pt x="472003" y="3402712"/>
                </a:cubicBezTo>
                <a:cubicBezTo>
                  <a:pt x="260630" y="4793885"/>
                  <a:pt x="621619" y="5685263"/>
                  <a:pt x="748093" y="6824530"/>
                </a:cubicBezTo>
                <a:lnTo>
                  <a:pt x="750748" y="6858000"/>
                </a:lnTo>
                <a:lnTo>
                  <a:pt x="217344" y="6858000"/>
                </a:lnTo>
                <a:lnTo>
                  <a:pt x="214865" y="6843618"/>
                </a:lnTo>
                <a:cubicBezTo>
                  <a:pt x="69890" y="6047077"/>
                  <a:pt x="-93534" y="5284828"/>
                  <a:pt x="64995" y="4241454"/>
                </a:cubicBezTo>
                <a:cubicBezTo>
                  <a:pt x="249947" y="3024186"/>
                  <a:pt x="874015" y="1419367"/>
                  <a:pt x="783146" y="104685"/>
                </a:cubicBezTo>
                <a:close/>
              </a:path>
            </a:pathLst>
          </a:custGeom>
          <a:solidFill>
            <a:srgbClr val="5B1E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7" name="Freeform 6">
            <a:extLst>
              <a:ext uri="{FF2B5EF4-FFF2-40B4-BE49-F238E27FC236}">
                <a16:creationId xmlns:a16="http://schemas.microsoft.com/office/drawing/2014/main" id="{C40030E4-B36C-592E-E057-414B265596F4}"/>
              </a:ext>
            </a:extLst>
          </p:cNvPr>
          <p:cNvSpPr/>
          <p:nvPr userDrawn="1"/>
        </p:nvSpPr>
        <p:spPr>
          <a:xfrm flipH="1">
            <a:off x="3880422" y="0"/>
            <a:ext cx="1022358" cy="6858000"/>
          </a:xfrm>
          <a:custGeom>
            <a:avLst/>
            <a:gdLst>
              <a:gd name="connsiteX0" fmla="*/ 768834 w 1022358"/>
              <a:gd name="connsiteY0" fmla="*/ 0 h 6858000"/>
              <a:gd name="connsiteX1" fmla="*/ 1005982 w 1022358"/>
              <a:gd name="connsiteY1" fmla="*/ 0 h 6858000"/>
              <a:gd name="connsiteX2" fmla="*/ 1009847 w 1022358"/>
              <a:gd name="connsiteY2" fmla="*/ 31316 h 6858000"/>
              <a:gd name="connsiteX3" fmla="*/ 341247 w 1022358"/>
              <a:gd name="connsiteY3" fmla="*/ 4176390 h 6858000"/>
              <a:gd name="connsiteX4" fmla="*/ 522246 w 1022358"/>
              <a:gd name="connsiteY4" fmla="*/ 6776573 h 6858000"/>
              <a:gd name="connsiteX5" fmla="*/ 537283 w 1022358"/>
              <a:gd name="connsiteY5" fmla="*/ 6858000 h 6858000"/>
              <a:gd name="connsiteX6" fmla="*/ 343740 w 1022358"/>
              <a:gd name="connsiteY6" fmla="*/ 6858000 h 6858000"/>
              <a:gd name="connsiteX7" fmla="*/ 341085 w 1022358"/>
              <a:gd name="connsiteY7" fmla="*/ 6824530 h 6858000"/>
              <a:gd name="connsiteX8" fmla="*/ 64995 w 1022358"/>
              <a:gd name="connsiteY8" fmla="*/ 3402712 h 6858000"/>
              <a:gd name="connsiteX9" fmla="*/ 766468 w 1022358"/>
              <a:gd name="connsiteY9" fmla="*/ 315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2358" h="6858000">
                <a:moveTo>
                  <a:pt x="768834" y="0"/>
                </a:moveTo>
                <a:lnTo>
                  <a:pt x="1005982" y="0"/>
                </a:lnTo>
                <a:lnTo>
                  <a:pt x="1009847" y="31316"/>
                </a:lnTo>
                <a:cubicBezTo>
                  <a:pt x="1116447" y="1344814"/>
                  <a:pt x="511620" y="2956996"/>
                  <a:pt x="341247" y="4176390"/>
                </a:cubicBezTo>
                <a:cubicBezTo>
                  <a:pt x="195220" y="5221592"/>
                  <a:pt x="367751" y="5981827"/>
                  <a:pt x="522246" y="6776573"/>
                </a:cubicBezTo>
                <a:lnTo>
                  <a:pt x="537283" y="6858000"/>
                </a:lnTo>
                <a:lnTo>
                  <a:pt x="343740" y="6858000"/>
                </a:lnTo>
                <a:lnTo>
                  <a:pt x="341085" y="6824530"/>
                </a:lnTo>
                <a:cubicBezTo>
                  <a:pt x="214611" y="5685264"/>
                  <a:pt x="-146378" y="4793885"/>
                  <a:pt x="64995" y="3402712"/>
                </a:cubicBezTo>
                <a:cubicBezTo>
                  <a:pt x="215268" y="2413681"/>
                  <a:pt x="655432" y="1168808"/>
                  <a:pt x="766468" y="31586"/>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2" name="Picture Placeholder 11">
            <a:extLst>
              <a:ext uri="{FF2B5EF4-FFF2-40B4-BE49-F238E27FC236}">
                <a16:creationId xmlns:a16="http://schemas.microsoft.com/office/drawing/2014/main" id="{6BD9DE43-31F4-89E5-CCA5-DB3D1A80476F}"/>
              </a:ext>
            </a:extLst>
          </p:cNvPr>
          <p:cNvSpPr>
            <a:spLocks noGrp="1"/>
          </p:cNvSpPr>
          <p:nvPr>
            <p:ph type="pic" sz="quarter" idx="12"/>
          </p:nvPr>
        </p:nvSpPr>
        <p:spPr>
          <a:xfrm>
            <a:off x="0" y="0"/>
            <a:ext cx="4626938" cy="6858000"/>
          </a:xfrm>
          <a:custGeom>
            <a:avLst/>
            <a:gdLst>
              <a:gd name="connsiteX0" fmla="*/ 0 w 4626938"/>
              <a:gd name="connsiteY0" fmla="*/ 0 h 6858000"/>
              <a:gd name="connsiteX1" fmla="*/ 3906958 w 4626938"/>
              <a:gd name="connsiteY1" fmla="*/ 0 h 6858000"/>
              <a:gd name="connsiteX2" fmla="*/ 3903093 w 4626938"/>
              <a:gd name="connsiteY2" fmla="*/ 31316 h 6858000"/>
              <a:gd name="connsiteX3" fmla="*/ 4571693 w 4626938"/>
              <a:gd name="connsiteY3" fmla="*/ 4176390 h 6858000"/>
              <a:gd name="connsiteX4" fmla="*/ 4390694 w 4626938"/>
              <a:gd name="connsiteY4" fmla="*/ 6776573 h 6858000"/>
              <a:gd name="connsiteX5" fmla="*/ 4375657 w 4626938"/>
              <a:gd name="connsiteY5" fmla="*/ 6858000 h 6858000"/>
              <a:gd name="connsiteX6" fmla="*/ 0 w 46269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6938" h="6858000">
                <a:moveTo>
                  <a:pt x="0" y="0"/>
                </a:moveTo>
                <a:lnTo>
                  <a:pt x="3906958" y="0"/>
                </a:lnTo>
                <a:lnTo>
                  <a:pt x="3903093" y="31316"/>
                </a:lnTo>
                <a:cubicBezTo>
                  <a:pt x="3796493" y="1344814"/>
                  <a:pt x="4401320" y="2956996"/>
                  <a:pt x="4571693" y="4176390"/>
                </a:cubicBezTo>
                <a:cubicBezTo>
                  <a:pt x="4717720" y="5221592"/>
                  <a:pt x="4545189" y="5981827"/>
                  <a:pt x="4390694" y="6776573"/>
                </a:cubicBezTo>
                <a:lnTo>
                  <a:pt x="4375657" y="6858000"/>
                </a:lnTo>
                <a:lnTo>
                  <a:pt x="0" y="6858000"/>
                </a:lnTo>
                <a:close/>
              </a:path>
            </a:pathLst>
          </a:custGeom>
          <a:solidFill>
            <a:schemeClr val="bg2"/>
          </a:solidFill>
        </p:spPr>
        <p:txBody>
          <a:bodyPr wrap="square" anchor="ctr">
            <a:noAutofit/>
          </a:bodyPr>
          <a:lstStyle>
            <a:lvl1pPr marL="0" indent="0" algn="ctr">
              <a:buNone/>
              <a:defRPr/>
            </a:lvl1pPr>
          </a:lstStyle>
          <a:p>
            <a:r>
              <a:rPr lang="en-GB"/>
              <a:t>Click icon to add picture</a:t>
            </a:r>
          </a:p>
        </p:txBody>
      </p:sp>
    </p:spTree>
    <p:extLst>
      <p:ext uri="{BB962C8B-B14F-4D97-AF65-F5344CB8AC3E}">
        <p14:creationId xmlns:p14="http://schemas.microsoft.com/office/powerpoint/2010/main" val="38445548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hapter_light">
    <p:bg>
      <p:bgPr>
        <a:solidFill>
          <a:schemeClr val="accent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Graphic 8">
            <a:extLst>
              <a:ext uri="{FF2B5EF4-FFF2-40B4-BE49-F238E27FC236}">
                <a16:creationId xmlns:a16="http://schemas.microsoft.com/office/drawing/2014/main" id="{6B5F20A3-472A-3CB2-E046-8EDD9712E221}"/>
              </a:ext>
            </a:extLst>
          </p:cNvPr>
          <p:cNvSpPr/>
          <p:nvPr userDrawn="1"/>
        </p:nvSpPr>
        <p:spPr>
          <a:xfrm rot="6999517">
            <a:off x="852903" y="1204759"/>
            <a:ext cx="4758926" cy="5118997"/>
          </a:xfrm>
          <a:custGeom>
            <a:avLst/>
            <a:gdLst>
              <a:gd name="connsiteX0" fmla="*/ 1401949 w 1616853"/>
              <a:gd name="connsiteY0" fmla="*/ 422108 h 1739188"/>
              <a:gd name="connsiteX1" fmla="*/ 1615215 w 1616853"/>
              <a:gd name="connsiteY1" fmla="*/ 994174 h 1739188"/>
              <a:gd name="connsiteX2" fmla="*/ 1251001 w 1616853"/>
              <a:gd name="connsiteY2" fmla="*/ 1543821 h 1739188"/>
              <a:gd name="connsiteX3" fmla="*/ 480868 w 1616853"/>
              <a:gd name="connsiteY3" fmla="*/ 1705884 h 1739188"/>
              <a:gd name="connsiteX4" fmla="*/ 2563 w 1616853"/>
              <a:gd name="connsiteY4" fmla="*/ 1071596 h 1739188"/>
              <a:gd name="connsiteX5" fmla="*/ 319850 w 1616853"/>
              <a:gd name="connsiteY5" fmla="*/ 332242 h 1739188"/>
              <a:gd name="connsiteX6" fmla="*/ 922695 w 1616853"/>
              <a:gd name="connsiteY6" fmla="*/ 2891 h 1739188"/>
              <a:gd name="connsiteX7" fmla="*/ 1401949 w 1616853"/>
              <a:gd name="connsiteY7" fmla="*/ 422013 h 173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6853" h="1739188">
                <a:moveTo>
                  <a:pt x="1401949" y="422108"/>
                </a:moveTo>
                <a:cubicBezTo>
                  <a:pt x="1530859" y="614760"/>
                  <a:pt x="1630985" y="799718"/>
                  <a:pt x="1615215" y="994174"/>
                </a:cubicBezTo>
                <a:cubicBezTo>
                  <a:pt x="1599446" y="1188726"/>
                  <a:pt x="1467592" y="1392303"/>
                  <a:pt x="1251001" y="1543821"/>
                </a:cubicBezTo>
                <a:cubicBezTo>
                  <a:pt x="1034410" y="1695340"/>
                  <a:pt x="732988" y="1794231"/>
                  <a:pt x="480868" y="1705884"/>
                </a:cubicBezTo>
                <a:cubicBezTo>
                  <a:pt x="229319" y="1617443"/>
                  <a:pt x="27072" y="1341670"/>
                  <a:pt x="2563" y="1071596"/>
                </a:cubicBezTo>
                <a:cubicBezTo>
                  <a:pt x="-21851" y="801997"/>
                  <a:pt x="131473" y="538194"/>
                  <a:pt x="319850" y="332242"/>
                </a:cubicBezTo>
                <a:cubicBezTo>
                  <a:pt x="508227" y="126291"/>
                  <a:pt x="732038" y="-22853"/>
                  <a:pt x="922695" y="2891"/>
                </a:cubicBezTo>
                <a:cubicBezTo>
                  <a:pt x="1113922" y="28730"/>
                  <a:pt x="1272565" y="229457"/>
                  <a:pt x="1401949" y="422013"/>
                </a:cubicBezTo>
                <a:close/>
              </a:path>
            </a:pathLst>
          </a:custGeom>
          <a:solidFill>
            <a:schemeClr val="tx2"/>
          </a:solidFill>
          <a:ln w="9487" cap="flat">
            <a:noFill/>
            <a:prstDash val="solid"/>
            <a:miter/>
          </a:ln>
        </p:spPr>
        <p:txBody>
          <a:bodyPr rtlCol="0" anchor="ctr"/>
          <a:lstStyle/>
          <a:p>
            <a:endParaRPr lang="en-GB" noProof="0"/>
          </a:p>
        </p:txBody>
      </p:sp>
      <p:sp>
        <p:nvSpPr>
          <p:cNvPr id="7" name="Picture Placeholder 16">
            <a:extLst>
              <a:ext uri="{FF2B5EF4-FFF2-40B4-BE49-F238E27FC236}">
                <a16:creationId xmlns:a16="http://schemas.microsoft.com/office/drawing/2014/main" id="{8E00BA19-5C35-CDE1-774D-9BBD0B7B5956}"/>
              </a:ext>
            </a:extLst>
          </p:cNvPr>
          <p:cNvSpPr>
            <a:spLocks noGrp="1"/>
          </p:cNvSpPr>
          <p:nvPr>
            <p:ph type="pic" sz="quarter" idx="12"/>
          </p:nvPr>
        </p:nvSpPr>
        <p:spPr>
          <a:xfrm>
            <a:off x="810433" y="1222310"/>
            <a:ext cx="4651685" cy="4765704"/>
          </a:xfrm>
          <a:custGeom>
            <a:avLst/>
            <a:gdLst>
              <a:gd name="connsiteX0" fmla="*/ 2172219 w 4643466"/>
              <a:gd name="connsiteY0" fmla="*/ 4 h 4757283"/>
              <a:gd name="connsiteX1" fmla="*/ 3682662 w 4643466"/>
              <a:gd name="connsiteY1" fmla="*/ 791177 h 4757283"/>
              <a:gd name="connsiteX2" fmla="*/ 3682719 w 4643466"/>
              <a:gd name="connsiteY2" fmla="*/ 791425 h 4757283"/>
              <a:gd name="connsiteX3" fmla="*/ 4631723 w 4643466"/>
              <a:gd name="connsiteY3" fmla="*/ 2150645 h 4757283"/>
              <a:gd name="connsiteX4" fmla="*/ 3921972 w 4643466"/>
              <a:gd name="connsiteY4" fmla="*/ 3826185 h 4757283"/>
              <a:gd name="connsiteX5" fmla="*/ 1824385 w 4643466"/>
              <a:gd name="connsiteY5" fmla="*/ 4750602 h 4757283"/>
              <a:gd name="connsiteX6" fmla="*/ 83093 w 4643466"/>
              <a:gd name="connsiteY6" fmla="*/ 3400595 h 4757283"/>
              <a:gd name="connsiteX7" fmla="*/ 545938 w 4643466"/>
              <a:gd name="connsiteY7" fmla="*/ 1258862 h 4757283"/>
              <a:gd name="connsiteX8" fmla="*/ 2067058 w 4643466"/>
              <a:gd name="connsiteY8" fmla="*/ 5108 h 4757283"/>
              <a:gd name="connsiteX9" fmla="*/ 2172219 w 4643466"/>
              <a:gd name="connsiteY9" fmla="*/ 4 h 475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3466" h="4757283">
                <a:moveTo>
                  <a:pt x="2172219" y="4"/>
                </a:moveTo>
                <a:cubicBezTo>
                  <a:pt x="2698457" y="1377"/>
                  <a:pt x="3229338" y="397328"/>
                  <a:pt x="3682662" y="791177"/>
                </a:cubicBezTo>
                <a:lnTo>
                  <a:pt x="3682719" y="791425"/>
                </a:lnTo>
                <a:cubicBezTo>
                  <a:pt x="4164971" y="1212090"/>
                  <a:pt x="4560621" y="1631303"/>
                  <a:pt x="4631723" y="2150645"/>
                </a:cubicBezTo>
                <a:cubicBezTo>
                  <a:pt x="4702885" y="2670238"/>
                  <a:pt x="4448678" y="3288845"/>
                  <a:pt x="3921972" y="3826185"/>
                </a:cubicBezTo>
                <a:cubicBezTo>
                  <a:pt x="3395266" y="4363528"/>
                  <a:pt x="2595453" y="4818175"/>
                  <a:pt x="1824385" y="4750602"/>
                </a:cubicBezTo>
                <a:cubicBezTo>
                  <a:pt x="1054889" y="4682411"/>
                  <a:pt x="314082" y="4091754"/>
                  <a:pt x="83093" y="3400595"/>
                </a:cubicBezTo>
                <a:cubicBezTo>
                  <a:pt x="-147341" y="2710618"/>
                  <a:pt x="132101" y="1920392"/>
                  <a:pt x="545938" y="1258862"/>
                </a:cubicBezTo>
                <a:cubicBezTo>
                  <a:pt x="959775" y="597334"/>
                  <a:pt x="1508470" y="61520"/>
                  <a:pt x="2067058" y="5108"/>
                </a:cubicBezTo>
                <a:cubicBezTo>
                  <a:pt x="2102075" y="1575"/>
                  <a:pt x="2137137" y="-87"/>
                  <a:pt x="2172219" y="4"/>
                </a:cubicBezTo>
                <a:close/>
              </a:path>
            </a:pathLst>
          </a:custGeom>
          <a:solidFill>
            <a:schemeClr val="bg2"/>
          </a:solidFill>
        </p:spPr>
        <p:txBody>
          <a:bodyPr wrap="square" anchor="ctr">
            <a:noAutofit/>
          </a:bodyPr>
          <a:lstStyle>
            <a:lvl1pPr marL="0" indent="0" algn="ctr">
              <a:buNone/>
              <a:defRPr/>
            </a:lvl1pPr>
          </a:lstStyle>
          <a:p>
            <a:r>
              <a:rPr lang="en-GB" noProof="0"/>
              <a:t>Click icon to add picture</a:t>
            </a:r>
          </a:p>
        </p:txBody>
      </p:sp>
      <p:sp>
        <p:nvSpPr>
          <p:cNvPr id="15" name="Freeform 14">
            <a:extLst>
              <a:ext uri="{FF2B5EF4-FFF2-40B4-BE49-F238E27FC236}">
                <a16:creationId xmlns:a16="http://schemas.microsoft.com/office/drawing/2014/main" id="{C1FEEDD8-28AA-BE3E-02E2-170FFB40470C}"/>
              </a:ext>
            </a:extLst>
          </p:cNvPr>
          <p:cNvSpPr/>
          <p:nvPr userDrawn="1"/>
        </p:nvSpPr>
        <p:spPr>
          <a:xfrm>
            <a:off x="6296481" y="-351"/>
            <a:ext cx="5895520" cy="1951072"/>
          </a:xfrm>
          <a:custGeom>
            <a:avLst/>
            <a:gdLst>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58756 w 9855101"/>
              <a:gd name="connsiteY7" fmla="*/ 8327921 h 12126752"/>
              <a:gd name="connsiteX8" fmla="*/ 592520 w 9855101"/>
              <a:gd name="connsiteY8" fmla="*/ 5251217 h 12126752"/>
              <a:gd name="connsiteX9" fmla="*/ 1635363 w 9855101"/>
              <a:gd name="connsiteY9" fmla="*/ 1999091 h 12126752"/>
              <a:gd name="connsiteX10" fmla="*/ 4494042 w 9855101"/>
              <a:gd name="connsiteY10" fmla="*/ 81983 h 12126752"/>
              <a:gd name="connsiteX11" fmla="*/ 7570489 w 9855101"/>
              <a:gd name="connsiteY11" fmla="*/ 1003774 h 12126752"/>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1732972 w 9855101"/>
              <a:gd name="connsiteY7" fmla="*/ 10121772 h 12126752"/>
              <a:gd name="connsiteX8" fmla="*/ 58756 w 9855101"/>
              <a:gd name="connsiteY8" fmla="*/ 8327921 h 12126752"/>
              <a:gd name="connsiteX9" fmla="*/ 592520 w 9855101"/>
              <a:gd name="connsiteY9" fmla="*/ 5251217 h 12126752"/>
              <a:gd name="connsiteX10" fmla="*/ 1635363 w 9855101"/>
              <a:gd name="connsiteY10" fmla="*/ 1999091 h 12126752"/>
              <a:gd name="connsiteX11" fmla="*/ 4494042 w 9855101"/>
              <a:gd name="connsiteY11" fmla="*/ 81983 h 12126752"/>
              <a:gd name="connsiteX12" fmla="*/ 7570489 w 9855101"/>
              <a:gd name="connsiteY12" fmla="*/ 1003774 h 12126752"/>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1732972 w 9855101"/>
              <a:gd name="connsiteY7" fmla="*/ 10121772 h 12126752"/>
              <a:gd name="connsiteX8" fmla="*/ 58756 w 9855101"/>
              <a:gd name="connsiteY8" fmla="*/ 8327921 h 12126752"/>
              <a:gd name="connsiteX9" fmla="*/ 592520 w 9855101"/>
              <a:gd name="connsiteY9" fmla="*/ 5251217 h 12126752"/>
              <a:gd name="connsiteX10" fmla="*/ 1635363 w 9855101"/>
              <a:gd name="connsiteY10" fmla="*/ 1999091 h 12126752"/>
              <a:gd name="connsiteX11" fmla="*/ 4494042 w 9855101"/>
              <a:gd name="connsiteY11" fmla="*/ 81983 h 12126752"/>
              <a:gd name="connsiteX12" fmla="*/ 7570489 w 9855101"/>
              <a:gd name="connsiteY12" fmla="*/ 1003774 h 12126752"/>
              <a:gd name="connsiteX0" fmla="*/ 1732972 w 9855101"/>
              <a:gd name="connsiteY0" fmla="*/ 10121772 h 12126752"/>
              <a:gd name="connsiteX1" fmla="*/ 58756 w 9855101"/>
              <a:gd name="connsiteY1" fmla="*/ 8327921 h 12126752"/>
              <a:gd name="connsiteX2" fmla="*/ 592520 w 9855101"/>
              <a:gd name="connsiteY2" fmla="*/ 5251217 h 12126752"/>
              <a:gd name="connsiteX3" fmla="*/ 1635363 w 9855101"/>
              <a:gd name="connsiteY3" fmla="*/ 1999091 h 12126752"/>
              <a:gd name="connsiteX4" fmla="*/ 4494042 w 9855101"/>
              <a:gd name="connsiteY4" fmla="*/ 81983 h 12126752"/>
              <a:gd name="connsiteX5" fmla="*/ 7570489 w 9855101"/>
              <a:gd name="connsiteY5" fmla="*/ 1003774 h 12126752"/>
              <a:gd name="connsiteX6" fmla="*/ 8284143 w 9855101"/>
              <a:gd name="connsiteY6" fmla="*/ 4475255 h 12126752"/>
              <a:gd name="connsiteX7" fmla="*/ 9328763 w 9855101"/>
              <a:gd name="connsiteY7" fmla="*/ 6829838 h 12126752"/>
              <a:gd name="connsiteX8" fmla="*/ 9809249 w 9855101"/>
              <a:gd name="connsiteY8" fmla="*/ 9689785 h 12126752"/>
              <a:gd name="connsiteX9" fmla="*/ 8188160 w 9855101"/>
              <a:gd name="connsiteY9" fmla="*/ 12097161 h 12126752"/>
              <a:gd name="connsiteX10" fmla="*/ 5048943 w 9855101"/>
              <a:gd name="connsiteY10" fmla="*/ 11120830 h 12126752"/>
              <a:gd name="connsiteX11" fmla="*/ 2105409 w 9855101"/>
              <a:gd name="connsiteY11" fmla="*/ 10306958 h 12126752"/>
              <a:gd name="connsiteX12" fmla="*/ 1824412 w 9855101"/>
              <a:gd name="connsiteY12" fmla="*/ 10213212 h 12126752"/>
              <a:gd name="connsiteX0" fmla="*/ 962938 w 9806427"/>
              <a:gd name="connsiteY0" fmla="*/ 10203052 h 12126752"/>
              <a:gd name="connsiteX1" fmla="*/ 10082 w 9806427"/>
              <a:gd name="connsiteY1" fmla="*/ 8327921 h 12126752"/>
              <a:gd name="connsiteX2" fmla="*/ 543846 w 9806427"/>
              <a:gd name="connsiteY2" fmla="*/ 5251217 h 12126752"/>
              <a:gd name="connsiteX3" fmla="*/ 1586689 w 9806427"/>
              <a:gd name="connsiteY3" fmla="*/ 1999091 h 12126752"/>
              <a:gd name="connsiteX4" fmla="*/ 4445368 w 9806427"/>
              <a:gd name="connsiteY4" fmla="*/ 81983 h 12126752"/>
              <a:gd name="connsiteX5" fmla="*/ 7521815 w 9806427"/>
              <a:gd name="connsiteY5" fmla="*/ 1003774 h 12126752"/>
              <a:gd name="connsiteX6" fmla="*/ 8235469 w 9806427"/>
              <a:gd name="connsiteY6" fmla="*/ 4475255 h 12126752"/>
              <a:gd name="connsiteX7" fmla="*/ 9280089 w 9806427"/>
              <a:gd name="connsiteY7" fmla="*/ 6829838 h 12126752"/>
              <a:gd name="connsiteX8" fmla="*/ 9760575 w 9806427"/>
              <a:gd name="connsiteY8" fmla="*/ 9689785 h 12126752"/>
              <a:gd name="connsiteX9" fmla="*/ 8139486 w 9806427"/>
              <a:gd name="connsiteY9" fmla="*/ 12097161 h 12126752"/>
              <a:gd name="connsiteX10" fmla="*/ 5000269 w 9806427"/>
              <a:gd name="connsiteY10" fmla="*/ 11120830 h 12126752"/>
              <a:gd name="connsiteX11" fmla="*/ 2056735 w 9806427"/>
              <a:gd name="connsiteY11" fmla="*/ 10306958 h 12126752"/>
              <a:gd name="connsiteX12" fmla="*/ 1775738 w 9806427"/>
              <a:gd name="connsiteY12" fmla="*/ 10213212 h 12126752"/>
              <a:gd name="connsiteX0" fmla="*/ 962938 w 9806427"/>
              <a:gd name="connsiteY0" fmla="*/ 10203052 h 12319912"/>
              <a:gd name="connsiteX1" fmla="*/ 10082 w 9806427"/>
              <a:gd name="connsiteY1" fmla="*/ 8327921 h 12319912"/>
              <a:gd name="connsiteX2" fmla="*/ 543846 w 9806427"/>
              <a:gd name="connsiteY2" fmla="*/ 5251217 h 12319912"/>
              <a:gd name="connsiteX3" fmla="*/ 1586689 w 9806427"/>
              <a:gd name="connsiteY3" fmla="*/ 1999091 h 12319912"/>
              <a:gd name="connsiteX4" fmla="*/ 4445368 w 9806427"/>
              <a:gd name="connsiteY4" fmla="*/ 81983 h 12319912"/>
              <a:gd name="connsiteX5" fmla="*/ 7521815 w 9806427"/>
              <a:gd name="connsiteY5" fmla="*/ 1003774 h 12319912"/>
              <a:gd name="connsiteX6" fmla="*/ 8235469 w 9806427"/>
              <a:gd name="connsiteY6" fmla="*/ 4475255 h 12319912"/>
              <a:gd name="connsiteX7" fmla="*/ 9280089 w 9806427"/>
              <a:gd name="connsiteY7" fmla="*/ 6829838 h 12319912"/>
              <a:gd name="connsiteX8" fmla="*/ 9760575 w 9806427"/>
              <a:gd name="connsiteY8" fmla="*/ 9689785 h 12319912"/>
              <a:gd name="connsiteX9" fmla="*/ 8139486 w 9806427"/>
              <a:gd name="connsiteY9" fmla="*/ 12097161 h 12319912"/>
              <a:gd name="connsiteX10" fmla="*/ 7566938 w 9806427"/>
              <a:gd name="connsiteY10" fmla="*/ 12102972 h 12319912"/>
              <a:gd name="connsiteX11" fmla="*/ 5000269 w 9806427"/>
              <a:gd name="connsiteY11" fmla="*/ 11120830 h 12319912"/>
              <a:gd name="connsiteX12" fmla="*/ 2056735 w 9806427"/>
              <a:gd name="connsiteY12" fmla="*/ 10306958 h 12319912"/>
              <a:gd name="connsiteX13" fmla="*/ 1775738 w 9806427"/>
              <a:gd name="connsiteY13" fmla="*/ 10213212 h 12319912"/>
              <a:gd name="connsiteX0" fmla="*/ 962938 w 9806427"/>
              <a:gd name="connsiteY0" fmla="*/ 10203052 h 12319912"/>
              <a:gd name="connsiteX1" fmla="*/ 10082 w 9806427"/>
              <a:gd name="connsiteY1" fmla="*/ 8327921 h 12319912"/>
              <a:gd name="connsiteX2" fmla="*/ 543846 w 9806427"/>
              <a:gd name="connsiteY2" fmla="*/ 5251217 h 12319912"/>
              <a:gd name="connsiteX3" fmla="*/ 1586689 w 9806427"/>
              <a:gd name="connsiteY3" fmla="*/ 1999091 h 12319912"/>
              <a:gd name="connsiteX4" fmla="*/ 4445368 w 9806427"/>
              <a:gd name="connsiteY4" fmla="*/ 81983 h 12319912"/>
              <a:gd name="connsiteX5" fmla="*/ 7521815 w 9806427"/>
              <a:gd name="connsiteY5" fmla="*/ 1003774 h 12319912"/>
              <a:gd name="connsiteX6" fmla="*/ 8235469 w 9806427"/>
              <a:gd name="connsiteY6" fmla="*/ 4475255 h 12319912"/>
              <a:gd name="connsiteX7" fmla="*/ 9280089 w 9806427"/>
              <a:gd name="connsiteY7" fmla="*/ 6829838 h 12319912"/>
              <a:gd name="connsiteX8" fmla="*/ 9760575 w 9806427"/>
              <a:gd name="connsiteY8" fmla="*/ 9689785 h 12319912"/>
              <a:gd name="connsiteX9" fmla="*/ 8139486 w 9806427"/>
              <a:gd name="connsiteY9" fmla="*/ 12097161 h 12319912"/>
              <a:gd name="connsiteX10" fmla="*/ 7566938 w 9806427"/>
              <a:gd name="connsiteY10" fmla="*/ 12102972 h 12319912"/>
              <a:gd name="connsiteX11" fmla="*/ 5000269 w 9806427"/>
              <a:gd name="connsiteY11" fmla="*/ 11120830 h 12319912"/>
              <a:gd name="connsiteX12" fmla="*/ 2056735 w 9806427"/>
              <a:gd name="connsiteY12" fmla="*/ 10306958 h 12319912"/>
              <a:gd name="connsiteX13" fmla="*/ 1775738 w 9806427"/>
              <a:gd name="connsiteY13" fmla="*/ 10213212 h 12319912"/>
              <a:gd name="connsiteX0" fmla="*/ 10082 w 9806427"/>
              <a:gd name="connsiteY0" fmla="*/ 8327921 h 12319912"/>
              <a:gd name="connsiteX1" fmla="*/ 543846 w 9806427"/>
              <a:gd name="connsiteY1" fmla="*/ 5251217 h 12319912"/>
              <a:gd name="connsiteX2" fmla="*/ 1586689 w 9806427"/>
              <a:gd name="connsiteY2" fmla="*/ 1999091 h 12319912"/>
              <a:gd name="connsiteX3" fmla="*/ 4445368 w 9806427"/>
              <a:gd name="connsiteY3" fmla="*/ 81983 h 12319912"/>
              <a:gd name="connsiteX4" fmla="*/ 7521815 w 9806427"/>
              <a:gd name="connsiteY4" fmla="*/ 1003774 h 12319912"/>
              <a:gd name="connsiteX5" fmla="*/ 8235469 w 9806427"/>
              <a:gd name="connsiteY5" fmla="*/ 4475255 h 12319912"/>
              <a:gd name="connsiteX6" fmla="*/ 9280089 w 9806427"/>
              <a:gd name="connsiteY6" fmla="*/ 6829838 h 12319912"/>
              <a:gd name="connsiteX7" fmla="*/ 9760575 w 9806427"/>
              <a:gd name="connsiteY7" fmla="*/ 9689785 h 12319912"/>
              <a:gd name="connsiteX8" fmla="*/ 8139486 w 9806427"/>
              <a:gd name="connsiteY8" fmla="*/ 12097161 h 12319912"/>
              <a:gd name="connsiteX9" fmla="*/ 7566938 w 9806427"/>
              <a:gd name="connsiteY9" fmla="*/ 12102972 h 12319912"/>
              <a:gd name="connsiteX10" fmla="*/ 5000269 w 9806427"/>
              <a:gd name="connsiteY10" fmla="*/ 11120830 h 12319912"/>
              <a:gd name="connsiteX11" fmla="*/ 2056735 w 9806427"/>
              <a:gd name="connsiteY11" fmla="*/ 10306958 h 12319912"/>
              <a:gd name="connsiteX12" fmla="*/ 1775738 w 9806427"/>
              <a:gd name="connsiteY12" fmla="*/ 10213212 h 12319912"/>
              <a:gd name="connsiteX0" fmla="*/ 0 w 9262581"/>
              <a:gd name="connsiteY0" fmla="*/ 5251217 h 12319912"/>
              <a:gd name="connsiteX1" fmla="*/ 1042843 w 9262581"/>
              <a:gd name="connsiteY1" fmla="*/ 1999091 h 12319912"/>
              <a:gd name="connsiteX2" fmla="*/ 3901522 w 9262581"/>
              <a:gd name="connsiteY2" fmla="*/ 81983 h 12319912"/>
              <a:gd name="connsiteX3" fmla="*/ 6977969 w 9262581"/>
              <a:gd name="connsiteY3" fmla="*/ 1003774 h 12319912"/>
              <a:gd name="connsiteX4" fmla="*/ 7691623 w 9262581"/>
              <a:gd name="connsiteY4" fmla="*/ 4475255 h 12319912"/>
              <a:gd name="connsiteX5" fmla="*/ 8736243 w 9262581"/>
              <a:gd name="connsiteY5" fmla="*/ 6829838 h 12319912"/>
              <a:gd name="connsiteX6" fmla="*/ 9216729 w 9262581"/>
              <a:gd name="connsiteY6" fmla="*/ 9689785 h 12319912"/>
              <a:gd name="connsiteX7" fmla="*/ 7595640 w 9262581"/>
              <a:gd name="connsiteY7" fmla="*/ 12097161 h 12319912"/>
              <a:gd name="connsiteX8" fmla="*/ 7023092 w 9262581"/>
              <a:gd name="connsiteY8" fmla="*/ 12102972 h 12319912"/>
              <a:gd name="connsiteX9" fmla="*/ 4456423 w 9262581"/>
              <a:gd name="connsiteY9" fmla="*/ 11120830 h 12319912"/>
              <a:gd name="connsiteX10" fmla="*/ 1512889 w 9262581"/>
              <a:gd name="connsiteY10" fmla="*/ 10306958 h 12319912"/>
              <a:gd name="connsiteX11" fmla="*/ 1231892 w 9262581"/>
              <a:gd name="connsiteY11" fmla="*/ 10213212 h 12319912"/>
              <a:gd name="connsiteX0" fmla="*/ 0 w 8219738"/>
              <a:gd name="connsiteY0" fmla="*/ 1999091 h 12319912"/>
              <a:gd name="connsiteX1" fmla="*/ 2858679 w 8219738"/>
              <a:gd name="connsiteY1" fmla="*/ 81983 h 12319912"/>
              <a:gd name="connsiteX2" fmla="*/ 5935126 w 8219738"/>
              <a:gd name="connsiteY2" fmla="*/ 1003774 h 12319912"/>
              <a:gd name="connsiteX3" fmla="*/ 6648780 w 8219738"/>
              <a:gd name="connsiteY3" fmla="*/ 4475255 h 12319912"/>
              <a:gd name="connsiteX4" fmla="*/ 7693400 w 8219738"/>
              <a:gd name="connsiteY4" fmla="*/ 6829838 h 12319912"/>
              <a:gd name="connsiteX5" fmla="*/ 8173886 w 8219738"/>
              <a:gd name="connsiteY5" fmla="*/ 9689785 h 12319912"/>
              <a:gd name="connsiteX6" fmla="*/ 6552797 w 8219738"/>
              <a:gd name="connsiteY6" fmla="*/ 12097161 h 12319912"/>
              <a:gd name="connsiteX7" fmla="*/ 5980249 w 8219738"/>
              <a:gd name="connsiteY7" fmla="*/ 12102972 h 12319912"/>
              <a:gd name="connsiteX8" fmla="*/ 3413580 w 8219738"/>
              <a:gd name="connsiteY8" fmla="*/ 11120830 h 12319912"/>
              <a:gd name="connsiteX9" fmla="*/ 470046 w 8219738"/>
              <a:gd name="connsiteY9" fmla="*/ 10306958 h 12319912"/>
              <a:gd name="connsiteX10" fmla="*/ 189049 w 8219738"/>
              <a:gd name="connsiteY10" fmla="*/ 10213212 h 12319912"/>
              <a:gd name="connsiteX0" fmla="*/ 2773950 w 8135009"/>
              <a:gd name="connsiteY0" fmla="*/ 81983 h 12319912"/>
              <a:gd name="connsiteX1" fmla="*/ 5850397 w 8135009"/>
              <a:gd name="connsiteY1" fmla="*/ 1003774 h 12319912"/>
              <a:gd name="connsiteX2" fmla="*/ 6564051 w 8135009"/>
              <a:gd name="connsiteY2" fmla="*/ 4475255 h 12319912"/>
              <a:gd name="connsiteX3" fmla="*/ 7608671 w 8135009"/>
              <a:gd name="connsiteY3" fmla="*/ 6829838 h 12319912"/>
              <a:gd name="connsiteX4" fmla="*/ 8089157 w 8135009"/>
              <a:gd name="connsiteY4" fmla="*/ 9689785 h 12319912"/>
              <a:gd name="connsiteX5" fmla="*/ 6468068 w 8135009"/>
              <a:gd name="connsiteY5" fmla="*/ 12097161 h 12319912"/>
              <a:gd name="connsiteX6" fmla="*/ 5895520 w 8135009"/>
              <a:gd name="connsiteY6" fmla="*/ 12102972 h 12319912"/>
              <a:gd name="connsiteX7" fmla="*/ 3328851 w 8135009"/>
              <a:gd name="connsiteY7" fmla="*/ 11120830 h 12319912"/>
              <a:gd name="connsiteX8" fmla="*/ 385317 w 8135009"/>
              <a:gd name="connsiteY8" fmla="*/ 10306958 h 12319912"/>
              <a:gd name="connsiteX9" fmla="*/ 104320 w 8135009"/>
              <a:gd name="connsiteY9" fmla="*/ 10213212 h 12319912"/>
              <a:gd name="connsiteX0" fmla="*/ 2773950 w 8135323"/>
              <a:gd name="connsiteY0" fmla="*/ 81983 h 12319912"/>
              <a:gd name="connsiteX1" fmla="*/ 5850397 w 8135323"/>
              <a:gd name="connsiteY1" fmla="*/ 1003774 h 12319912"/>
              <a:gd name="connsiteX2" fmla="*/ 7608671 w 8135323"/>
              <a:gd name="connsiteY2" fmla="*/ 6829838 h 12319912"/>
              <a:gd name="connsiteX3" fmla="*/ 8089157 w 8135323"/>
              <a:gd name="connsiteY3" fmla="*/ 9689785 h 12319912"/>
              <a:gd name="connsiteX4" fmla="*/ 6468068 w 8135323"/>
              <a:gd name="connsiteY4" fmla="*/ 12097161 h 12319912"/>
              <a:gd name="connsiteX5" fmla="*/ 5895520 w 8135323"/>
              <a:gd name="connsiteY5" fmla="*/ 12102972 h 12319912"/>
              <a:gd name="connsiteX6" fmla="*/ 3328851 w 8135323"/>
              <a:gd name="connsiteY6" fmla="*/ 11120830 h 12319912"/>
              <a:gd name="connsiteX7" fmla="*/ 385317 w 8135323"/>
              <a:gd name="connsiteY7" fmla="*/ 10306958 h 12319912"/>
              <a:gd name="connsiteX8" fmla="*/ 104320 w 8135323"/>
              <a:gd name="connsiteY8" fmla="*/ 10213212 h 12319912"/>
              <a:gd name="connsiteX0" fmla="*/ 2773950 w 8089157"/>
              <a:gd name="connsiteY0" fmla="*/ 81983 h 12319912"/>
              <a:gd name="connsiteX1" fmla="*/ 5850397 w 8089157"/>
              <a:gd name="connsiteY1" fmla="*/ 1003774 h 12319912"/>
              <a:gd name="connsiteX2" fmla="*/ 8089157 w 8089157"/>
              <a:gd name="connsiteY2" fmla="*/ 9689785 h 12319912"/>
              <a:gd name="connsiteX3" fmla="*/ 6468068 w 8089157"/>
              <a:gd name="connsiteY3" fmla="*/ 12097161 h 12319912"/>
              <a:gd name="connsiteX4" fmla="*/ 5895520 w 8089157"/>
              <a:gd name="connsiteY4" fmla="*/ 12102972 h 12319912"/>
              <a:gd name="connsiteX5" fmla="*/ 3328851 w 8089157"/>
              <a:gd name="connsiteY5" fmla="*/ 11120830 h 12319912"/>
              <a:gd name="connsiteX6" fmla="*/ 385317 w 8089157"/>
              <a:gd name="connsiteY6" fmla="*/ 10306958 h 12319912"/>
              <a:gd name="connsiteX7" fmla="*/ 104320 w 8089157"/>
              <a:gd name="connsiteY7" fmla="*/ 10213212 h 12319912"/>
              <a:gd name="connsiteX0" fmla="*/ 5850397 w 8089157"/>
              <a:gd name="connsiteY0" fmla="*/ 0 h 11316138"/>
              <a:gd name="connsiteX1" fmla="*/ 8089157 w 8089157"/>
              <a:gd name="connsiteY1" fmla="*/ 8686011 h 11316138"/>
              <a:gd name="connsiteX2" fmla="*/ 6468068 w 8089157"/>
              <a:gd name="connsiteY2" fmla="*/ 11093387 h 11316138"/>
              <a:gd name="connsiteX3" fmla="*/ 5895520 w 8089157"/>
              <a:gd name="connsiteY3" fmla="*/ 11099198 h 11316138"/>
              <a:gd name="connsiteX4" fmla="*/ 3328851 w 8089157"/>
              <a:gd name="connsiteY4" fmla="*/ 10117056 h 11316138"/>
              <a:gd name="connsiteX5" fmla="*/ 385317 w 8089157"/>
              <a:gd name="connsiteY5" fmla="*/ 9303184 h 11316138"/>
              <a:gd name="connsiteX6" fmla="*/ 104320 w 8089157"/>
              <a:gd name="connsiteY6" fmla="*/ 9209438 h 11316138"/>
              <a:gd name="connsiteX0" fmla="*/ 8089157 w 8089157"/>
              <a:gd name="connsiteY0" fmla="*/ 0 h 2630127"/>
              <a:gd name="connsiteX1" fmla="*/ 6468068 w 8089157"/>
              <a:gd name="connsiteY1" fmla="*/ 2407376 h 2630127"/>
              <a:gd name="connsiteX2" fmla="*/ 5895520 w 8089157"/>
              <a:gd name="connsiteY2" fmla="*/ 2413187 h 2630127"/>
              <a:gd name="connsiteX3" fmla="*/ 3328851 w 8089157"/>
              <a:gd name="connsiteY3" fmla="*/ 1431045 h 2630127"/>
              <a:gd name="connsiteX4" fmla="*/ 385317 w 8089157"/>
              <a:gd name="connsiteY4" fmla="*/ 617173 h 2630127"/>
              <a:gd name="connsiteX5" fmla="*/ 104320 w 8089157"/>
              <a:gd name="connsiteY5" fmla="*/ 523427 h 2630127"/>
              <a:gd name="connsiteX0" fmla="*/ 6468068 w 6468068"/>
              <a:gd name="connsiteY0" fmla="*/ 1945261 h 2168012"/>
              <a:gd name="connsiteX1" fmla="*/ 5895520 w 6468068"/>
              <a:gd name="connsiteY1" fmla="*/ 1951072 h 2168012"/>
              <a:gd name="connsiteX2" fmla="*/ 3328851 w 6468068"/>
              <a:gd name="connsiteY2" fmla="*/ 968930 h 2168012"/>
              <a:gd name="connsiteX3" fmla="*/ 385317 w 6468068"/>
              <a:gd name="connsiteY3" fmla="*/ 155058 h 2168012"/>
              <a:gd name="connsiteX4" fmla="*/ 104320 w 6468068"/>
              <a:gd name="connsiteY4" fmla="*/ 61312 h 2168012"/>
              <a:gd name="connsiteX0" fmla="*/ 5895520 w 5895520"/>
              <a:gd name="connsiteY0" fmla="*/ 1951072 h 1951072"/>
              <a:gd name="connsiteX1" fmla="*/ 3328851 w 5895520"/>
              <a:gd name="connsiteY1" fmla="*/ 968930 h 1951072"/>
              <a:gd name="connsiteX2" fmla="*/ 385317 w 5895520"/>
              <a:gd name="connsiteY2" fmla="*/ 155058 h 1951072"/>
              <a:gd name="connsiteX3" fmla="*/ 104320 w 5895520"/>
              <a:gd name="connsiteY3" fmla="*/ 61312 h 1951072"/>
            </a:gdLst>
            <a:ahLst/>
            <a:cxnLst>
              <a:cxn ang="0">
                <a:pos x="connsiteX0" y="connsiteY0"/>
              </a:cxn>
              <a:cxn ang="0">
                <a:pos x="connsiteX1" y="connsiteY1"/>
              </a:cxn>
              <a:cxn ang="0">
                <a:pos x="connsiteX2" y="connsiteY2"/>
              </a:cxn>
              <a:cxn ang="0">
                <a:pos x="connsiteX3" y="connsiteY3"/>
              </a:cxn>
            </a:cxnLst>
            <a:rect l="l" t="t" r="r" b="b"/>
            <a:pathLst>
              <a:path w="5895520" h="1951072">
                <a:moveTo>
                  <a:pt x="5895520" y="1951072"/>
                </a:moveTo>
                <a:cubicBezTo>
                  <a:pt x="5138637" y="1828990"/>
                  <a:pt x="4247218" y="1268266"/>
                  <a:pt x="3328851" y="968930"/>
                </a:cubicBezTo>
                <a:cubicBezTo>
                  <a:pt x="2260922" y="568539"/>
                  <a:pt x="1310983" y="530558"/>
                  <a:pt x="385317" y="155058"/>
                </a:cubicBezTo>
                <a:cubicBezTo>
                  <a:pt x="-167345" y="-11452"/>
                  <a:pt x="8549" y="-45729"/>
                  <a:pt x="104320" y="61312"/>
                </a:cubicBezTo>
              </a:path>
            </a:pathLst>
          </a:custGeom>
          <a:noFill/>
          <a:ln w="19110" cap="flat">
            <a:solidFill>
              <a:srgbClr val="6C1D5F"/>
            </a:solid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8E1DB3D8-9AE0-A93F-1CB2-11A243F896F9}"/>
              </a:ext>
            </a:extLst>
          </p:cNvPr>
          <p:cNvSpPr/>
          <p:nvPr userDrawn="1"/>
        </p:nvSpPr>
        <p:spPr>
          <a:xfrm>
            <a:off x="8539686" y="0"/>
            <a:ext cx="3652315" cy="1538876"/>
          </a:xfrm>
          <a:custGeom>
            <a:avLst/>
            <a:gdLst>
              <a:gd name="connsiteX0" fmla="*/ 0 w 3652315"/>
              <a:gd name="connsiteY0" fmla="*/ 0 h 1538876"/>
              <a:gd name="connsiteX1" fmla="*/ 3652315 w 3652315"/>
              <a:gd name="connsiteY1" fmla="*/ 0 h 1538876"/>
              <a:gd name="connsiteX2" fmla="*/ 3652315 w 3652315"/>
              <a:gd name="connsiteY2" fmla="*/ 1537398 h 1538876"/>
              <a:gd name="connsiteX3" fmla="*/ 3596909 w 3652315"/>
              <a:gd name="connsiteY3" fmla="*/ 1538876 h 1538876"/>
              <a:gd name="connsiteX4" fmla="*/ 2266115 w 3652315"/>
              <a:gd name="connsiteY4" fmla="*/ 1064401 h 1538876"/>
              <a:gd name="connsiteX5" fmla="*/ 864418 w 3652315"/>
              <a:gd name="connsiteY5" fmla="*/ 681134 h 1538876"/>
              <a:gd name="connsiteX6" fmla="*/ 23705 w 3652315"/>
              <a:gd name="connsiteY6" fmla="*/ 42529 h 153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2315" h="1538876">
                <a:moveTo>
                  <a:pt x="0" y="0"/>
                </a:moveTo>
                <a:lnTo>
                  <a:pt x="3652315" y="0"/>
                </a:lnTo>
                <a:lnTo>
                  <a:pt x="3652315" y="1537398"/>
                </a:lnTo>
                <a:lnTo>
                  <a:pt x="3596909" y="1538876"/>
                </a:lnTo>
                <a:cubicBezTo>
                  <a:pt x="3199795" y="1528044"/>
                  <a:pt x="2711216" y="1229830"/>
                  <a:pt x="2266115" y="1064401"/>
                </a:cubicBezTo>
                <a:cubicBezTo>
                  <a:pt x="1757427" y="875333"/>
                  <a:pt x="1305335" y="858549"/>
                  <a:pt x="864418" y="681134"/>
                </a:cubicBezTo>
                <a:cubicBezTo>
                  <a:pt x="534562" y="547937"/>
                  <a:pt x="210299" y="324487"/>
                  <a:pt x="23705" y="42529"/>
                </a:cubicBezTo>
                <a:close/>
              </a:path>
            </a:pathLst>
          </a:cu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3" name="Freeform 22">
            <a:extLst>
              <a:ext uri="{FF2B5EF4-FFF2-40B4-BE49-F238E27FC236}">
                <a16:creationId xmlns:a16="http://schemas.microsoft.com/office/drawing/2014/main" id="{5913EB00-D2E9-21B0-3E3E-92D27834CFA0}"/>
              </a:ext>
            </a:extLst>
          </p:cNvPr>
          <p:cNvSpPr/>
          <p:nvPr userDrawn="1"/>
        </p:nvSpPr>
        <p:spPr>
          <a:xfrm>
            <a:off x="6128485" y="5340478"/>
            <a:ext cx="6063515" cy="1517522"/>
          </a:xfrm>
          <a:custGeom>
            <a:avLst/>
            <a:gdLst>
              <a:gd name="connsiteX0" fmla="*/ 2791805 w 6063515"/>
              <a:gd name="connsiteY0" fmla="*/ 1179 h 1517522"/>
              <a:gd name="connsiteX1" fmla="*/ 5921767 w 6063515"/>
              <a:gd name="connsiteY1" fmla="*/ 743898 h 1517522"/>
              <a:gd name="connsiteX2" fmla="*/ 6063515 w 6063515"/>
              <a:gd name="connsiteY2" fmla="*/ 814265 h 1517522"/>
              <a:gd name="connsiteX3" fmla="*/ 6063515 w 6063515"/>
              <a:gd name="connsiteY3" fmla="*/ 1517522 h 1517522"/>
              <a:gd name="connsiteX4" fmla="*/ 0 w 6063515"/>
              <a:gd name="connsiteY4" fmla="*/ 1517522 h 1517522"/>
              <a:gd name="connsiteX5" fmla="*/ 186263 w 6063515"/>
              <a:gd name="connsiteY5" fmla="*/ 1335076 h 1517522"/>
              <a:gd name="connsiteX6" fmla="*/ 2063296 w 6063515"/>
              <a:gd name="connsiteY6" fmla="*/ 98044 h 1517522"/>
              <a:gd name="connsiteX7" fmla="*/ 2791805 w 6063515"/>
              <a:gd name="connsiteY7" fmla="*/ 1179 h 151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63515" h="1517522">
                <a:moveTo>
                  <a:pt x="2791805" y="1179"/>
                </a:moveTo>
                <a:cubicBezTo>
                  <a:pt x="3678329" y="-19512"/>
                  <a:pt x="4843583" y="232300"/>
                  <a:pt x="5921767" y="743898"/>
                </a:cubicBezTo>
                <a:lnTo>
                  <a:pt x="6063515" y="814265"/>
                </a:lnTo>
                <a:lnTo>
                  <a:pt x="6063515" y="1517522"/>
                </a:lnTo>
                <a:lnTo>
                  <a:pt x="0" y="1517522"/>
                </a:lnTo>
                <a:lnTo>
                  <a:pt x="186263" y="1335076"/>
                </a:lnTo>
                <a:cubicBezTo>
                  <a:pt x="702354" y="824474"/>
                  <a:pt x="1225941" y="331388"/>
                  <a:pt x="2063296" y="98044"/>
                </a:cubicBezTo>
                <a:cubicBezTo>
                  <a:pt x="2272640" y="39710"/>
                  <a:pt x="2519028" y="7545"/>
                  <a:pt x="2791805" y="1179"/>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 name="Title 1">
            <a:extLst>
              <a:ext uri="{FF2B5EF4-FFF2-40B4-BE49-F238E27FC236}">
                <a16:creationId xmlns:a16="http://schemas.microsoft.com/office/drawing/2014/main" id="{9EBD63F1-7387-8016-1A7E-B60E66B407E2}"/>
              </a:ext>
            </a:extLst>
          </p:cNvPr>
          <p:cNvSpPr>
            <a:spLocks noGrp="1"/>
          </p:cNvSpPr>
          <p:nvPr>
            <p:ph type="title" hasCustomPrompt="1"/>
          </p:nvPr>
        </p:nvSpPr>
        <p:spPr>
          <a:xfrm>
            <a:off x="6096000" y="3435242"/>
            <a:ext cx="5540400" cy="798091"/>
          </a:xfrm>
        </p:spPr>
        <p:txBody>
          <a:bodyPr/>
          <a:lstStyle>
            <a:lvl1pPr>
              <a:defRPr>
                <a:solidFill>
                  <a:schemeClr val="tx2"/>
                </a:solidFill>
              </a:defRPr>
            </a:lvl1pPr>
          </a:lstStyle>
          <a:p>
            <a:r>
              <a:rPr lang="en-GB"/>
              <a:t>Title of contents</a:t>
            </a:r>
            <a:br>
              <a:rPr lang="en-GB"/>
            </a:br>
            <a:r>
              <a:rPr lang="en-GB"/>
              <a:t>max. 2 lines</a:t>
            </a:r>
            <a:endParaRPr lang="en-PL"/>
          </a:p>
        </p:txBody>
      </p:sp>
      <p:sp>
        <p:nvSpPr>
          <p:cNvPr id="6" name="Text Placeholder 6">
            <a:extLst>
              <a:ext uri="{FF2B5EF4-FFF2-40B4-BE49-F238E27FC236}">
                <a16:creationId xmlns:a16="http://schemas.microsoft.com/office/drawing/2014/main" id="{06DC2B1A-1B13-5F1D-A951-E71FF2869ABE}"/>
              </a:ext>
            </a:extLst>
          </p:cNvPr>
          <p:cNvSpPr>
            <a:spLocks noGrp="1"/>
          </p:cNvSpPr>
          <p:nvPr>
            <p:ph idx="1" hasCustomPrompt="1"/>
          </p:nvPr>
        </p:nvSpPr>
        <p:spPr>
          <a:xfrm>
            <a:off x="6096000" y="2723948"/>
            <a:ext cx="5540400" cy="268951"/>
          </a:xfrm>
          <a:prstGeom prst="rect">
            <a:avLst/>
          </a:prstGeom>
        </p:spPr>
        <p:txBody>
          <a:bodyPr vert="horz" lIns="0" tIns="0" rIns="0" bIns="0" rtlCol="0">
            <a:normAutofit/>
          </a:bodyPr>
          <a:lstStyle>
            <a:lvl1pPr marL="0" indent="0">
              <a:buNone/>
              <a:defRPr sz="1200">
                <a:solidFill>
                  <a:schemeClr val="tx1"/>
                </a:solidFill>
              </a:defRPr>
            </a:lvl1pPr>
            <a:lvl2pPr marL="457200" indent="0">
              <a:buNone/>
              <a:defRPr/>
            </a:lvl2pPr>
            <a:lvl3pPr marL="914400" indent="0">
              <a:buNone/>
              <a:defRPr/>
            </a:lvl3pPr>
          </a:lstStyle>
          <a:p>
            <a:pPr lvl="0"/>
            <a:r>
              <a:rPr lang="en-GB"/>
              <a:t>Chapter number</a:t>
            </a:r>
          </a:p>
        </p:txBody>
      </p:sp>
    </p:spTree>
    <p:extLst>
      <p:ext uri="{BB962C8B-B14F-4D97-AF65-F5344CB8AC3E}">
        <p14:creationId xmlns:p14="http://schemas.microsoft.com/office/powerpoint/2010/main" val="4082014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3 Columns_Comparison_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25437C-A40E-C40C-40AE-5ACC8E51E447}"/>
              </a:ext>
            </a:extLst>
          </p:cNvPr>
          <p:cNvSpPr/>
          <p:nvPr userDrawn="1"/>
        </p:nvSpPr>
        <p:spPr>
          <a:xfrm>
            <a:off x="0" y="-9331"/>
            <a:ext cx="4074368" cy="68673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F2C6ABB0-2B00-49BC-EC7B-26AF429385E3}"/>
              </a:ext>
            </a:extLst>
          </p:cNvPr>
          <p:cNvSpPr/>
          <p:nvPr userDrawn="1"/>
        </p:nvSpPr>
        <p:spPr>
          <a:xfrm>
            <a:off x="4074367" y="-9331"/>
            <a:ext cx="4074368" cy="686733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FC97BE5E-57EE-01FA-DC75-B5D8ACE84F58}"/>
              </a:ext>
            </a:extLst>
          </p:cNvPr>
          <p:cNvSpPr/>
          <p:nvPr userDrawn="1"/>
        </p:nvSpPr>
        <p:spPr>
          <a:xfrm>
            <a:off x="8148735" y="-4665"/>
            <a:ext cx="4043265" cy="686733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39" y="549476"/>
            <a:ext cx="11087100" cy="1131687"/>
          </a:xfrm>
        </p:spPr>
        <p:txBody>
          <a:bodyPr/>
          <a:lstStyle>
            <a:lvl1pPr>
              <a:defRPr>
                <a:solidFill>
                  <a:schemeClr val="bg1"/>
                </a:solidFill>
              </a:defRPr>
            </a:lvl1p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lvl1pPr>
              <a:defRPr>
                <a:solidFill>
                  <a:schemeClr val="bg2"/>
                </a:solidFill>
              </a:defRPr>
            </a:lvl1pPr>
          </a:lstStyle>
          <a:p>
            <a:fld id="{4EE75B84-B7E0-4C4B-AC9D-894B0C074E7C}" type="slidenum">
              <a:rPr lang="en-PL" smtClean="0"/>
              <a:pPr/>
              <a:t>‹#›</a:t>
            </a:fld>
            <a:endParaRPr lang="en-PL"/>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accent4">
                <a:alpha val="9504"/>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17" name="Text Placeholder 6">
            <a:extLst>
              <a:ext uri="{FF2B5EF4-FFF2-40B4-BE49-F238E27FC236}">
                <a16:creationId xmlns:a16="http://schemas.microsoft.com/office/drawing/2014/main" id="{A63E8409-D303-82F9-A976-A8D896A39FD0}"/>
              </a:ext>
            </a:extLst>
          </p:cNvPr>
          <p:cNvSpPr>
            <a:spLocks noGrp="1"/>
          </p:cNvSpPr>
          <p:nvPr>
            <p:ph idx="1"/>
          </p:nvPr>
        </p:nvSpPr>
        <p:spPr>
          <a:xfrm>
            <a:off x="554037" y="2599978"/>
            <a:ext cx="3149530" cy="3708545"/>
          </a:xfrm>
          <a:prstGeom prst="rect">
            <a:avLst/>
          </a:prstGeom>
        </p:spPr>
        <p:txBody>
          <a:bodyPr vert="horz" lIns="0" tIns="0" rIns="0" bIns="0" rtlCol="0">
            <a:normAutofit/>
          </a:bodyPr>
          <a:lstStyle>
            <a:lvl1pPr marL="0" indent="0" algn="ctr">
              <a:buNone/>
              <a:defRPr sz="1200">
                <a:solidFill>
                  <a:schemeClr val="bg1"/>
                </a:solidFill>
              </a:defRPr>
            </a:lvl1pPr>
            <a:lvl2pPr marL="457200" indent="0">
              <a:buNone/>
              <a:defRPr/>
            </a:lvl2pPr>
            <a:lvl3pPr marL="914400" indent="0">
              <a:buNone/>
              <a:defRPr/>
            </a:lvl3pPr>
          </a:lstStyle>
          <a:p>
            <a:pPr lvl="0"/>
            <a:r>
              <a:rPr lang="en-GB"/>
              <a:t>Click to edit Master text styles</a:t>
            </a:r>
          </a:p>
        </p:txBody>
      </p:sp>
      <p:sp>
        <p:nvSpPr>
          <p:cNvPr id="18" name="Text Placeholder 7">
            <a:extLst>
              <a:ext uri="{FF2B5EF4-FFF2-40B4-BE49-F238E27FC236}">
                <a16:creationId xmlns:a16="http://schemas.microsoft.com/office/drawing/2014/main" id="{988C3E31-1373-ED98-F74B-0625680753B3}"/>
              </a:ext>
            </a:extLst>
          </p:cNvPr>
          <p:cNvSpPr>
            <a:spLocks noGrp="1"/>
          </p:cNvSpPr>
          <p:nvPr>
            <p:ph type="body" sz="quarter" idx="11"/>
          </p:nvPr>
        </p:nvSpPr>
        <p:spPr>
          <a:xfrm>
            <a:off x="554037" y="1970665"/>
            <a:ext cx="3149530" cy="444507"/>
          </a:xfrm>
        </p:spPr>
        <p:txBody>
          <a:bodyPr/>
          <a:lstStyle>
            <a:lvl1pPr marL="0" indent="0" algn="ctr">
              <a:buNone/>
              <a:defRPr b="1">
                <a:solidFill>
                  <a:schemeClr val="bg1"/>
                </a:solidFill>
              </a:defRPr>
            </a:lvl1pPr>
          </a:lstStyle>
          <a:p>
            <a:pPr lvl="0"/>
            <a:r>
              <a:rPr lang="en-GB"/>
              <a:t>Click to edit Master text styles</a:t>
            </a:r>
          </a:p>
        </p:txBody>
      </p:sp>
      <p:sp>
        <p:nvSpPr>
          <p:cNvPr id="23" name="Text Placeholder 6">
            <a:extLst>
              <a:ext uri="{FF2B5EF4-FFF2-40B4-BE49-F238E27FC236}">
                <a16:creationId xmlns:a16="http://schemas.microsoft.com/office/drawing/2014/main" id="{2142A9DC-B0AD-69EB-B83C-76EFC9BE3F4E}"/>
              </a:ext>
            </a:extLst>
          </p:cNvPr>
          <p:cNvSpPr>
            <a:spLocks noGrp="1"/>
          </p:cNvSpPr>
          <p:nvPr>
            <p:ph idx="13"/>
          </p:nvPr>
        </p:nvSpPr>
        <p:spPr>
          <a:xfrm>
            <a:off x="8491608" y="2599979"/>
            <a:ext cx="3149530" cy="3708746"/>
          </a:xfrm>
          <a:prstGeom prst="rect">
            <a:avLst/>
          </a:prstGeom>
        </p:spPr>
        <p:txBody>
          <a:bodyPr vert="horz" lIns="0" tIns="0" rIns="0" bIns="0" rtlCol="0">
            <a:normAutofit/>
          </a:bodyPr>
          <a:lstStyle>
            <a:lvl1pPr marL="0" indent="0" algn="ctr">
              <a:buNone/>
              <a:defRPr sz="1200">
                <a:solidFill>
                  <a:schemeClr val="bg1"/>
                </a:solidFill>
              </a:defRPr>
            </a:lvl1pPr>
            <a:lvl2pPr marL="457200" indent="0">
              <a:buNone/>
              <a:defRPr/>
            </a:lvl2pPr>
            <a:lvl3pPr marL="914400" indent="0">
              <a:buNone/>
              <a:defRPr/>
            </a:lvl3pPr>
          </a:lstStyle>
          <a:p>
            <a:pPr lvl="0"/>
            <a:r>
              <a:rPr lang="en-GB"/>
              <a:t>Click to edit Master text styles</a:t>
            </a:r>
          </a:p>
        </p:txBody>
      </p:sp>
      <p:sp>
        <p:nvSpPr>
          <p:cNvPr id="25" name="Text Placeholder 7">
            <a:extLst>
              <a:ext uri="{FF2B5EF4-FFF2-40B4-BE49-F238E27FC236}">
                <a16:creationId xmlns:a16="http://schemas.microsoft.com/office/drawing/2014/main" id="{4C4F168F-916B-2C8B-D271-76901003D45D}"/>
              </a:ext>
            </a:extLst>
          </p:cNvPr>
          <p:cNvSpPr>
            <a:spLocks noGrp="1"/>
          </p:cNvSpPr>
          <p:nvPr>
            <p:ph type="body" sz="quarter" idx="14"/>
          </p:nvPr>
        </p:nvSpPr>
        <p:spPr>
          <a:xfrm>
            <a:off x="8491608" y="1970665"/>
            <a:ext cx="3149530" cy="444507"/>
          </a:xfrm>
        </p:spPr>
        <p:txBody>
          <a:bodyPr/>
          <a:lstStyle>
            <a:lvl1pPr marL="0" indent="0" algn="ctr">
              <a:buNone/>
              <a:defRPr b="1">
                <a:solidFill>
                  <a:schemeClr val="bg1"/>
                </a:solidFill>
              </a:defRPr>
            </a:lvl1pPr>
          </a:lstStyle>
          <a:p>
            <a:pPr lvl="0"/>
            <a:r>
              <a:rPr lang="en-GB"/>
              <a:t>Click to edit Master text styles</a:t>
            </a:r>
          </a:p>
        </p:txBody>
      </p:sp>
      <p:sp>
        <p:nvSpPr>
          <p:cNvPr id="26" name="Text Placeholder 6">
            <a:extLst>
              <a:ext uri="{FF2B5EF4-FFF2-40B4-BE49-F238E27FC236}">
                <a16:creationId xmlns:a16="http://schemas.microsoft.com/office/drawing/2014/main" id="{B323D17A-94C3-3DC3-68D3-7911DE9A60E5}"/>
              </a:ext>
            </a:extLst>
          </p:cNvPr>
          <p:cNvSpPr>
            <a:spLocks noGrp="1"/>
          </p:cNvSpPr>
          <p:nvPr>
            <p:ph idx="16"/>
          </p:nvPr>
        </p:nvSpPr>
        <p:spPr>
          <a:xfrm>
            <a:off x="4521235" y="2599979"/>
            <a:ext cx="3149530" cy="3708746"/>
          </a:xfrm>
          <a:prstGeom prst="rect">
            <a:avLst/>
          </a:prstGeom>
        </p:spPr>
        <p:txBody>
          <a:bodyPr vert="horz" lIns="0" tIns="0" rIns="0" bIns="0" rtlCol="0">
            <a:normAutofit/>
          </a:bodyPr>
          <a:lstStyle>
            <a:lvl1pPr marL="0" indent="0" algn="ctr">
              <a:buNone/>
              <a:defRPr sz="1200">
                <a:solidFill>
                  <a:schemeClr val="bg1"/>
                </a:solidFill>
              </a:defRPr>
            </a:lvl1pPr>
            <a:lvl2pPr marL="457200" indent="0">
              <a:buNone/>
              <a:defRPr/>
            </a:lvl2pPr>
            <a:lvl3pPr marL="914400" indent="0">
              <a:buNone/>
              <a:defRPr/>
            </a:lvl3pPr>
          </a:lstStyle>
          <a:p>
            <a:pPr lvl="0"/>
            <a:r>
              <a:rPr lang="en-GB"/>
              <a:t>Click to edit Master text styles</a:t>
            </a:r>
          </a:p>
        </p:txBody>
      </p:sp>
      <p:sp>
        <p:nvSpPr>
          <p:cNvPr id="27" name="Text Placeholder 7">
            <a:extLst>
              <a:ext uri="{FF2B5EF4-FFF2-40B4-BE49-F238E27FC236}">
                <a16:creationId xmlns:a16="http://schemas.microsoft.com/office/drawing/2014/main" id="{56B63100-7AC9-1651-E1E1-A1A218970AC3}"/>
              </a:ext>
            </a:extLst>
          </p:cNvPr>
          <p:cNvSpPr>
            <a:spLocks noGrp="1"/>
          </p:cNvSpPr>
          <p:nvPr>
            <p:ph type="body" sz="quarter" idx="17"/>
          </p:nvPr>
        </p:nvSpPr>
        <p:spPr>
          <a:xfrm>
            <a:off x="4521235" y="1970665"/>
            <a:ext cx="3149530" cy="444507"/>
          </a:xfrm>
        </p:spPr>
        <p:txBody>
          <a:bodyPr/>
          <a:lstStyle>
            <a:lvl1pPr marL="0" indent="0" algn="ctr">
              <a:buNone/>
              <a:defRPr b="1">
                <a:solidFill>
                  <a:schemeClr val="bg1"/>
                </a:solidFill>
              </a:defRPr>
            </a:lvl1pPr>
          </a:lstStyle>
          <a:p>
            <a:pPr lvl="0"/>
            <a:r>
              <a:rPr lang="en-GB"/>
              <a:t>Click to edit Master text styles</a:t>
            </a:r>
          </a:p>
        </p:txBody>
      </p:sp>
      <p:sp>
        <p:nvSpPr>
          <p:cNvPr id="4" name="Rectangle 6">
            <a:extLst>
              <a:ext uri="{FF2B5EF4-FFF2-40B4-BE49-F238E27FC236}">
                <a16:creationId xmlns:a16="http://schemas.microsoft.com/office/drawing/2014/main" id="{8DD81181-6E76-CEF3-F63F-071DBF748063}"/>
              </a:ext>
            </a:extLst>
          </p:cNvPr>
          <p:cNvSpPr/>
          <p:nvPr userDrawn="1"/>
        </p:nvSpPr>
        <p:spPr>
          <a:xfrm>
            <a:off x="10002418" y="-3174"/>
            <a:ext cx="2195933" cy="777616"/>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93582"/>
              <a:gd name="connsiteY0" fmla="*/ 0 h 774441"/>
              <a:gd name="connsiteX1" fmla="*/ 2192953 w 2193582"/>
              <a:gd name="connsiteY1" fmla="*/ 0 h 774441"/>
              <a:gd name="connsiteX2" fmla="*/ 2189583 w 2193582"/>
              <a:gd name="connsiteY2" fmla="*/ 774441 h 774441"/>
              <a:gd name="connsiteX3" fmla="*/ 933061 w 2193582"/>
              <a:gd name="connsiteY3" fmla="*/ 447870 h 774441"/>
              <a:gd name="connsiteX4" fmla="*/ 0 w 2193582"/>
              <a:gd name="connsiteY4" fmla="*/ 0 h 774441"/>
              <a:gd name="connsiteX0" fmla="*/ 0 w 2195933"/>
              <a:gd name="connsiteY0" fmla="*/ 0 h 777616"/>
              <a:gd name="connsiteX1" fmla="*/ 2192953 w 2195933"/>
              <a:gd name="connsiteY1" fmla="*/ 0 h 777616"/>
              <a:gd name="connsiteX2" fmla="*/ 2195933 w 2195933"/>
              <a:gd name="connsiteY2" fmla="*/ 777616 h 777616"/>
              <a:gd name="connsiteX3" fmla="*/ 933061 w 2195933"/>
              <a:gd name="connsiteY3" fmla="*/ 447870 h 777616"/>
              <a:gd name="connsiteX4" fmla="*/ 0 w 2195933"/>
              <a:gd name="connsiteY4" fmla="*/ 0 h 77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933" h="777616">
                <a:moveTo>
                  <a:pt x="0" y="0"/>
                </a:moveTo>
                <a:lnTo>
                  <a:pt x="2192953" y="0"/>
                </a:lnTo>
                <a:cubicBezTo>
                  <a:pt x="2196063" y="258147"/>
                  <a:pt x="2192823" y="519469"/>
                  <a:pt x="2195933" y="777616"/>
                </a:cubicBezTo>
                <a:cubicBezTo>
                  <a:pt x="1702448" y="584784"/>
                  <a:pt x="1426547" y="547397"/>
                  <a:pt x="933061" y="447870"/>
                </a:cubicBezTo>
                <a:cubicBezTo>
                  <a:pt x="202163" y="214604"/>
                  <a:pt x="311020" y="149290"/>
                  <a:pt x="0" y="0"/>
                </a:cubicBezTo>
                <a:close/>
              </a:path>
            </a:pathLst>
          </a:custGeom>
          <a:solidFill>
            <a:schemeClr val="bg2">
              <a:alpha val="9903"/>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160438151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hapter_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6096000" y="3435242"/>
            <a:ext cx="5540400" cy="798091"/>
          </a:xfrm>
        </p:spPr>
        <p:txBody>
          <a:bodyPr/>
          <a:lstStyle>
            <a:lvl1pPr>
              <a:defRPr>
                <a:solidFill>
                  <a:schemeClr val="bg1"/>
                </a:solidFill>
              </a:defRPr>
            </a:lvl1p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hasCustomPrompt="1"/>
          </p:nvPr>
        </p:nvSpPr>
        <p:spPr>
          <a:xfrm>
            <a:off x="6096000" y="2723948"/>
            <a:ext cx="5540400" cy="268951"/>
          </a:xfrm>
          <a:prstGeom prst="rect">
            <a:avLst/>
          </a:prstGeom>
        </p:spPr>
        <p:txBody>
          <a:bodyPr vert="horz" lIns="0" tIns="0" rIns="0" bIns="0" rtlCol="0">
            <a:normAutofit/>
          </a:bodyPr>
          <a:lstStyle>
            <a:lvl1pPr marL="0" indent="0">
              <a:buNone/>
              <a:defRPr sz="1200">
                <a:solidFill>
                  <a:schemeClr val="bg1"/>
                </a:solidFill>
              </a:defRPr>
            </a:lvl1pPr>
            <a:lvl2pPr marL="457200" indent="0">
              <a:buNone/>
              <a:defRPr/>
            </a:lvl2pPr>
            <a:lvl3pPr marL="914400" indent="0">
              <a:buNone/>
              <a:defRPr/>
            </a:lvl3pPr>
          </a:lstStyle>
          <a:p>
            <a:pPr lvl="0"/>
            <a:r>
              <a:rPr lang="en-GB"/>
              <a:t>Chapter number</a:t>
            </a:r>
          </a:p>
        </p:txBody>
      </p:sp>
      <p:sp>
        <p:nvSpPr>
          <p:cNvPr id="4" name="Graphic 8">
            <a:extLst>
              <a:ext uri="{FF2B5EF4-FFF2-40B4-BE49-F238E27FC236}">
                <a16:creationId xmlns:a16="http://schemas.microsoft.com/office/drawing/2014/main" id="{6B5F20A3-472A-3CB2-E046-8EDD9712E221}"/>
              </a:ext>
            </a:extLst>
          </p:cNvPr>
          <p:cNvSpPr/>
          <p:nvPr userDrawn="1"/>
        </p:nvSpPr>
        <p:spPr>
          <a:xfrm rot="6999517">
            <a:off x="852903" y="1204759"/>
            <a:ext cx="4758926" cy="5118997"/>
          </a:xfrm>
          <a:custGeom>
            <a:avLst/>
            <a:gdLst>
              <a:gd name="connsiteX0" fmla="*/ 1401949 w 1616853"/>
              <a:gd name="connsiteY0" fmla="*/ 422108 h 1739188"/>
              <a:gd name="connsiteX1" fmla="*/ 1615215 w 1616853"/>
              <a:gd name="connsiteY1" fmla="*/ 994174 h 1739188"/>
              <a:gd name="connsiteX2" fmla="*/ 1251001 w 1616853"/>
              <a:gd name="connsiteY2" fmla="*/ 1543821 h 1739188"/>
              <a:gd name="connsiteX3" fmla="*/ 480868 w 1616853"/>
              <a:gd name="connsiteY3" fmla="*/ 1705884 h 1739188"/>
              <a:gd name="connsiteX4" fmla="*/ 2563 w 1616853"/>
              <a:gd name="connsiteY4" fmla="*/ 1071596 h 1739188"/>
              <a:gd name="connsiteX5" fmla="*/ 319850 w 1616853"/>
              <a:gd name="connsiteY5" fmla="*/ 332242 h 1739188"/>
              <a:gd name="connsiteX6" fmla="*/ 922695 w 1616853"/>
              <a:gd name="connsiteY6" fmla="*/ 2891 h 1739188"/>
              <a:gd name="connsiteX7" fmla="*/ 1401949 w 1616853"/>
              <a:gd name="connsiteY7" fmla="*/ 422013 h 173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6853" h="1739188">
                <a:moveTo>
                  <a:pt x="1401949" y="422108"/>
                </a:moveTo>
                <a:cubicBezTo>
                  <a:pt x="1530859" y="614760"/>
                  <a:pt x="1630985" y="799718"/>
                  <a:pt x="1615215" y="994174"/>
                </a:cubicBezTo>
                <a:cubicBezTo>
                  <a:pt x="1599446" y="1188726"/>
                  <a:pt x="1467592" y="1392303"/>
                  <a:pt x="1251001" y="1543821"/>
                </a:cubicBezTo>
                <a:cubicBezTo>
                  <a:pt x="1034410" y="1695340"/>
                  <a:pt x="732988" y="1794231"/>
                  <a:pt x="480868" y="1705884"/>
                </a:cubicBezTo>
                <a:cubicBezTo>
                  <a:pt x="229319" y="1617443"/>
                  <a:pt x="27072" y="1341670"/>
                  <a:pt x="2563" y="1071596"/>
                </a:cubicBezTo>
                <a:cubicBezTo>
                  <a:pt x="-21851" y="801997"/>
                  <a:pt x="131473" y="538194"/>
                  <a:pt x="319850" y="332242"/>
                </a:cubicBezTo>
                <a:cubicBezTo>
                  <a:pt x="508227" y="126291"/>
                  <a:pt x="732038" y="-22853"/>
                  <a:pt x="922695" y="2891"/>
                </a:cubicBezTo>
                <a:cubicBezTo>
                  <a:pt x="1113922" y="28730"/>
                  <a:pt x="1272565" y="229457"/>
                  <a:pt x="1401949" y="422013"/>
                </a:cubicBezTo>
                <a:close/>
              </a:path>
            </a:pathLst>
          </a:custGeom>
          <a:solidFill>
            <a:schemeClr val="accent1"/>
          </a:solidFill>
          <a:ln w="9487" cap="flat">
            <a:noFill/>
            <a:prstDash val="solid"/>
            <a:miter/>
          </a:ln>
        </p:spPr>
        <p:txBody>
          <a:bodyPr rtlCol="0" anchor="ctr"/>
          <a:lstStyle/>
          <a:p>
            <a:endParaRPr lang="en-GB" noProof="0"/>
          </a:p>
        </p:txBody>
      </p:sp>
      <p:sp>
        <p:nvSpPr>
          <p:cNvPr id="7" name="Picture Placeholder 16">
            <a:extLst>
              <a:ext uri="{FF2B5EF4-FFF2-40B4-BE49-F238E27FC236}">
                <a16:creationId xmlns:a16="http://schemas.microsoft.com/office/drawing/2014/main" id="{8E00BA19-5C35-CDE1-774D-9BBD0B7B5956}"/>
              </a:ext>
            </a:extLst>
          </p:cNvPr>
          <p:cNvSpPr>
            <a:spLocks noGrp="1"/>
          </p:cNvSpPr>
          <p:nvPr>
            <p:ph type="pic" sz="quarter" idx="12"/>
          </p:nvPr>
        </p:nvSpPr>
        <p:spPr>
          <a:xfrm>
            <a:off x="810433" y="1222310"/>
            <a:ext cx="4651685" cy="4765704"/>
          </a:xfrm>
          <a:custGeom>
            <a:avLst/>
            <a:gdLst>
              <a:gd name="connsiteX0" fmla="*/ 2172219 w 4643466"/>
              <a:gd name="connsiteY0" fmla="*/ 4 h 4757283"/>
              <a:gd name="connsiteX1" fmla="*/ 3682662 w 4643466"/>
              <a:gd name="connsiteY1" fmla="*/ 791177 h 4757283"/>
              <a:gd name="connsiteX2" fmla="*/ 3682719 w 4643466"/>
              <a:gd name="connsiteY2" fmla="*/ 791425 h 4757283"/>
              <a:gd name="connsiteX3" fmla="*/ 4631723 w 4643466"/>
              <a:gd name="connsiteY3" fmla="*/ 2150645 h 4757283"/>
              <a:gd name="connsiteX4" fmla="*/ 3921972 w 4643466"/>
              <a:gd name="connsiteY4" fmla="*/ 3826185 h 4757283"/>
              <a:gd name="connsiteX5" fmla="*/ 1824385 w 4643466"/>
              <a:gd name="connsiteY5" fmla="*/ 4750602 h 4757283"/>
              <a:gd name="connsiteX6" fmla="*/ 83093 w 4643466"/>
              <a:gd name="connsiteY6" fmla="*/ 3400595 h 4757283"/>
              <a:gd name="connsiteX7" fmla="*/ 545938 w 4643466"/>
              <a:gd name="connsiteY7" fmla="*/ 1258862 h 4757283"/>
              <a:gd name="connsiteX8" fmla="*/ 2067058 w 4643466"/>
              <a:gd name="connsiteY8" fmla="*/ 5108 h 4757283"/>
              <a:gd name="connsiteX9" fmla="*/ 2172219 w 4643466"/>
              <a:gd name="connsiteY9" fmla="*/ 4 h 475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3466" h="4757283">
                <a:moveTo>
                  <a:pt x="2172219" y="4"/>
                </a:moveTo>
                <a:cubicBezTo>
                  <a:pt x="2698457" y="1377"/>
                  <a:pt x="3229338" y="397328"/>
                  <a:pt x="3682662" y="791177"/>
                </a:cubicBezTo>
                <a:lnTo>
                  <a:pt x="3682719" y="791425"/>
                </a:lnTo>
                <a:cubicBezTo>
                  <a:pt x="4164971" y="1212090"/>
                  <a:pt x="4560621" y="1631303"/>
                  <a:pt x="4631723" y="2150645"/>
                </a:cubicBezTo>
                <a:cubicBezTo>
                  <a:pt x="4702885" y="2670238"/>
                  <a:pt x="4448678" y="3288845"/>
                  <a:pt x="3921972" y="3826185"/>
                </a:cubicBezTo>
                <a:cubicBezTo>
                  <a:pt x="3395266" y="4363528"/>
                  <a:pt x="2595453" y="4818175"/>
                  <a:pt x="1824385" y="4750602"/>
                </a:cubicBezTo>
                <a:cubicBezTo>
                  <a:pt x="1054889" y="4682411"/>
                  <a:pt x="314082" y="4091754"/>
                  <a:pt x="83093" y="3400595"/>
                </a:cubicBezTo>
                <a:cubicBezTo>
                  <a:pt x="-147341" y="2710618"/>
                  <a:pt x="132101" y="1920392"/>
                  <a:pt x="545938" y="1258862"/>
                </a:cubicBezTo>
                <a:cubicBezTo>
                  <a:pt x="959775" y="597334"/>
                  <a:pt x="1508470" y="61520"/>
                  <a:pt x="2067058" y="5108"/>
                </a:cubicBezTo>
                <a:cubicBezTo>
                  <a:pt x="2102075" y="1575"/>
                  <a:pt x="2137137" y="-87"/>
                  <a:pt x="2172219" y="4"/>
                </a:cubicBezTo>
                <a:close/>
              </a:path>
            </a:pathLst>
          </a:custGeom>
          <a:solidFill>
            <a:schemeClr val="bg2"/>
          </a:solidFill>
        </p:spPr>
        <p:txBody>
          <a:bodyPr wrap="square" anchor="ctr">
            <a:noAutofit/>
          </a:bodyPr>
          <a:lstStyle>
            <a:lvl1pPr marL="0" indent="0" algn="ctr">
              <a:buNone/>
              <a:defRPr/>
            </a:lvl1pPr>
          </a:lstStyle>
          <a:p>
            <a:r>
              <a:rPr lang="en-GB" noProof="0"/>
              <a:t>Click icon to add picture</a:t>
            </a:r>
          </a:p>
        </p:txBody>
      </p:sp>
      <p:sp>
        <p:nvSpPr>
          <p:cNvPr id="15" name="Freeform 14">
            <a:extLst>
              <a:ext uri="{FF2B5EF4-FFF2-40B4-BE49-F238E27FC236}">
                <a16:creationId xmlns:a16="http://schemas.microsoft.com/office/drawing/2014/main" id="{C1FEEDD8-28AA-BE3E-02E2-170FFB40470C}"/>
              </a:ext>
            </a:extLst>
          </p:cNvPr>
          <p:cNvSpPr/>
          <p:nvPr userDrawn="1"/>
        </p:nvSpPr>
        <p:spPr>
          <a:xfrm>
            <a:off x="6296481" y="-351"/>
            <a:ext cx="5895520" cy="1951072"/>
          </a:xfrm>
          <a:custGeom>
            <a:avLst/>
            <a:gdLst>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58756 w 9855101"/>
              <a:gd name="connsiteY7" fmla="*/ 8327921 h 12126752"/>
              <a:gd name="connsiteX8" fmla="*/ 592520 w 9855101"/>
              <a:gd name="connsiteY8" fmla="*/ 5251217 h 12126752"/>
              <a:gd name="connsiteX9" fmla="*/ 1635363 w 9855101"/>
              <a:gd name="connsiteY9" fmla="*/ 1999091 h 12126752"/>
              <a:gd name="connsiteX10" fmla="*/ 4494042 w 9855101"/>
              <a:gd name="connsiteY10" fmla="*/ 81983 h 12126752"/>
              <a:gd name="connsiteX11" fmla="*/ 7570489 w 9855101"/>
              <a:gd name="connsiteY11" fmla="*/ 1003774 h 12126752"/>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1732972 w 9855101"/>
              <a:gd name="connsiteY7" fmla="*/ 10121772 h 12126752"/>
              <a:gd name="connsiteX8" fmla="*/ 58756 w 9855101"/>
              <a:gd name="connsiteY8" fmla="*/ 8327921 h 12126752"/>
              <a:gd name="connsiteX9" fmla="*/ 592520 w 9855101"/>
              <a:gd name="connsiteY9" fmla="*/ 5251217 h 12126752"/>
              <a:gd name="connsiteX10" fmla="*/ 1635363 w 9855101"/>
              <a:gd name="connsiteY10" fmla="*/ 1999091 h 12126752"/>
              <a:gd name="connsiteX11" fmla="*/ 4494042 w 9855101"/>
              <a:gd name="connsiteY11" fmla="*/ 81983 h 12126752"/>
              <a:gd name="connsiteX12" fmla="*/ 7570489 w 9855101"/>
              <a:gd name="connsiteY12" fmla="*/ 1003774 h 12126752"/>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1732972 w 9855101"/>
              <a:gd name="connsiteY7" fmla="*/ 10121772 h 12126752"/>
              <a:gd name="connsiteX8" fmla="*/ 58756 w 9855101"/>
              <a:gd name="connsiteY8" fmla="*/ 8327921 h 12126752"/>
              <a:gd name="connsiteX9" fmla="*/ 592520 w 9855101"/>
              <a:gd name="connsiteY9" fmla="*/ 5251217 h 12126752"/>
              <a:gd name="connsiteX10" fmla="*/ 1635363 w 9855101"/>
              <a:gd name="connsiteY10" fmla="*/ 1999091 h 12126752"/>
              <a:gd name="connsiteX11" fmla="*/ 4494042 w 9855101"/>
              <a:gd name="connsiteY11" fmla="*/ 81983 h 12126752"/>
              <a:gd name="connsiteX12" fmla="*/ 7570489 w 9855101"/>
              <a:gd name="connsiteY12" fmla="*/ 1003774 h 12126752"/>
              <a:gd name="connsiteX0" fmla="*/ 1732972 w 9855101"/>
              <a:gd name="connsiteY0" fmla="*/ 10121772 h 12126752"/>
              <a:gd name="connsiteX1" fmla="*/ 58756 w 9855101"/>
              <a:gd name="connsiteY1" fmla="*/ 8327921 h 12126752"/>
              <a:gd name="connsiteX2" fmla="*/ 592520 w 9855101"/>
              <a:gd name="connsiteY2" fmla="*/ 5251217 h 12126752"/>
              <a:gd name="connsiteX3" fmla="*/ 1635363 w 9855101"/>
              <a:gd name="connsiteY3" fmla="*/ 1999091 h 12126752"/>
              <a:gd name="connsiteX4" fmla="*/ 4494042 w 9855101"/>
              <a:gd name="connsiteY4" fmla="*/ 81983 h 12126752"/>
              <a:gd name="connsiteX5" fmla="*/ 7570489 w 9855101"/>
              <a:gd name="connsiteY5" fmla="*/ 1003774 h 12126752"/>
              <a:gd name="connsiteX6" fmla="*/ 8284143 w 9855101"/>
              <a:gd name="connsiteY6" fmla="*/ 4475255 h 12126752"/>
              <a:gd name="connsiteX7" fmla="*/ 9328763 w 9855101"/>
              <a:gd name="connsiteY7" fmla="*/ 6829838 h 12126752"/>
              <a:gd name="connsiteX8" fmla="*/ 9809249 w 9855101"/>
              <a:gd name="connsiteY8" fmla="*/ 9689785 h 12126752"/>
              <a:gd name="connsiteX9" fmla="*/ 8188160 w 9855101"/>
              <a:gd name="connsiteY9" fmla="*/ 12097161 h 12126752"/>
              <a:gd name="connsiteX10" fmla="*/ 5048943 w 9855101"/>
              <a:gd name="connsiteY10" fmla="*/ 11120830 h 12126752"/>
              <a:gd name="connsiteX11" fmla="*/ 2105409 w 9855101"/>
              <a:gd name="connsiteY11" fmla="*/ 10306958 h 12126752"/>
              <a:gd name="connsiteX12" fmla="*/ 1824412 w 9855101"/>
              <a:gd name="connsiteY12" fmla="*/ 10213212 h 12126752"/>
              <a:gd name="connsiteX0" fmla="*/ 962938 w 9806427"/>
              <a:gd name="connsiteY0" fmla="*/ 10203052 h 12126752"/>
              <a:gd name="connsiteX1" fmla="*/ 10082 w 9806427"/>
              <a:gd name="connsiteY1" fmla="*/ 8327921 h 12126752"/>
              <a:gd name="connsiteX2" fmla="*/ 543846 w 9806427"/>
              <a:gd name="connsiteY2" fmla="*/ 5251217 h 12126752"/>
              <a:gd name="connsiteX3" fmla="*/ 1586689 w 9806427"/>
              <a:gd name="connsiteY3" fmla="*/ 1999091 h 12126752"/>
              <a:gd name="connsiteX4" fmla="*/ 4445368 w 9806427"/>
              <a:gd name="connsiteY4" fmla="*/ 81983 h 12126752"/>
              <a:gd name="connsiteX5" fmla="*/ 7521815 w 9806427"/>
              <a:gd name="connsiteY5" fmla="*/ 1003774 h 12126752"/>
              <a:gd name="connsiteX6" fmla="*/ 8235469 w 9806427"/>
              <a:gd name="connsiteY6" fmla="*/ 4475255 h 12126752"/>
              <a:gd name="connsiteX7" fmla="*/ 9280089 w 9806427"/>
              <a:gd name="connsiteY7" fmla="*/ 6829838 h 12126752"/>
              <a:gd name="connsiteX8" fmla="*/ 9760575 w 9806427"/>
              <a:gd name="connsiteY8" fmla="*/ 9689785 h 12126752"/>
              <a:gd name="connsiteX9" fmla="*/ 8139486 w 9806427"/>
              <a:gd name="connsiteY9" fmla="*/ 12097161 h 12126752"/>
              <a:gd name="connsiteX10" fmla="*/ 5000269 w 9806427"/>
              <a:gd name="connsiteY10" fmla="*/ 11120830 h 12126752"/>
              <a:gd name="connsiteX11" fmla="*/ 2056735 w 9806427"/>
              <a:gd name="connsiteY11" fmla="*/ 10306958 h 12126752"/>
              <a:gd name="connsiteX12" fmla="*/ 1775738 w 9806427"/>
              <a:gd name="connsiteY12" fmla="*/ 10213212 h 12126752"/>
              <a:gd name="connsiteX0" fmla="*/ 962938 w 9806427"/>
              <a:gd name="connsiteY0" fmla="*/ 10203052 h 12319912"/>
              <a:gd name="connsiteX1" fmla="*/ 10082 w 9806427"/>
              <a:gd name="connsiteY1" fmla="*/ 8327921 h 12319912"/>
              <a:gd name="connsiteX2" fmla="*/ 543846 w 9806427"/>
              <a:gd name="connsiteY2" fmla="*/ 5251217 h 12319912"/>
              <a:gd name="connsiteX3" fmla="*/ 1586689 w 9806427"/>
              <a:gd name="connsiteY3" fmla="*/ 1999091 h 12319912"/>
              <a:gd name="connsiteX4" fmla="*/ 4445368 w 9806427"/>
              <a:gd name="connsiteY4" fmla="*/ 81983 h 12319912"/>
              <a:gd name="connsiteX5" fmla="*/ 7521815 w 9806427"/>
              <a:gd name="connsiteY5" fmla="*/ 1003774 h 12319912"/>
              <a:gd name="connsiteX6" fmla="*/ 8235469 w 9806427"/>
              <a:gd name="connsiteY6" fmla="*/ 4475255 h 12319912"/>
              <a:gd name="connsiteX7" fmla="*/ 9280089 w 9806427"/>
              <a:gd name="connsiteY7" fmla="*/ 6829838 h 12319912"/>
              <a:gd name="connsiteX8" fmla="*/ 9760575 w 9806427"/>
              <a:gd name="connsiteY8" fmla="*/ 9689785 h 12319912"/>
              <a:gd name="connsiteX9" fmla="*/ 8139486 w 9806427"/>
              <a:gd name="connsiteY9" fmla="*/ 12097161 h 12319912"/>
              <a:gd name="connsiteX10" fmla="*/ 7566938 w 9806427"/>
              <a:gd name="connsiteY10" fmla="*/ 12102972 h 12319912"/>
              <a:gd name="connsiteX11" fmla="*/ 5000269 w 9806427"/>
              <a:gd name="connsiteY11" fmla="*/ 11120830 h 12319912"/>
              <a:gd name="connsiteX12" fmla="*/ 2056735 w 9806427"/>
              <a:gd name="connsiteY12" fmla="*/ 10306958 h 12319912"/>
              <a:gd name="connsiteX13" fmla="*/ 1775738 w 9806427"/>
              <a:gd name="connsiteY13" fmla="*/ 10213212 h 12319912"/>
              <a:gd name="connsiteX0" fmla="*/ 962938 w 9806427"/>
              <a:gd name="connsiteY0" fmla="*/ 10203052 h 12319912"/>
              <a:gd name="connsiteX1" fmla="*/ 10082 w 9806427"/>
              <a:gd name="connsiteY1" fmla="*/ 8327921 h 12319912"/>
              <a:gd name="connsiteX2" fmla="*/ 543846 w 9806427"/>
              <a:gd name="connsiteY2" fmla="*/ 5251217 h 12319912"/>
              <a:gd name="connsiteX3" fmla="*/ 1586689 w 9806427"/>
              <a:gd name="connsiteY3" fmla="*/ 1999091 h 12319912"/>
              <a:gd name="connsiteX4" fmla="*/ 4445368 w 9806427"/>
              <a:gd name="connsiteY4" fmla="*/ 81983 h 12319912"/>
              <a:gd name="connsiteX5" fmla="*/ 7521815 w 9806427"/>
              <a:gd name="connsiteY5" fmla="*/ 1003774 h 12319912"/>
              <a:gd name="connsiteX6" fmla="*/ 8235469 w 9806427"/>
              <a:gd name="connsiteY6" fmla="*/ 4475255 h 12319912"/>
              <a:gd name="connsiteX7" fmla="*/ 9280089 w 9806427"/>
              <a:gd name="connsiteY7" fmla="*/ 6829838 h 12319912"/>
              <a:gd name="connsiteX8" fmla="*/ 9760575 w 9806427"/>
              <a:gd name="connsiteY8" fmla="*/ 9689785 h 12319912"/>
              <a:gd name="connsiteX9" fmla="*/ 8139486 w 9806427"/>
              <a:gd name="connsiteY9" fmla="*/ 12097161 h 12319912"/>
              <a:gd name="connsiteX10" fmla="*/ 7566938 w 9806427"/>
              <a:gd name="connsiteY10" fmla="*/ 12102972 h 12319912"/>
              <a:gd name="connsiteX11" fmla="*/ 5000269 w 9806427"/>
              <a:gd name="connsiteY11" fmla="*/ 11120830 h 12319912"/>
              <a:gd name="connsiteX12" fmla="*/ 2056735 w 9806427"/>
              <a:gd name="connsiteY12" fmla="*/ 10306958 h 12319912"/>
              <a:gd name="connsiteX13" fmla="*/ 1775738 w 9806427"/>
              <a:gd name="connsiteY13" fmla="*/ 10213212 h 12319912"/>
              <a:gd name="connsiteX0" fmla="*/ 10082 w 9806427"/>
              <a:gd name="connsiteY0" fmla="*/ 8327921 h 12319912"/>
              <a:gd name="connsiteX1" fmla="*/ 543846 w 9806427"/>
              <a:gd name="connsiteY1" fmla="*/ 5251217 h 12319912"/>
              <a:gd name="connsiteX2" fmla="*/ 1586689 w 9806427"/>
              <a:gd name="connsiteY2" fmla="*/ 1999091 h 12319912"/>
              <a:gd name="connsiteX3" fmla="*/ 4445368 w 9806427"/>
              <a:gd name="connsiteY3" fmla="*/ 81983 h 12319912"/>
              <a:gd name="connsiteX4" fmla="*/ 7521815 w 9806427"/>
              <a:gd name="connsiteY4" fmla="*/ 1003774 h 12319912"/>
              <a:gd name="connsiteX5" fmla="*/ 8235469 w 9806427"/>
              <a:gd name="connsiteY5" fmla="*/ 4475255 h 12319912"/>
              <a:gd name="connsiteX6" fmla="*/ 9280089 w 9806427"/>
              <a:gd name="connsiteY6" fmla="*/ 6829838 h 12319912"/>
              <a:gd name="connsiteX7" fmla="*/ 9760575 w 9806427"/>
              <a:gd name="connsiteY7" fmla="*/ 9689785 h 12319912"/>
              <a:gd name="connsiteX8" fmla="*/ 8139486 w 9806427"/>
              <a:gd name="connsiteY8" fmla="*/ 12097161 h 12319912"/>
              <a:gd name="connsiteX9" fmla="*/ 7566938 w 9806427"/>
              <a:gd name="connsiteY9" fmla="*/ 12102972 h 12319912"/>
              <a:gd name="connsiteX10" fmla="*/ 5000269 w 9806427"/>
              <a:gd name="connsiteY10" fmla="*/ 11120830 h 12319912"/>
              <a:gd name="connsiteX11" fmla="*/ 2056735 w 9806427"/>
              <a:gd name="connsiteY11" fmla="*/ 10306958 h 12319912"/>
              <a:gd name="connsiteX12" fmla="*/ 1775738 w 9806427"/>
              <a:gd name="connsiteY12" fmla="*/ 10213212 h 12319912"/>
              <a:gd name="connsiteX0" fmla="*/ 0 w 9262581"/>
              <a:gd name="connsiteY0" fmla="*/ 5251217 h 12319912"/>
              <a:gd name="connsiteX1" fmla="*/ 1042843 w 9262581"/>
              <a:gd name="connsiteY1" fmla="*/ 1999091 h 12319912"/>
              <a:gd name="connsiteX2" fmla="*/ 3901522 w 9262581"/>
              <a:gd name="connsiteY2" fmla="*/ 81983 h 12319912"/>
              <a:gd name="connsiteX3" fmla="*/ 6977969 w 9262581"/>
              <a:gd name="connsiteY3" fmla="*/ 1003774 h 12319912"/>
              <a:gd name="connsiteX4" fmla="*/ 7691623 w 9262581"/>
              <a:gd name="connsiteY4" fmla="*/ 4475255 h 12319912"/>
              <a:gd name="connsiteX5" fmla="*/ 8736243 w 9262581"/>
              <a:gd name="connsiteY5" fmla="*/ 6829838 h 12319912"/>
              <a:gd name="connsiteX6" fmla="*/ 9216729 w 9262581"/>
              <a:gd name="connsiteY6" fmla="*/ 9689785 h 12319912"/>
              <a:gd name="connsiteX7" fmla="*/ 7595640 w 9262581"/>
              <a:gd name="connsiteY7" fmla="*/ 12097161 h 12319912"/>
              <a:gd name="connsiteX8" fmla="*/ 7023092 w 9262581"/>
              <a:gd name="connsiteY8" fmla="*/ 12102972 h 12319912"/>
              <a:gd name="connsiteX9" fmla="*/ 4456423 w 9262581"/>
              <a:gd name="connsiteY9" fmla="*/ 11120830 h 12319912"/>
              <a:gd name="connsiteX10" fmla="*/ 1512889 w 9262581"/>
              <a:gd name="connsiteY10" fmla="*/ 10306958 h 12319912"/>
              <a:gd name="connsiteX11" fmla="*/ 1231892 w 9262581"/>
              <a:gd name="connsiteY11" fmla="*/ 10213212 h 12319912"/>
              <a:gd name="connsiteX0" fmla="*/ 0 w 8219738"/>
              <a:gd name="connsiteY0" fmla="*/ 1999091 h 12319912"/>
              <a:gd name="connsiteX1" fmla="*/ 2858679 w 8219738"/>
              <a:gd name="connsiteY1" fmla="*/ 81983 h 12319912"/>
              <a:gd name="connsiteX2" fmla="*/ 5935126 w 8219738"/>
              <a:gd name="connsiteY2" fmla="*/ 1003774 h 12319912"/>
              <a:gd name="connsiteX3" fmla="*/ 6648780 w 8219738"/>
              <a:gd name="connsiteY3" fmla="*/ 4475255 h 12319912"/>
              <a:gd name="connsiteX4" fmla="*/ 7693400 w 8219738"/>
              <a:gd name="connsiteY4" fmla="*/ 6829838 h 12319912"/>
              <a:gd name="connsiteX5" fmla="*/ 8173886 w 8219738"/>
              <a:gd name="connsiteY5" fmla="*/ 9689785 h 12319912"/>
              <a:gd name="connsiteX6" fmla="*/ 6552797 w 8219738"/>
              <a:gd name="connsiteY6" fmla="*/ 12097161 h 12319912"/>
              <a:gd name="connsiteX7" fmla="*/ 5980249 w 8219738"/>
              <a:gd name="connsiteY7" fmla="*/ 12102972 h 12319912"/>
              <a:gd name="connsiteX8" fmla="*/ 3413580 w 8219738"/>
              <a:gd name="connsiteY8" fmla="*/ 11120830 h 12319912"/>
              <a:gd name="connsiteX9" fmla="*/ 470046 w 8219738"/>
              <a:gd name="connsiteY9" fmla="*/ 10306958 h 12319912"/>
              <a:gd name="connsiteX10" fmla="*/ 189049 w 8219738"/>
              <a:gd name="connsiteY10" fmla="*/ 10213212 h 12319912"/>
              <a:gd name="connsiteX0" fmla="*/ 2773950 w 8135009"/>
              <a:gd name="connsiteY0" fmla="*/ 81983 h 12319912"/>
              <a:gd name="connsiteX1" fmla="*/ 5850397 w 8135009"/>
              <a:gd name="connsiteY1" fmla="*/ 1003774 h 12319912"/>
              <a:gd name="connsiteX2" fmla="*/ 6564051 w 8135009"/>
              <a:gd name="connsiteY2" fmla="*/ 4475255 h 12319912"/>
              <a:gd name="connsiteX3" fmla="*/ 7608671 w 8135009"/>
              <a:gd name="connsiteY3" fmla="*/ 6829838 h 12319912"/>
              <a:gd name="connsiteX4" fmla="*/ 8089157 w 8135009"/>
              <a:gd name="connsiteY4" fmla="*/ 9689785 h 12319912"/>
              <a:gd name="connsiteX5" fmla="*/ 6468068 w 8135009"/>
              <a:gd name="connsiteY5" fmla="*/ 12097161 h 12319912"/>
              <a:gd name="connsiteX6" fmla="*/ 5895520 w 8135009"/>
              <a:gd name="connsiteY6" fmla="*/ 12102972 h 12319912"/>
              <a:gd name="connsiteX7" fmla="*/ 3328851 w 8135009"/>
              <a:gd name="connsiteY7" fmla="*/ 11120830 h 12319912"/>
              <a:gd name="connsiteX8" fmla="*/ 385317 w 8135009"/>
              <a:gd name="connsiteY8" fmla="*/ 10306958 h 12319912"/>
              <a:gd name="connsiteX9" fmla="*/ 104320 w 8135009"/>
              <a:gd name="connsiteY9" fmla="*/ 10213212 h 12319912"/>
              <a:gd name="connsiteX0" fmla="*/ 2773950 w 8135323"/>
              <a:gd name="connsiteY0" fmla="*/ 81983 h 12319912"/>
              <a:gd name="connsiteX1" fmla="*/ 5850397 w 8135323"/>
              <a:gd name="connsiteY1" fmla="*/ 1003774 h 12319912"/>
              <a:gd name="connsiteX2" fmla="*/ 7608671 w 8135323"/>
              <a:gd name="connsiteY2" fmla="*/ 6829838 h 12319912"/>
              <a:gd name="connsiteX3" fmla="*/ 8089157 w 8135323"/>
              <a:gd name="connsiteY3" fmla="*/ 9689785 h 12319912"/>
              <a:gd name="connsiteX4" fmla="*/ 6468068 w 8135323"/>
              <a:gd name="connsiteY4" fmla="*/ 12097161 h 12319912"/>
              <a:gd name="connsiteX5" fmla="*/ 5895520 w 8135323"/>
              <a:gd name="connsiteY5" fmla="*/ 12102972 h 12319912"/>
              <a:gd name="connsiteX6" fmla="*/ 3328851 w 8135323"/>
              <a:gd name="connsiteY6" fmla="*/ 11120830 h 12319912"/>
              <a:gd name="connsiteX7" fmla="*/ 385317 w 8135323"/>
              <a:gd name="connsiteY7" fmla="*/ 10306958 h 12319912"/>
              <a:gd name="connsiteX8" fmla="*/ 104320 w 8135323"/>
              <a:gd name="connsiteY8" fmla="*/ 10213212 h 12319912"/>
              <a:gd name="connsiteX0" fmla="*/ 2773950 w 8089157"/>
              <a:gd name="connsiteY0" fmla="*/ 81983 h 12319912"/>
              <a:gd name="connsiteX1" fmla="*/ 5850397 w 8089157"/>
              <a:gd name="connsiteY1" fmla="*/ 1003774 h 12319912"/>
              <a:gd name="connsiteX2" fmla="*/ 8089157 w 8089157"/>
              <a:gd name="connsiteY2" fmla="*/ 9689785 h 12319912"/>
              <a:gd name="connsiteX3" fmla="*/ 6468068 w 8089157"/>
              <a:gd name="connsiteY3" fmla="*/ 12097161 h 12319912"/>
              <a:gd name="connsiteX4" fmla="*/ 5895520 w 8089157"/>
              <a:gd name="connsiteY4" fmla="*/ 12102972 h 12319912"/>
              <a:gd name="connsiteX5" fmla="*/ 3328851 w 8089157"/>
              <a:gd name="connsiteY5" fmla="*/ 11120830 h 12319912"/>
              <a:gd name="connsiteX6" fmla="*/ 385317 w 8089157"/>
              <a:gd name="connsiteY6" fmla="*/ 10306958 h 12319912"/>
              <a:gd name="connsiteX7" fmla="*/ 104320 w 8089157"/>
              <a:gd name="connsiteY7" fmla="*/ 10213212 h 12319912"/>
              <a:gd name="connsiteX0" fmla="*/ 5850397 w 8089157"/>
              <a:gd name="connsiteY0" fmla="*/ 0 h 11316138"/>
              <a:gd name="connsiteX1" fmla="*/ 8089157 w 8089157"/>
              <a:gd name="connsiteY1" fmla="*/ 8686011 h 11316138"/>
              <a:gd name="connsiteX2" fmla="*/ 6468068 w 8089157"/>
              <a:gd name="connsiteY2" fmla="*/ 11093387 h 11316138"/>
              <a:gd name="connsiteX3" fmla="*/ 5895520 w 8089157"/>
              <a:gd name="connsiteY3" fmla="*/ 11099198 h 11316138"/>
              <a:gd name="connsiteX4" fmla="*/ 3328851 w 8089157"/>
              <a:gd name="connsiteY4" fmla="*/ 10117056 h 11316138"/>
              <a:gd name="connsiteX5" fmla="*/ 385317 w 8089157"/>
              <a:gd name="connsiteY5" fmla="*/ 9303184 h 11316138"/>
              <a:gd name="connsiteX6" fmla="*/ 104320 w 8089157"/>
              <a:gd name="connsiteY6" fmla="*/ 9209438 h 11316138"/>
              <a:gd name="connsiteX0" fmla="*/ 8089157 w 8089157"/>
              <a:gd name="connsiteY0" fmla="*/ 0 h 2630127"/>
              <a:gd name="connsiteX1" fmla="*/ 6468068 w 8089157"/>
              <a:gd name="connsiteY1" fmla="*/ 2407376 h 2630127"/>
              <a:gd name="connsiteX2" fmla="*/ 5895520 w 8089157"/>
              <a:gd name="connsiteY2" fmla="*/ 2413187 h 2630127"/>
              <a:gd name="connsiteX3" fmla="*/ 3328851 w 8089157"/>
              <a:gd name="connsiteY3" fmla="*/ 1431045 h 2630127"/>
              <a:gd name="connsiteX4" fmla="*/ 385317 w 8089157"/>
              <a:gd name="connsiteY4" fmla="*/ 617173 h 2630127"/>
              <a:gd name="connsiteX5" fmla="*/ 104320 w 8089157"/>
              <a:gd name="connsiteY5" fmla="*/ 523427 h 2630127"/>
              <a:gd name="connsiteX0" fmla="*/ 6468068 w 6468068"/>
              <a:gd name="connsiteY0" fmla="*/ 1945261 h 2168012"/>
              <a:gd name="connsiteX1" fmla="*/ 5895520 w 6468068"/>
              <a:gd name="connsiteY1" fmla="*/ 1951072 h 2168012"/>
              <a:gd name="connsiteX2" fmla="*/ 3328851 w 6468068"/>
              <a:gd name="connsiteY2" fmla="*/ 968930 h 2168012"/>
              <a:gd name="connsiteX3" fmla="*/ 385317 w 6468068"/>
              <a:gd name="connsiteY3" fmla="*/ 155058 h 2168012"/>
              <a:gd name="connsiteX4" fmla="*/ 104320 w 6468068"/>
              <a:gd name="connsiteY4" fmla="*/ 61312 h 2168012"/>
              <a:gd name="connsiteX0" fmla="*/ 5895520 w 5895520"/>
              <a:gd name="connsiteY0" fmla="*/ 1951072 h 1951072"/>
              <a:gd name="connsiteX1" fmla="*/ 3328851 w 5895520"/>
              <a:gd name="connsiteY1" fmla="*/ 968930 h 1951072"/>
              <a:gd name="connsiteX2" fmla="*/ 385317 w 5895520"/>
              <a:gd name="connsiteY2" fmla="*/ 155058 h 1951072"/>
              <a:gd name="connsiteX3" fmla="*/ 104320 w 5895520"/>
              <a:gd name="connsiteY3" fmla="*/ 61312 h 1951072"/>
            </a:gdLst>
            <a:ahLst/>
            <a:cxnLst>
              <a:cxn ang="0">
                <a:pos x="connsiteX0" y="connsiteY0"/>
              </a:cxn>
              <a:cxn ang="0">
                <a:pos x="connsiteX1" y="connsiteY1"/>
              </a:cxn>
              <a:cxn ang="0">
                <a:pos x="connsiteX2" y="connsiteY2"/>
              </a:cxn>
              <a:cxn ang="0">
                <a:pos x="connsiteX3" y="connsiteY3"/>
              </a:cxn>
            </a:cxnLst>
            <a:rect l="l" t="t" r="r" b="b"/>
            <a:pathLst>
              <a:path w="5895520" h="1951072">
                <a:moveTo>
                  <a:pt x="5895520" y="1951072"/>
                </a:moveTo>
                <a:cubicBezTo>
                  <a:pt x="5138637" y="1828990"/>
                  <a:pt x="4247218" y="1268266"/>
                  <a:pt x="3328851" y="968930"/>
                </a:cubicBezTo>
                <a:cubicBezTo>
                  <a:pt x="2260922" y="568539"/>
                  <a:pt x="1310983" y="530558"/>
                  <a:pt x="385317" y="155058"/>
                </a:cubicBezTo>
                <a:cubicBezTo>
                  <a:pt x="-167345" y="-11452"/>
                  <a:pt x="8549" y="-45729"/>
                  <a:pt x="104320" y="61312"/>
                </a:cubicBezTo>
              </a:path>
            </a:pathLst>
          </a:custGeom>
          <a:noFill/>
          <a:ln w="19110" cap="flat">
            <a:solidFill>
              <a:schemeClr val="bg2"/>
            </a:solid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5913EB00-D2E9-21B0-3E3E-92D27834CFA0}"/>
              </a:ext>
            </a:extLst>
          </p:cNvPr>
          <p:cNvSpPr/>
          <p:nvPr userDrawn="1"/>
        </p:nvSpPr>
        <p:spPr>
          <a:xfrm>
            <a:off x="6128485" y="5340478"/>
            <a:ext cx="6063515" cy="1517522"/>
          </a:xfrm>
          <a:custGeom>
            <a:avLst/>
            <a:gdLst>
              <a:gd name="connsiteX0" fmla="*/ 2791805 w 6063515"/>
              <a:gd name="connsiteY0" fmla="*/ 1179 h 1517522"/>
              <a:gd name="connsiteX1" fmla="*/ 5921767 w 6063515"/>
              <a:gd name="connsiteY1" fmla="*/ 743898 h 1517522"/>
              <a:gd name="connsiteX2" fmla="*/ 6063515 w 6063515"/>
              <a:gd name="connsiteY2" fmla="*/ 814265 h 1517522"/>
              <a:gd name="connsiteX3" fmla="*/ 6063515 w 6063515"/>
              <a:gd name="connsiteY3" fmla="*/ 1517522 h 1517522"/>
              <a:gd name="connsiteX4" fmla="*/ 0 w 6063515"/>
              <a:gd name="connsiteY4" fmla="*/ 1517522 h 1517522"/>
              <a:gd name="connsiteX5" fmla="*/ 186263 w 6063515"/>
              <a:gd name="connsiteY5" fmla="*/ 1335076 h 1517522"/>
              <a:gd name="connsiteX6" fmla="*/ 2063296 w 6063515"/>
              <a:gd name="connsiteY6" fmla="*/ 98044 h 1517522"/>
              <a:gd name="connsiteX7" fmla="*/ 2791805 w 6063515"/>
              <a:gd name="connsiteY7" fmla="*/ 1179 h 151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63515" h="1517522">
                <a:moveTo>
                  <a:pt x="2791805" y="1179"/>
                </a:moveTo>
                <a:cubicBezTo>
                  <a:pt x="3678329" y="-19512"/>
                  <a:pt x="4843583" y="232300"/>
                  <a:pt x="5921767" y="743898"/>
                </a:cubicBezTo>
                <a:lnTo>
                  <a:pt x="6063515" y="814265"/>
                </a:lnTo>
                <a:lnTo>
                  <a:pt x="6063515" y="1517522"/>
                </a:lnTo>
                <a:lnTo>
                  <a:pt x="0" y="1517522"/>
                </a:lnTo>
                <a:lnTo>
                  <a:pt x="186263" y="1335076"/>
                </a:lnTo>
                <a:cubicBezTo>
                  <a:pt x="702354" y="824474"/>
                  <a:pt x="1225941" y="331388"/>
                  <a:pt x="2063296" y="98044"/>
                </a:cubicBezTo>
                <a:cubicBezTo>
                  <a:pt x="2272640" y="39710"/>
                  <a:pt x="2519028" y="7545"/>
                  <a:pt x="2791805" y="1179"/>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 name="Freeform 4">
            <a:extLst>
              <a:ext uri="{FF2B5EF4-FFF2-40B4-BE49-F238E27FC236}">
                <a16:creationId xmlns:a16="http://schemas.microsoft.com/office/drawing/2014/main" id="{F0C03FA6-F573-5B32-84D9-EA5B6229F780}"/>
              </a:ext>
            </a:extLst>
          </p:cNvPr>
          <p:cNvSpPr/>
          <p:nvPr userDrawn="1"/>
        </p:nvSpPr>
        <p:spPr>
          <a:xfrm>
            <a:off x="8539686" y="0"/>
            <a:ext cx="3652315" cy="1538876"/>
          </a:xfrm>
          <a:custGeom>
            <a:avLst/>
            <a:gdLst>
              <a:gd name="connsiteX0" fmla="*/ 0 w 3652315"/>
              <a:gd name="connsiteY0" fmla="*/ 0 h 1538876"/>
              <a:gd name="connsiteX1" fmla="*/ 3652315 w 3652315"/>
              <a:gd name="connsiteY1" fmla="*/ 0 h 1538876"/>
              <a:gd name="connsiteX2" fmla="*/ 3652315 w 3652315"/>
              <a:gd name="connsiteY2" fmla="*/ 1537398 h 1538876"/>
              <a:gd name="connsiteX3" fmla="*/ 3596909 w 3652315"/>
              <a:gd name="connsiteY3" fmla="*/ 1538876 h 1538876"/>
              <a:gd name="connsiteX4" fmla="*/ 2266115 w 3652315"/>
              <a:gd name="connsiteY4" fmla="*/ 1064401 h 1538876"/>
              <a:gd name="connsiteX5" fmla="*/ 864418 w 3652315"/>
              <a:gd name="connsiteY5" fmla="*/ 681134 h 1538876"/>
              <a:gd name="connsiteX6" fmla="*/ 23705 w 3652315"/>
              <a:gd name="connsiteY6" fmla="*/ 42529 h 153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2315" h="1538876">
                <a:moveTo>
                  <a:pt x="0" y="0"/>
                </a:moveTo>
                <a:lnTo>
                  <a:pt x="3652315" y="0"/>
                </a:lnTo>
                <a:lnTo>
                  <a:pt x="3652315" y="1537398"/>
                </a:lnTo>
                <a:lnTo>
                  <a:pt x="3596909" y="1538876"/>
                </a:lnTo>
                <a:cubicBezTo>
                  <a:pt x="3199795" y="1528044"/>
                  <a:pt x="2711216" y="1229830"/>
                  <a:pt x="2266115" y="1064401"/>
                </a:cubicBezTo>
                <a:cubicBezTo>
                  <a:pt x="1757427" y="875333"/>
                  <a:pt x="1305335" y="858549"/>
                  <a:pt x="864418" y="681134"/>
                </a:cubicBezTo>
                <a:cubicBezTo>
                  <a:pt x="534562" y="547937"/>
                  <a:pt x="210299" y="324487"/>
                  <a:pt x="23705" y="42529"/>
                </a:cubicBezTo>
                <a:close/>
              </a:path>
            </a:pathLst>
          </a:cu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6037105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Photo_background">
    <p:bg>
      <p:bgPr>
        <a:solidFill>
          <a:schemeClr val="accent4"/>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A582C0-2883-D1CC-2728-B629878CEF87}"/>
              </a:ext>
            </a:extLst>
          </p:cNvPr>
          <p:cNvSpPr/>
          <p:nvPr userDrawn="1"/>
        </p:nvSpPr>
        <p:spPr>
          <a:xfrm>
            <a:off x="0" y="0"/>
            <a:ext cx="12192000" cy="6858351"/>
          </a:xfrm>
          <a:prstGeom prst="rect">
            <a:avLst/>
          </a:prstGeom>
          <a:solidFill>
            <a:schemeClr val="accent1">
              <a:alpha val="70216"/>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lvl1pPr>
              <a:defRPr>
                <a:solidFill>
                  <a:schemeClr val="accent5"/>
                </a:solidFill>
              </a:defRPr>
            </a:lvl1pPr>
          </a:lstStyle>
          <a:p>
            <a:fld id="{4EE75B84-B7E0-4C4B-AC9D-894B0C074E7C}" type="slidenum">
              <a:rPr lang="en-PL" smtClean="0"/>
              <a:pPr/>
              <a:t>‹#›</a:t>
            </a:fld>
            <a:endParaRPr lang="en-PL"/>
          </a:p>
        </p:txBody>
      </p:sp>
      <p:sp>
        <p:nvSpPr>
          <p:cNvPr id="15" name="Freeform 14">
            <a:extLst>
              <a:ext uri="{FF2B5EF4-FFF2-40B4-BE49-F238E27FC236}">
                <a16:creationId xmlns:a16="http://schemas.microsoft.com/office/drawing/2014/main" id="{C1FEEDD8-28AA-BE3E-02E2-170FFB40470C}"/>
              </a:ext>
            </a:extLst>
          </p:cNvPr>
          <p:cNvSpPr/>
          <p:nvPr userDrawn="1"/>
        </p:nvSpPr>
        <p:spPr>
          <a:xfrm>
            <a:off x="6296481" y="-351"/>
            <a:ext cx="5895520" cy="1951072"/>
          </a:xfrm>
          <a:custGeom>
            <a:avLst/>
            <a:gdLst>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58756 w 9855101"/>
              <a:gd name="connsiteY7" fmla="*/ 8327921 h 12126752"/>
              <a:gd name="connsiteX8" fmla="*/ 592520 w 9855101"/>
              <a:gd name="connsiteY8" fmla="*/ 5251217 h 12126752"/>
              <a:gd name="connsiteX9" fmla="*/ 1635363 w 9855101"/>
              <a:gd name="connsiteY9" fmla="*/ 1999091 h 12126752"/>
              <a:gd name="connsiteX10" fmla="*/ 4494042 w 9855101"/>
              <a:gd name="connsiteY10" fmla="*/ 81983 h 12126752"/>
              <a:gd name="connsiteX11" fmla="*/ 7570489 w 9855101"/>
              <a:gd name="connsiteY11" fmla="*/ 1003774 h 12126752"/>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1732972 w 9855101"/>
              <a:gd name="connsiteY7" fmla="*/ 10121772 h 12126752"/>
              <a:gd name="connsiteX8" fmla="*/ 58756 w 9855101"/>
              <a:gd name="connsiteY8" fmla="*/ 8327921 h 12126752"/>
              <a:gd name="connsiteX9" fmla="*/ 592520 w 9855101"/>
              <a:gd name="connsiteY9" fmla="*/ 5251217 h 12126752"/>
              <a:gd name="connsiteX10" fmla="*/ 1635363 w 9855101"/>
              <a:gd name="connsiteY10" fmla="*/ 1999091 h 12126752"/>
              <a:gd name="connsiteX11" fmla="*/ 4494042 w 9855101"/>
              <a:gd name="connsiteY11" fmla="*/ 81983 h 12126752"/>
              <a:gd name="connsiteX12" fmla="*/ 7570489 w 9855101"/>
              <a:gd name="connsiteY12" fmla="*/ 1003774 h 12126752"/>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1732972 w 9855101"/>
              <a:gd name="connsiteY7" fmla="*/ 10121772 h 12126752"/>
              <a:gd name="connsiteX8" fmla="*/ 58756 w 9855101"/>
              <a:gd name="connsiteY8" fmla="*/ 8327921 h 12126752"/>
              <a:gd name="connsiteX9" fmla="*/ 592520 w 9855101"/>
              <a:gd name="connsiteY9" fmla="*/ 5251217 h 12126752"/>
              <a:gd name="connsiteX10" fmla="*/ 1635363 w 9855101"/>
              <a:gd name="connsiteY10" fmla="*/ 1999091 h 12126752"/>
              <a:gd name="connsiteX11" fmla="*/ 4494042 w 9855101"/>
              <a:gd name="connsiteY11" fmla="*/ 81983 h 12126752"/>
              <a:gd name="connsiteX12" fmla="*/ 7570489 w 9855101"/>
              <a:gd name="connsiteY12" fmla="*/ 1003774 h 12126752"/>
              <a:gd name="connsiteX0" fmla="*/ 1732972 w 9855101"/>
              <a:gd name="connsiteY0" fmla="*/ 10121772 h 12126752"/>
              <a:gd name="connsiteX1" fmla="*/ 58756 w 9855101"/>
              <a:gd name="connsiteY1" fmla="*/ 8327921 h 12126752"/>
              <a:gd name="connsiteX2" fmla="*/ 592520 w 9855101"/>
              <a:gd name="connsiteY2" fmla="*/ 5251217 h 12126752"/>
              <a:gd name="connsiteX3" fmla="*/ 1635363 w 9855101"/>
              <a:gd name="connsiteY3" fmla="*/ 1999091 h 12126752"/>
              <a:gd name="connsiteX4" fmla="*/ 4494042 w 9855101"/>
              <a:gd name="connsiteY4" fmla="*/ 81983 h 12126752"/>
              <a:gd name="connsiteX5" fmla="*/ 7570489 w 9855101"/>
              <a:gd name="connsiteY5" fmla="*/ 1003774 h 12126752"/>
              <a:gd name="connsiteX6" fmla="*/ 8284143 w 9855101"/>
              <a:gd name="connsiteY6" fmla="*/ 4475255 h 12126752"/>
              <a:gd name="connsiteX7" fmla="*/ 9328763 w 9855101"/>
              <a:gd name="connsiteY7" fmla="*/ 6829838 h 12126752"/>
              <a:gd name="connsiteX8" fmla="*/ 9809249 w 9855101"/>
              <a:gd name="connsiteY8" fmla="*/ 9689785 h 12126752"/>
              <a:gd name="connsiteX9" fmla="*/ 8188160 w 9855101"/>
              <a:gd name="connsiteY9" fmla="*/ 12097161 h 12126752"/>
              <a:gd name="connsiteX10" fmla="*/ 5048943 w 9855101"/>
              <a:gd name="connsiteY10" fmla="*/ 11120830 h 12126752"/>
              <a:gd name="connsiteX11" fmla="*/ 2105409 w 9855101"/>
              <a:gd name="connsiteY11" fmla="*/ 10306958 h 12126752"/>
              <a:gd name="connsiteX12" fmla="*/ 1824412 w 9855101"/>
              <a:gd name="connsiteY12" fmla="*/ 10213212 h 12126752"/>
              <a:gd name="connsiteX0" fmla="*/ 962938 w 9806427"/>
              <a:gd name="connsiteY0" fmla="*/ 10203052 h 12126752"/>
              <a:gd name="connsiteX1" fmla="*/ 10082 w 9806427"/>
              <a:gd name="connsiteY1" fmla="*/ 8327921 h 12126752"/>
              <a:gd name="connsiteX2" fmla="*/ 543846 w 9806427"/>
              <a:gd name="connsiteY2" fmla="*/ 5251217 h 12126752"/>
              <a:gd name="connsiteX3" fmla="*/ 1586689 w 9806427"/>
              <a:gd name="connsiteY3" fmla="*/ 1999091 h 12126752"/>
              <a:gd name="connsiteX4" fmla="*/ 4445368 w 9806427"/>
              <a:gd name="connsiteY4" fmla="*/ 81983 h 12126752"/>
              <a:gd name="connsiteX5" fmla="*/ 7521815 w 9806427"/>
              <a:gd name="connsiteY5" fmla="*/ 1003774 h 12126752"/>
              <a:gd name="connsiteX6" fmla="*/ 8235469 w 9806427"/>
              <a:gd name="connsiteY6" fmla="*/ 4475255 h 12126752"/>
              <a:gd name="connsiteX7" fmla="*/ 9280089 w 9806427"/>
              <a:gd name="connsiteY7" fmla="*/ 6829838 h 12126752"/>
              <a:gd name="connsiteX8" fmla="*/ 9760575 w 9806427"/>
              <a:gd name="connsiteY8" fmla="*/ 9689785 h 12126752"/>
              <a:gd name="connsiteX9" fmla="*/ 8139486 w 9806427"/>
              <a:gd name="connsiteY9" fmla="*/ 12097161 h 12126752"/>
              <a:gd name="connsiteX10" fmla="*/ 5000269 w 9806427"/>
              <a:gd name="connsiteY10" fmla="*/ 11120830 h 12126752"/>
              <a:gd name="connsiteX11" fmla="*/ 2056735 w 9806427"/>
              <a:gd name="connsiteY11" fmla="*/ 10306958 h 12126752"/>
              <a:gd name="connsiteX12" fmla="*/ 1775738 w 9806427"/>
              <a:gd name="connsiteY12" fmla="*/ 10213212 h 12126752"/>
              <a:gd name="connsiteX0" fmla="*/ 962938 w 9806427"/>
              <a:gd name="connsiteY0" fmla="*/ 10203052 h 12319912"/>
              <a:gd name="connsiteX1" fmla="*/ 10082 w 9806427"/>
              <a:gd name="connsiteY1" fmla="*/ 8327921 h 12319912"/>
              <a:gd name="connsiteX2" fmla="*/ 543846 w 9806427"/>
              <a:gd name="connsiteY2" fmla="*/ 5251217 h 12319912"/>
              <a:gd name="connsiteX3" fmla="*/ 1586689 w 9806427"/>
              <a:gd name="connsiteY3" fmla="*/ 1999091 h 12319912"/>
              <a:gd name="connsiteX4" fmla="*/ 4445368 w 9806427"/>
              <a:gd name="connsiteY4" fmla="*/ 81983 h 12319912"/>
              <a:gd name="connsiteX5" fmla="*/ 7521815 w 9806427"/>
              <a:gd name="connsiteY5" fmla="*/ 1003774 h 12319912"/>
              <a:gd name="connsiteX6" fmla="*/ 8235469 w 9806427"/>
              <a:gd name="connsiteY6" fmla="*/ 4475255 h 12319912"/>
              <a:gd name="connsiteX7" fmla="*/ 9280089 w 9806427"/>
              <a:gd name="connsiteY7" fmla="*/ 6829838 h 12319912"/>
              <a:gd name="connsiteX8" fmla="*/ 9760575 w 9806427"/>
              <a:gd name="connsiteY8" fmla="*/ 9689785 h 12319912"/>
              <a:gd name="connsiteX9" fmla="*/ 8139486 w 9806427"/>
              <a:gd name="connsiteY9" fmla="*/ 12097161 h 12319912"/>
              <a:gd name="connsiteX10" fmla="*/ 7566938 w 9806427"/>
              <a:gd name="connsiteY10" fmla="*/ 12102972 h 12319912"/>
              <a:gd name="connsiteX11" fmla="*/ 5000269 w 9806427"/>
              <a:gd name="connsiteY11" fmla="*/ 11120830 h 12319912"/>
              <a:gd name="connsiteX12" fmla="*/ 2056735 w 9806427"/>
              <a:gd name="connsiteY12" fmla="*/ 10306958 h 12319912"/>
              <a:gd name="connsiteX13" fmla="*/ 1775738 w 9806427"/>
              <a:gd name="connsiteY13" fmla="*/ 10213212 h 12319912"/>
              <a:gd name="connsiteX0" fmla="*/ 962938 w 9806427"/>
              <a:gd name="connsiteY0" fmla="*/ 10203052 h 12319912"/>
              <a:gd name="connsiteX1" fmla="*/ 10082 w 9806427"/>
              <a:gd name="connsiteY1" fmla="*/ 8327921 h 12319912"/>
              <a:gd name="connsiteX2" fmla="*/ 543846 w 9806427"/>
              <a:gd name="connsiteY2" fmla="*/ 5251217 h 12319912"/>
              <a:gd name="connsiteX3" fmla="*/ 1586689 w 9806427"/>
              <a:gd name="connsiteY3" fmla="*/ 1999091 h 12319912"/>
              <a:gd name="connsiteX4" fmla="*/ 4445368 w 9806427"/>
              <a:gd name="connsiteY4" fmla="*/ 81983 h 12319912"/>
              <a:gd name="connsiteX5" fmla="*/ 7521815 w 9806427"/>
              <a:gd name="connsiteY5" fmla="*/ 1003774 h 12319912"/>
              <a:gd name="connsiteX6" fmla="*/ 8235469 w 9806427"/>
              <a:gd name="connsiteY6" fmla="*/ 4475255 h 12319912"/>
              <a:gd name="connsiteX7" fmla="*/ 9280089 w 9806427"/>
              <a:gd name="connsiteY7" fmla="*/ 6829838 h 12319912"/>
              <a:gd name="connsiteX8" fmla="*/ 9760575 w 9806427"/>
              <a:gd name="connsiteY8" fmla="*/ 9689785 h 12319912"/>
              <a:gd name="connsiteX9" fmla="*/ 8139486 w 9806427"/>
              <a:gd name="connsiteY9" fmla="*/ 12097161 h 12319912"/>
              <a:gd name="connsiteX10" fmla="*/ 7566938 w 9806427"/>
              <a:gd name="connsiteY10" fmla="*/ 12102972 h 12319912"/>
              <a:gd name="connsiteX11" fmla="*/ 5000269 w 9806427"/>
              <a:gd name="connsiteY11" fmla="*/ 11120830 h 12319912"/>
              <a:gd name="connsiteX12" fmla="*/ 2056735 w 9806427"/>
              <a:gd name="connsiteY12" fmla="*/ 10306958 h 12319912"/>
              <a:gd name="connsiteX13" fmla="*/ 1775738 w 9806427"/>
              <a:gd name="connsiteY13" fmla="*/ 10213212 h 12319912"/>
              <a:gd name="connsiteX0" fmla="*/ 10082 w 9806427"/>
              <a:gd name="connsiteY0" fmla="*/ 8327921 h 12319912"/>
              <a:gd name="connsiteX1" fmla="*/ 543846 w 9806427"/>
              <a:gd name="connsiteY1" fmla="*/ 5251217 h 12319912"/>
              <a:gd name="connsiteX2" fmla="*/ 1586689 w 9806427"/>
              <a:gd name="connsiteY2" fmla="*/ 1999091 h 12319912"/>
              <a:gd name="connsiteX3" fmla="*/ 4445368 w 9806427"/>
              <a:gd name="connsiteY3" fmla="*/ 81983 h 12319912"/>
              <a:gd name="connsiteX4" fmla="*/ 7521815 w 9806427"/>
              <a:gd name="connsiteY4" fmla="*/ 1003774 h 12319912"/>
              <a:gd name="connsiteX5" fmla="*/ 8235469 w 9806427"/>
              <a:gd name="connsiteY5" fmla="*/ 4475255 h 12319912"/>
              <a:gd name="connsiteX6" fmla="*/ 9280089 w 9806427"/>
              <a:gd name="connsiteY6" fmla="*/ 6829838 h 12319912"/>
              <a:gd name="connsiteX7" fmla="*/ 9760575 w 9806427"/>
              <a:gd name="connsiteY7" fmla="*/ 9689785 h 12319912"/>
              <a:gd name="connsiteX8" fmla="*/ 8139486 w 9806427"/>
              <a:gd name="connsiteY8" fmla="*/ 12097161 h 12319912"/>
              <a:gd name="connsiteX9" fmla="*/ 7566938 w 9806427"/>
              <a:gd name="connsiteY9" fmla="*/ 12102972 h 12319912"/>
              <a:gd name="connsiteX10" fmla="*/ 5000269 w 9806427"/>
              <a:gd name="connsiteY10" fmla="*/ 11120830 h 12319912"/>
              <a:gd name="connsiteX11" fmla="*/ 2056735 w 9806427"/>
              <a:gd name="connsiteY11" fmla="*/ 10306958 h 12319912"/>
              <a:gd name="connsiteX12" fmla="*/ 1775738 w 9806427"/>
              <a:gd name="connsiteY12" fmla="*/ 10213212 h 12319912"/>
              <a:gd name="connsiteX0" fmla="*/ 0 w 9262581"/>
              <a:gd name="connsiteY0" fmla="*/ 5251217 h 12319912"/>
              <a:gd name="connsiteX1" fmla="*/ 1042843 w 9262581"/>
              <a:gd name="connsiteY1" fmla="*/ 1999091 h 12319912"/>
              <a:gd name="connsiteX2" fmla="*/ 3901522 w 9262581"/>
              <a:gd name="connsiteY2" fmla="*/ 81983 h 12319912"/>
              <a:gd name="connsiteX3" fmla="*/ 6977969 w 9262581"/>
              <a:gd name="connsiteY3" fmla="*/ 1003774 h 12319912"/>
              <a:gd name="connsiteX4" fmla="*/ 7691623 w 9262581"/>
              <a:gd name="connsiteY4" fmla="*/ 4475255 h 12319912"/>
              <a:gd name="connsiteX5" fmla="*/ 8736243 w 9262581"/>
              <a:gd name="connsiteY5" fmla="*/ 6829838 h 12319912"/>
              <a:gd name="connsiteX6" fmla="*/ 9216729 w 9262581"/>
              <a:gd name="connsiteY6" fmla="*/ 9689785 h 12319912"/>
              <a:gd name="connsiteX7" fmla="*/ 7595640 w 9262581"/>
              <a:gd name="connsiteY7" fmla="*/ 12097161 h 12319912"/>
              <a:gd name="connsiteX8" fmla="*/ 7023092 w 9262581"/>
              <a:gd name="connsiteY8" fmla="*/ 12102972 h 12319912"/>
              <a:gd name="connsiteX9" fmla="*/ 4456423 w 9262581"/>
              <a:gd name="connsiteY9" fmla="*/ 11120830 h 12319912"/>
              <a:gd name="connsiteX10" fmla="*/ 1512889 w 9262581"/>
              <a:gd name="connsiteY10" fmla="*/ 10306958 h 12319912"/>
              <a:gd name="connsiteX11" fmla="*/ 1231892 w 9262581"/>
              <a:gd name="connsiteY11" fmla="*/ 10213212 h 12319912"/>
              <a:gd name="connsiteX0" fmla="*/ 0 w 8219738"/>
              <a:gd name="connsiteY0" fmla="*/ 1999091 h 12319912"/>
              <a:gd name="connsiteX1" fmla="*/ 2858679 w 8219738"/>
              <a:gd name="connsiteY1" fmla="*/ 81983 h 12319912"/>
              <a:gd name="connsiteX2" fmla="*/ 5935126 w 8219738"/>
              <a:gd name="connsiteY2" fmla="*/ 1003774 h 12319912"/>
              <a:gd name="connsiteX3" fmla="*/ 6648780 w 8219738"/>
              <a:gd name="connsiteY3" fmla="*/ 4475255 h 12319912"/>
              <a:gd name="connsiteX4" fmla="*/ 7693400 w 8219738"/>
              <a:gd name="connsiteY4" fmla="*/ 6829838 h 12319912"/>
              <a:gd name="connsiteX5" fmla="*/ 8173886 w 8219738"/>
              <a:gd name="connsiteY5" fmla="*/ 9689785 h 12319912"/>
              <a:gd name="connsiteX6" fmla="*/ 6552797 w 8219738"/>
              <a:gd name="connsiteY6" fmla="*/ 12097161 h 12319912"/>
              <a:gd name="connsiteX7" fmla="*/ 5980249 w 8219738"/>
              <a:gd name="connsiteY7" fmla="*/ 12102972 h 12319912"/>
              <a:gd name="connsiteX8" fmla="*/ 3413580 w 8219738"/>
              <a:gd name="connsiteY8" fmla="*/ 11120830 h 12319912"/>
              <a:gd name="connsiteX9" fmla="*/ 470046 w 8219738"/>
              <a:gd name="connsiteY9" fmla="*/ 10306958 h 12319912"/>
              <a:gd name="connsiteX10" fmla="*/ 189049 w 8219738"/>
              <a:gd name="connsiteY10" fmla="*/ 10213212 h 12319912"/>
              <a:gd name="connsiteX0" fmla="*/ 2773950 w 8135009"/>
              <a:gd name="connsiteY0" fmla="*/ 81983 h 12319912"/>
              <a:gd name="connsiteX1" fmla="*/ 5850397 w 8135009"/>
              <a:gd name="connsiteY1" fmla="*/ 1003774 h 12319912"/>
              <a:gd name="connsiteX2" fmla="*/ 6564051 w 8135009"/>
              <a:gd name="connsiteY2" fmla="*/ 4475255 h 12319912"/>
              <a:gd name="connsiteX3" fmla="*/ 7608671 w 8135009"/>
              <a:gd name="connsiteY3" fmla="*/ 6829838 h 12319912"/>
              <a:gd name="connsiteX4" fmla="*/ 8089157 w 8135009"/>
              <a:gd name="connsiteY4" fmla="*/ 9689785 h 12319912"/>
              <a:gd name="connsiteX5" fmla="*/ 6468068 w 8135009"/>
              <a:gd name="connsiteY5" fmla="*/ 12097161 h 12319912"/>
              <a:gd name="connsiteX6" fmla="*/ 5895520 w 8135009"/>
              <a:gd name="connsiteY6" fmla="*/ 12102972 h 12319912"/>
              <a:gd name="connsiteX7" fmla="*/ 3328851 w 8135009"/>
              <a:gd name="connsiteY7" fmla="*/ 11120830 h 12319912"/>
              <a:gd name="connsiteX8" fmla="*/ 385317 w 8135009"/>
              <a:gd name="connsiteY8" fmla="*/ 10306958 h 12319912"/>
              <a:gd name="connsiteX9" fmla="*/ 104320 w 8135009"/>
              <a:gd name="connsiteY9" fmla="*/ 10213212 h 12319912"/>
              <a:gd name="connsiteX0" fmla="*/ 2773950 w 8135323"/>
              <a:gd name="connsiteY0" fmla="*/ 81983 h 12319912"/>
              <a:gd name="connsiteX1" fmla="*/ 5850397 w 8135323"/>
              <a:gd name="connsiteY1" fmla="*/ 1003774 h 12319912"/>
              <a:gd name="connsiteX2" fmla="*/ 7608671 w 8135323"/>
              <a:gd name="connsiteY2" fmla="*/ 6829838 h 12319912"/>
              <a:gd name="connsiteX3" fmla="*/ 8089157 w 8135323"/>
              <a:gd name="connsiteY3" fmla="*/ 9689785 h 12319912"/>
              <a:gd name="connsiteX4" fmla="*/ 6468068 w 8135323"/>
              <a:gd name="connsiteY4" fmla="*/ 12097161 h 12319912"/>
              <a:gd name="connsiteX5" fmla="*/ 5895520 w 8135323"/>
              <a:gd name="connsiteY5" fmla="*/ 12102972 h 12319912"/>
              <a:gd name="connsiteX6" fmla="*/ 3328851 w 8135323"/>
              <a:gd name="connsiteY6" fmla="*/ 11120830 h 12319912"/>
              <a:gd name="connsiteX7" fmla="*/ 385317 w 8135323"/>
              <a:gd name="connsiteY7" fmla="*/ 10306958 h 12319912"/>
              <a:gd name="connsiteX8" fmla="*/ 104320 w 8135323"/>
              <a:gd name="connsiteY8" fmla="*/ 10213212 h 12319912"/>
              <a:gd name="connsiteX0" fmla="*/ 2773950 w 8089157"/>
              <a:gd name="connsiteY0" fmla="*/ 81983 h 12319912"/>
              <a:gd name="connsiteX1" fmla="*/ 5850397 w 8089157"/>
              <a:gd name="connsiteY1" fmla="*/ 1003774 h 12319912"/>
              <a:gd name="connsiteX2" fmla="*/ 8089157 w 8089157"/>
              <a:gd name="connsiteY2" fmla="*/ 9689785 h 12319912"/>
              <a:gd name="connsiteX3" fmla="*/ 6468068 w 8089157"/>
              <a:gd name="connsiteY3" fmla="*/ 12097161 h 12319912"/>
              <a:gd name="connsiteX4" fmla="*/ 5895520 w 8089157"/>
              <a:gd name="connsiteY4" fmla="*/ 12102972 h 12319912"/>
              <a:gd name="connsiteX5" fmla="*/ 3328851 w 8089157"/>
              <a:gd name="connsiteY5" fmla="*/ 11120830 h 12319912"/>
              <a:gd name="connsiteX6" fmla="*/ 385317 w 8089157"/>
              <a:gd name="connsiteY6" fmla="*/ 10306958 h 12319912"/>
              <a:gd name="connsiteX7" fmla="*/ 104320 w 8089157"/>
              <a:gd name="connsiteY7" fmla="*/ 10213212 h 12319912"/>
              <a:gd name="connsiteX0" fmla="*/ 5850397 w 8089157"/>
              <a:gd name="connsiteY0" fmla="*/ 0 h 11316138"/>
              <a:gd name="connsiteX1" fmla="*/ 8089157 w 8089157"/>
              <a:gd name="connsiteY1" fmla="*/ 8686011 h 11316138"/>
              <a:gd name="connsiteX2" fmla="*/ 6468068 w 8089157"/>
              <a:gd name="connsiteY2" fmla="*/ 11093387 h 11316138"/>
              <a:gd name="connsiteX3" fmla="*/ 5895520 w 8089157"/>
              <a:gd name="connsiteY3" fmla="*/ 11099198 h 11316138"/>
              <a:gd name="connsiteX4" fmla="*/ 3328851 w 8089157"/>
              <a:gd name="connsiteY4" fmla="*/ 10117056 h 11316138"/>
              <a:gd name="connsiteX5" fmla="*/ 385317 w 8089157"/>
              <a:gd name="connsiteY5" fmla="*/ 9303184 h 11316138"/>
              <a:gd name="connsiteX6" fmla="*/ 104320 w 8089157"/>
              <a:gd name="connsiteY6" fmla="*/ 9209438 h 11316138"/>
              <a:gd name="connsiteX0" fmla="*/ 8089157 w 8089157"/>
              <a:gd name="connsiteY0" fmla="*/ 0 h 2630127"/>
              <a:gd name="connsiteX1" fmla="*/ 6468068 w 8089157"/>
              <a:gd name="connsiteY1" fmla="*/ 2407376 h 2630127"/>
              <a:gd name="connsiteX2" fmla="*/ 5895520 w 8089157"/>
              <a:gd name="connsiteY2" fmla="*/ 2413187 h 2630127"/>
              <a:gd name="connsiteX3" fmla="*/ 3328851 w 8089157"/>
              <a:gd name="connsiteY3" fmla="*/ 1431045 h 2630127"/>
              <a:gd name="connsiteX4" fmla="*/ 385317 w 8089157"/>
              <a:gd name="connsiteY4" fmla="*/ 617173 h 2630127"/>
              <a:gd name="connsiteX5" fmla="*/ 104320 w 8089157"/>
              <a:gd name="connsiteY5" fmla="*/ 523427 h 2630127"/>
              <a:gd name="connsiteX0" fmla="*/ 6468068 w 6468068"/>
              <a:gd name="connsiteY0" fmla="*/ 1945261 h 2168012"/>
              <a:gd name="connsiteX1" fmla="*/ 5895520 w 6468068"/>
              <a:gd name="connsiteY1" fmla="*/ 1951072 h 2168012"/>
              <a:gd name="connsiteX2" fmla="*/ 3328851 w 6468068"/>
              <a:gd name="connsiteY2" fmla="*/ 968930 h 2168012"/>
              <a:gd name="connsiteX3" fmla="*/ 385317 w 6468068"/>
              <a:gd name="connsiteY3" fmla="*/ 155058 h 2168012"/>
              <a:gd name="connsiteX4" fmla="*/ 104320 w 6468068"/>
              <a:gd name="connsiteY4" fmla="*/ 61312 h 2168012"/>
              <a:gd name="connsiteX0" fmla="*/ 5895520 w 5895520"/>
              <a:gd name="connsiteY0" fmla="*/ 1951072 h 1951072"/>
              <a:gd name="connsiteX1" fmla="*/ 3328851 w 5895520"/>
              <a:gd name="connsiteY1" fmla="*/ 968930 h 1951072"/>
              <a:gd name="connsiteX2" fmla="*/ 385317 w 5895520"/>
              <a:gd name="connsiteY2" fmla="*/ 155058 h 1951072"/>
              <a:gd name="connsiteX3" fmla="*/ 104320 w 5895520"/>
              <a:gd name="connsiteY3" fmla="*/ 61312 h 1951072"/>
            </a:gdLst>
            <a:ahLst/>
            <a:cxnLst>
              <a:cxn ang="0">
                <a:pos x="connsiteX0" y="connsiteY0"/>
              </a:cxn>
              <a:cxn ang="0">
                <a:pos x="connsiteX1" y="connsiteY1"/>
              </a:cxn>
              <a:cxn ang="0">
                <a:pos x="connsiteX2" y="connsiteY2"/>
              </a:cxn>
              <a:cxn ang="0">
                <a:pos x="connsiteX3" y="connsiteY3"/>
              </a:cxn>
            </a:cxnLst>
            <a:rect l="l" t="t" r="r" b="b"/>
            <a:pathLst>
              <a:path w="5895520" h="1951072">
                <a:moveTo>
                  <a:pt x="5895520" y="1951072"/>
                </a:moveTo>
                <a:cubicBezTo>
                  <a:pt x="5138637" y="1828990"/>
                  <a:pt x="4247218" y="1268266"/>
                  <a:pt x="3328851" y="968930"/>
                </a:cubicBezTo>
                <a:cubicBezTo>
                  <a:pt x="2260922" y="568539"/>
                  <a:pt x="1310983" y="530558"/>
                  <a:pt x="385317" y="155058"/>
                </a:cubicBezTo>
                <a:cubicBezTo>
                  <a:pt x="-167345" y="-11452"/>
                  <a:pt x="8549" y="-45729"/>
                  <a:pt x="104320" y="61312"/>
                </a:cubicBezTo>
              </a:path>
            </a:pathLst>
          </a:custGeom>
          <a:noFill/>
          <a:ln w="19110" cap="flat">
            <a:solidFill>
              <a:schemeClr val="accent4"/>
            </a:solid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8E1DB3D8-9AE0-A93F-1CB2-11A243F896F9}"/>
              </a:ext>
            </a:extLst>
          </p:cNvPr>
          <p:cNvSpPr/>
          <p:nvPr userDrawn="1"/>
        </p:nvSpPr>
        <p:spPr>
          <a:xfrm>
            <a:off x="8539686" y="0"/>
            <a:ext cx="3652315" cy="1538876"/>
          </a:xfrm>
          <a:custGeom>
            <a:avLst/>
            <a:gdLst>
              <a:gd name="connsiteX0" fmla="*/ 0 w 3652315"/>
              <a:gd name="connsiteY0" fmla="*/ 0 h 1538876"/>
              <a:gd name="connsiteX1" fmla="*/ 3652315 w 3652315"/>
              <a:gd name="connsiteY1" fmla="*/ 0 h 1538876"/>
              <a:gd name="connsiteX2" fmla="*/ 3652315 w 3652315"/>
              <a:gd name="connsiteY2" fmla="*/ 1537398 h 1538876"/>
              <a:gd name="connsiteX3" fmla="*/ 3596909 w 3652315"/>
              <a:gd name="connsiteY3" fmla="*/ 1538876 h 1538876"/>
              <a:gd name="connsiteX4" fmla="*/ 2266115 w 3652315"/>
              <a:gd name="connsiteY4" fmla="*/ 1064401 h 1538876"/>
              <a:gd name="connsiteX5" fmla="*/ 864418 w 3652315"/>
              <a:gd name="connsiteY5" fmla="*/ 681134 h 1538876"/>
              <a:gd name="connsiteX6" fmla="*/ 23705 w 3652315"/>
              <a:gd name="connsiteY6" fmla="*/ 42529 h 153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2315" h="1538876">
                <a:moveTo>
                  <a:pt x="0" y="0"/>
                </a:moveTo>
                <a:lnTo>
                  <a:pt x="3652315" y="0"/>
                </a:lnTo>
                <a:lnTo>
                  <a:pt x="3652315" y="1537398"/>
                </a:lnTo>
                <a:lnTo>
                  <a:pt x="3596909" y="1538876"/>
                </a:lnTo>
                <a:cubicBezTo>
                  <a:pt x="3199795" y="1528044"/>
                  <a:pt x="2711216" y="1229830"/>
                  <a:pt x="2266115" y="1064401"/>
                </a:cubicBezTo>
                <a:cubicBezTo>
                  <a:pt x="1757427" y="875333"/>
                  <a:pt x="1305335" y="858549"/>
                  <a:pt x="864418" y="681134"/>
                </a:cubicBezTo>
                <a:cubicBezTo>
                  <a:pt x="534562" y="547937"/>
                  <a:pt x="210299" y="324487"/>
                  <a:pt x="23705" y="42529"/>
                </a:cubicBezTo>
                <a:close/>
              </a:path>
            </a:pathLst>
          </a:cu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 name="Title 1">
            <a:extLst>
              <a:ext uri="{FF2B5EF4-FFF2-40B4-BE49-F238E27FC236}">
                <a16:creationId xmlns:a16="http://schemas.microsoft.com/office/drawing/2014/main" id="{9EBD63F1-7387-8016-1A7E-B60E66B407E2}"/>
              </a:ext>
            </a:extLst>
          </p:cNvPr>
          <p:cNvSpPr>
            <a:spLocks noGrp="1"/>
          </p:cNvSpPr>
          <p:nvPr>
            <p:ph type="title" hasCustomPrompt="1"/>
          </p:nvPr>
        </p:nvSpPr>
        <p:spPr>
          <a:xfrm>
            <a:off x="555600" y="1811656"/>
            <a:ext cx="11085538" cy="798091"/>
          </a:xfrm>
        </p:spPr>
        <p:txBody>
          <a:bodyPr/>
          <a:lstStyle>
            <a:lvl1pPr>
              <a:defRPr>
                <a:solidFill>
                  <a:schemeClr val="accent4"/>
                </a:solidFill>
              </a:defRPr>
            </a:lvl1pPr>
          </a:lstStyle>
          <a:p>
            <a:r>
              <a:rPr lang="en-GB"/>
              <a:t>Title of contents</a:t>
            </a:r>
            <a:endParaRPr lang="en-PL"/>
          </a:p>
        </p:txBody>
      </p:sp>
      <p:sp>
        <p:nvSpPr>
          <p:cNvPr id="6" name="Text Placeholder 6">
            <a:extLst>
              <a:ext uri="{FF2B5EF4-FFF2-40B4-BE49-F238E27FC236}">
                <a16:creationId xmlns:a16="http://schemas.microsoft.com/office/drawing/2014/main" id="{06DC2B1A-1B13-5F1D-A951-E71FF2869ABE}"/>
              </a:ext>
            </a:extLst>
          </p:cNvPr>
          <p:cNvSpPr>
            <a:spLocks noGrp="1"/>
          </p:cNvSpPr>
          <p:nvPr>
            <p:ph idx="1"/>
          </p:nvPr>
        </p:nvSpPr>
        <p:spPr>
          <a:xfrm>
            <a:off x="550863" y="2823101"/>
            <a:ext cx="11085538" cy="268951"/>
          </a:xfrm>
          <a:prstGeom prst="rect">
            <a:avLst/>
          </a:prstGeom>
        </p:spPr>
        <p:txBody>
          <a:bodyPr vert="horz" lIns="0" tIns="0" rIns="0" bIns="0" rtlCol="0">
            <a:normAutofit/>
          </a:bodyPr>
          <a:lstStyle>
            <a:lvl1pPr marL="0" indent="0">
              <a:buNone/>
              <a:defRPr sz="1600">
                <a:solidFill>
                  <a:schemeClr val="accent4"/>
                </a:solidFill>
              </a:defRPr>
            </a:lvl1pPr>
            <a:lvl2pPr marL="457200" indent="0">
              <a:buNone/>
              <a:defRPr/>
            </a:lvl2pPr>
            <a:lvl3pPr marL="914400" indent="0">
              <a:buNone/>
              <a:defRPr/>
            </a:lvl3pPr>
          </a:lstStyle>
          <a:p>
            <a:pPr lvl="0"/>
            <a:r>
              <a:rPr lang="en-GB"/>
              <a:t>Click to edit Master text styles</a:t>
            </a:r>
          </a:p>
        </p:txBody>
      </p:sp>
    </p:spTree>
    <p:extLst>
      <p:ext uri="{BB962C8B-B14F-4D97-AF65-F5344CB8AC3E}">
        <p14:creationId xmlns:p14="http://schemas.microsoft.com/office/powerpoint/2010/main" val="352864309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eople-contact_l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946270-C3AA-4994-9449-4F2D9BB8B541}"/>
              </a:ext>
            </a:extLst>
          </p:cNvPr>
          <p:cNvSpPr>
            <a:spLocks noGrp="1"/>
          </p:cNvSpPr>
          <p:nvPr>
            <p:ph type="sldNum" sz="quarter" idx="10"/>
          </p:nvPr>
        </p:nvSpPr>
        <p:spPr/>
        <p:txBody>
          <a:bodyPr/>
          <a:lstStyle/>
          <a:p>
            <a:fld id="{B55D9570-D3FC-6D43-AC32-D988B1849109}" type="slidenum">
              <a:rPr lang="en-PL" smtClean="0"/>
              <a:pPr/>
              <a:t>‹#›</a:t>
            </a:fld>
            <a:endParaRPr lang="en-PL"/>
          </a:p>
        </p:txBody>
      </p:sp>
      <p:sp>
        <p:nvSpPr>
          <p:cNvPr id="32" name="Freeform 31">
            <a:extLst>
              <a:ext uri="{FF2B5EF4-FFF2-40B4-BE49-F238E27FC236}">
                <a16:creationId xmlns:a16="http://schemas.microsoft.com/office/drawing/2014/main" id="{04A8B277-D638-318B-92A8-028D67937AC2}"/>
              </a:ext>
            </a:extLst>
          </p:cNvPr>
          <p:cNvSpPr/>
          <p:nvPr userDrawn="1"/>
        </p:nvSpPr>
        <p:spPr>
          <a:xfrm>
            <a:off x="4737315" y="0"/>
            <a:ext cx="2195750" cy="6858000"/>
          </a:xfrm>
          <a:custGeom>
            <a:avLst/>
            <a:gdLst>
              <a:gd name="connsiteX0" fmla="*/ 1969084 w 2195750"/>
              <a:gd name="connsiteY0" fmla="*/ 0 h 6858000"/>
              <a:gd name="connsiteX1" fmla="*/ 2195750 w 2195750"/>
              <a:gd name="connsiteY1" fmla="*/ 0 h 6858000"/>
              <a:gd name="connsiteX2" fmla="*/ 2161525 w 2195750"/>
              <a:gd name="connsiteY2" fmla="*/ 65203 h 6858000"/>
              <a:gd name="connsiteX3" fmla="*/ 1923048 w 2195750"/>
              <a:gd name="connsiteY3" fmla="*/ 564173 h 6858000"/>
              <a:gd name="connsiteX4" fmla="*/ 1313940 w 2195750"/>
              <a:gd name="connsiteY4" fmla="*/ 3942588 h 6858000"/>
              <a:gd name="connsiteX5" fmla="*/ 201511 w 2195750"/>
              <a:gd name="connsiteY5" fmla="*/ 6832245 h 6858000"/>
              <a:gd name="connsiteX6" fmla="*/ 182865 w 2195750"/>
              <a:gd name="connsiteY6" fmla="*/ 6858000 h 6858000"/>
              <a:gd name="connsiteX7" fmla="*/ 0 w 2195750"/>
              <a:gd name="connsiteY7" fmla="*/ 6858000 h 6858000"/>
              <a:gd name="connsiteX8" fmla="*/ 18654 w 2195750"/>
              <a:gd name="connsiteY8" fmla="*/ 6824101 h 6858000"/>
              <a:gd name="connsiteX9" fmla="*/ 705793 w 2195750"/>
              <a:gd name="connsiteY9" fmla="*/ 4649039 h 6858000"/>
              <a:gd name="connsiteX10" fmla="*/ 1314901 w 2195750"/>
              <a:gd name="connsiteY10" fmla="*/ 1270626 h 6858000"/>
              <a:gd name="connsiteX11" fmla="*/ 1833431 w 2195750"/>
              <a:gd name="connsiteY11" fmla="*/ 24687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750" h="6858000">
                <a:moveTo>
                  <a:pt x="1969084" y="0"/>
                </a:moveTo>
                <a:lnTo>
                  <a:pt x="2195750" y="0"/>
                </a:lnTo>
                <a:lnTo>
                  <a:pt x="2161525" y="65203"/>
                </a:lnTo>
                <a:cubicBezTo>
                  <a:pt x="2073851" y="236177"/>
                  <a:pt x="1993106" y="402849"/>
                  <a:pt x="1923048" y="564173"/>
                </a:cubicBezTo>
                <a:cubicBezTo>
                  <a:pt x="1362597" y="1854765"/>
                  <a:pt x="1483348" y="2808922"/>
                  <a:pt x="1313940" y="3942588"/>
                </a:cubicBezTo>
                <a:cubicBezTo>
                  <a:pt x="1173913" y="4862569"/>
                  <a:pt x="844277" y="5901971"/>
                  <a:pt x="201511" y="6832245"/>
                </a:cubicBezTo>
                <a:lnTo>
                  <a:pt x="182865" y="6858000"/>
                </a:lnTo>
                <a:lnTo>
                  <a:pt x="0" y="6858000"/>
                </a:lnTo>
                <a:lnTo>
                  <a:pt x="18654" y="6824101"/>
                </a:lnTo>
                <a:cubicBezTo>
                  <a:pt x="389098" y="6096186"/>
                  <a:pt x="600773" y="5339025"/>
                  <a:pt x="705793" y="4649039"/>
                </a:cubicBezTo>
                <a:cubicBezTo>
                  <a:pt x="875192" y="3515373"/>
                  <a:pt x="754440" y="2561216"/>
                  <a:pt x="1314901" y="1270626"/>
                </a:cubicBezTo>
                <a:cubicBezTo>
                  <a:pt x="1455017" y="947978"/>
                  <a:pt x="1637882" y="603935"/>
                  <a:pt x="1833431" y="246878"/>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1" name="Freeform 40">
            <a:extLst>
              <a:ext uri="{FF2B5EF4-FFF2-40B4-BE49-F238E27FC236}">
                <a16:creationId xmlns:a16="http://schemas.microsoft.com/office/drawing/2014/main" id="{37278615-7553-2C74-7514-E58F0F9C319C}"/>
              </a:ext>
            </a:extLst>
          </p:cNvPr>
          <p:cNvSpPr/>
          <p:nvPr userDrawn="1"/>
        </p:nvSpPr>
        <p:spPr>
          <a:xfrm>
            <a:off x="4908605" y="0"/>
            <a:ext cx="2503877" cy="6858000"/>
          </a:xfrm>
          <a:custGeom>
            <a:avLst/>
            <a:gdLst>
              <a:gd name="connsiteX0" fmla="*/ 2012930 w 2503877"/>
              <a:gd name="connsiteY0" fmla="*/ 0 h 6858000"/>
              <a:gd name="connsiteX1" fmla="*/ 2503877 w 2503877"/>
              <a:gd name="connsiteY1" fmla="*/ 0 h 6858000"/>
              <a:gd name="connsiteX2" fmla="*/ 2315406 w 2503877"/>
              <a:gd name="connsiteY2" fmla="*/ 352946 h 6858000"/>
              <a:gd name="connsiteX3" fmla="*/ 1809165 w 2503877"/>
              <a:gd name="connsiteY3" fmla="*/ 1382831 h 6858000"/>
              <a:gd name="connsiteX4" fmla="*/ 1240526 w 2503877"/>
              <a:gd name="connsiteY4" fmla="*/ 4768301 h 6858000"/>
              <a:gd name="connsiteX5" fmla="*/ 660130 w 2503877"/>
              <a:gd name="connsiteY5" fmla="*/ 6782002 h 6858000"/>
              <a:gd name="connsiteX6" fmla="*/ 623493 w 2503877"/>
              <a:gd name="connsiteY6" fmla="*/ 6858000 h 6858000"/>
              <a:gd name="connsiteX7" fmla="*/ 0 w 2503877"/>
              <a:gd name="connsiteY7" fmla="*/ 6858000 h 6858000"/>
              <a:gd name="connsiteX8" fmla="*/ 18646 w 2503877"/>
              <a:gd name="connsiteY8" fmla="*/ 6832245 h 6858000"/>
              <a:gd name="connsiteX9" fmla="*/ 1131075 w 2503877"/>
              <a:gd name="connsiteY9" fmla="*/ 3942588 h 6858000"/>
              <a:gd name="connsiteX10" fmla="*/ 1740183 w 2503877"/>
              <a:gd name="connsiteY10" fmla="*/ 564173 h 6858000"/>
              <a:gd name="connsiteX11" fmla="*/ 1946115 w 2503877"/>
              <a:gd name="connsiteY11" fmla="*/ 1291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3877" h="6858000">
                <a:moveTo>
                  <a:pt x="2012930" y="0"/>
                </a:moveTo>
                <a:lnTo>
                  <a:pt x="2503877" y="0"/>
                </a:lnTo>
                <a:lnTo>
                  <a:pt x="2315406" y="352946"/>
                </a:lnTo>
                <a:cubicBezTo>
                  <a:pt x="2124143" y="712320"/>
                  <a:pt x="1945409" y="1058528"/>
                  <a:pt x="1809165" y="1382831"/>
                </a:cubicBezTo>
                <a:cubicBezTo>
                  <a:pt x="1264183" y="2680040"/>
                  <a:pt x="1396349" y="3632683"/>
                  <a:pt x="1240526" y="4768301"/>
                </a:cubicBezTo>
                <a:cubicBezTo>
                  <a:pt x="1151210" y="5406326"/>
                  <a:pt x="971709" y="6102673"/>
                  <a:pt x="660130" y="6782002"/>
                </a:cubicBezTo>
                <a:lnTo>
                  <a:pt x="623493" y="6858000"/>
                </a:lnTo>
                <a:lnTo>
                  <a:pt x="0" y="6858000"/>
                </a:lnTo>
                <a:lnTo>
                  <a:pt x="18646" y="6832245"/>
                </a:lnTo>
                <a:cubicBezTo>
                  <a:pt x="661412" y="5901971"/>
                  <a:pt x="991048" y="4862569"/>
                  <a:pt x="1131075" y="3942588"/>
                </a:cubicBezTo>
                <a:cubicBezTo>
                  <a:pt x="1300483" y="2808922"/>
                  <a:pt x="1179732" y="1854765"/>
                  <a:pt x="1740183" y="564173"/>
                </a:cubicBezTo>
                <a:cubicBezTo>
                  <a:pt x="1801484" y="423015"/>
                  <a:pt x="1870967" y="277761"/>
                  <a:pt x="1946115" y="129115"/>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4" name="Picture Placeholder 43">
            <a:extLst>
              <a:ext uri="{FF2B5EF4-FFF2-40B4-BE49-F238E27FC236}">
                <a16:creationId xmlns:a16="http://schemas.microsoft.com/office/drawing/2014/main" id="{CF3E8D10-1FC1-0D74-F938-96FDB84FC281}"/>
              </a:ext>
            </a:extLst>
          </p:cNvPr>
          <p:cNvSpPr>
            <a:spLocks noGrp="1"/>
          </p:cNvSpPr>
          <p:nvPr>
            <p:ph type="pic" sz="quarter" idx="20"/>
          </p:nvPr>
        </p:nvSpPr>
        <p:spPr>
          <a:xfrm>
            <a:off x="5520523" y="0"/>
            <a:ext cx="6671477" cy="6858000"/>
          </a:xfrm>
          <a:custGeom>
            <a:avLst/>
            <a:gdLst>
              <a:gd name="connsiteX0" fmla="*/ 1880384 w 6671477"/>
              <a:gd name="connsiteY0" fmla="*/ 0 h 6858000"/>
              <a:gd name="connsiteX1" fmla="*/ 6671477 w 6671477"/>
              <a:gd name="connsiteY1" fmla="*/ 0 h 6858000"/>
              <a:gd name="connsiteX2" fmla="*/ 6671477 w 6671477"/>
              <a:gd name="connsiteY2" fmla="*/ 6858000 h 6858000"/>
              <a:gd name="connsiteX3" fmla="*/ 0 w 6671477"/>
              <a:gd name="connsiteY3" fmla="*/ 6858000 h 6858000"/>
              <a:gd name="connsiteX4" fmla="*/ 36637 w 6671477"/>
              <a:gd name="connsiteY4" fmla="*/ 6782002 h 6858000"/>
              <a:gd name="connsiteX5" fmla="*/ 617033 w 6671477"/>
              <a:gd name="connsiteY5" fmla="*/ 4768301 h 6858000"/>
              <a:gd name="connsiteX6" fmla="*/ 1185672 w 6671477"/>
              <a:gd name="connsiteY6" fmla="*/ 1382831 h 6858000"/>
              <a:gd name="connsiteX7" fmla="*/ 1691913 w 6671477"/>
              <a:gd name="connsiteY7" fmla="*/ 3529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71477" h="6858000">
                <a:moveTo>
                  <a:pt x="1880384" y="0"/>
                </a:moveTo>
                <a:lnTo>
                  <a:pt x="6671477" y="0"/>
                </a:lnTo>
                <a:lnTo>
                  <a:pt x="6671477" y="6858000"/>
                </a:lnTo>
                <a:lnTo>
                  <a:pt x="0" y="6858000"/>
                </a:lnTo>
                <a:lnTo>
                  <a:pt x="36637" y="6782002"/>
                </a:lnTo>
                <a:cubicBezTo>
                  <a:pt x="348216" y="6102673"/>
                  <a:pt x="527717" y="5406326"/>
                  <a:pt x="617033" y="4768301"/>
                </a:cubicBezTo>
                <a:cubicBezTo>
                  <a:pt x="772856" y="3632683"/>
                  <a:pt x="640690" y="2680040"/>
                  <a:pt x="1185672" y="1382831"/>
                </a:cubicBezTo>
                <a:cubicBezTo>
                  <a:pt x="1321916" y="1058528"/>
                  <a:pt x="1500650" y="712320"/>
                  <a:pt x="1691913" y="352946"/>
                </a:cubicBezTo>
                <a:close/>
              </a:path>
            </a:pathLst>
          </a:custGeom>
          <a:solidFill>
            <a:schemeClr val="bg2"/>
          </a:solidFill>
        </p:spPr>
        <p:txBody>
          <a:bodyPr wrap="square" anchor="ctr">
            <a:noAutofit/>
          </a:bodyPr>
          <a:lstStyle>
            <a:lvl1pPr marL="0" indent="0" algn="ctr">
              <a:buNone/>
              <a:defRPr/>
            </a:lvl1pPr>
          </a:lstStyle>
          <a:p>
            <a:r>
              <a:rPr lang="en-GB"/>
              <a:t>Click icon to add picture</a:t>
            </a:r>
          </a:p>
        </p:txBody>
      </p:sp>
      <p:sp>
        <p:nvSpPr>
          <p:cNvPr id="45" name="Title 1">
            <a:extLst>
              <a:ext uri="{FF2B5EF4-FFF2-40B4-BE49-F238E27FC236}">
                <a16:creationId xmlns:a16="http://schemas.microsoft.com/office/drawing/2014/main" id="{2E535BBA-2598-39AE-4E7D-44C2A1A397F3}"/>
              </a:ext>
            </a:extLst>
          </p:cNvPr>
          <p:cNvSpPr>
            <a:spLocks noGrp="1"/>
          </p:cNvSpPr>
          <p:nvPr>
            <p:ph type="title" hasCustomPrompt="1"/>
          </p:nvPr>
        </p:nvSpPr>
        <p:spPr>
          <a:xfrm>
            <a:off x="554038" y="549476"/>
            <a:ext cx="4546709" cy="637427"/>
          </a:xfrm>
        </p:spPr>
        <p:txBody>
          <a:bodyPr/>
          <a:lstStyle>
            <a:lvl1pPr>
              <a:defRPr>
                <a:solidFill>
                  <a:schemeClr val="tx2"/>
                </a:solidFill>
              </a:defRPr>
            </a:lvl1pPr>
          </a:lstStyle>
          <a:p>
            <a:r>
              <a:rPr lang="en-GB"/>
              <a:t>Title of contents</a:t>
            </a:r>
          </a:p>
        </p:txBody>
      </p:sp>
      <p:sp>
        <p:nvSpPr>
          <p:cNvPr id="46" name="Text Placeholder 6">
            <a:extLst>
              <a:ext uri="{FF2B5EF4-FFF2-40B4-BE49-F238E27FC236}">
                <a16:creationId xmlns:a16="http://schemas.microsoft.com/office/drawing/2014/main" id="{AB880D4A-6A89-A7D6-31B7-F532E7C6AE05}"/>
              </a:ext>
            </a:extLst>
          </p:cNvPr>
          <p:cNvSpPr>
            <a:spLocks noGrp="1"/>
          </p:cNvSpPr>
          <p:nvPr>
            <p:ph idx="1" hasCustomPrompt="1"/>
          </p:nvPr>
        </p:nvSpPr>
        <p:spPr>
          <a:xfrm>
            <a:off x="2069437" y="2714758"/>
            <a:ext cx="3028136" cy="341809"/>
          </a:xfrm>
          <a:prstGeom prst="rect">
            <a:avLst/>
          </a:prstGeom>
        </p:spPr>
        <p:txBody>
          <a:bodyPr vert="horz" lIns="0" tIns="0" rIns="0" bIns="0" rtlCol="0">
            <a:normAutofit/>
          </a:bodyPr>
          <a:lstStyle>
            <a:lvl1pPr marL="12700" indent="0" algn="l">
              <a:buNone/>
              <a:tabLst/>
              <a:defRPr b="1">
                <a:solidFill>
                  <a:schemeClr val="tx2"/>
                </a:solidFill>
              </a:defRPr>
            </a:lvl1pPr>
            <a:lvl2pPr marL="184150" indent="-171450" algn="l">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p:txBody>
      </p:sp>
      <p:sp>
        <p:nvSpPr>
          <p:cNvPr id="47" name="Text Placeholder 10">
            <a:extLst>
              <a:ext uri="{FF2B5EF4-FFF2-40B4-BE49-F238E27FC236}">
                <a16:creationId xmlns:a16="http://schemas.microsoft.com/office/drawing/2014/main" id="{0A006DDE-B64B-8B19-DFF3-E607D57AB875}"/>
              </a:ext>
            </a:extLst>
          </p:cNvPr>
          <p:cNvSpPr>
            <a:spLocks noGrp="1"/>
          </p:cNvSpPr>
          <p:nvPr>
            <p:ph type="body" sz="quarter" idx="11"/>
          </p:nvPr>
        </p:nvSpPr>
        <p:spPr>
          <a:xfrm>
            <a:off x="2069437" y="3059440"/>
            <a:ext cx="3028137" cy="617795"/>
          </a:xfrm>
        </p:spPr>
        <p:txBody>
          <a:bodyPr>
            <a:normAutofit/>
          </a:bodyPr>
          <a:lstStyle>
            <a:lvl1pPr algn="l">
              <a:defRPr sz="1200">
                <a:solidFill>
                  <a:schemeClr val="tx1"/>
                </a:solidFill>
              </a:defRPr>
            </a:lvl1pPr>
            <a:lvl2pPr marL="179388" indent="-171450" algn="ctr">
              <a:buFont typeface="Arial" panose="020B0604020202020204" pitchFamily="34" charset="0"/>
              <a:buChar char="•"/>
              <a:tabLst/>
              <a:defRPr/>
            </a:lvl2pPr>
          </a:lstStyle>
          <a:p>
            <a:pPr lvl="0"/>
            <a:r>
              <a:rPr lang="en-GB"/>
              <a:t>Click to edit Master text styles</a:t>
            </a:r>
          </a:p>
        </p:txBody>
      </p:sp>
      <p:sp>
        <p:nvSpPr>
          <p:cNvPr id="48" name="Picture Placeholder 16">
            <a:extLst>
              <a:ext uri="{FF2B5EF4-FFF2-40B4-BE49-F238E27FC236}">
                <a16:creationId xmlns:a16="http://schemas.microsoft.com/office/drawing/2014/main" id="{73C3C1F6-F992-417D-143B-7E77D670A9F0}"/>
              </a:ext>
            </a:extLst>
          </p:cNvPr>
          <p:cNvSpPr>
            <a:spLocks noGrp="1"/>
          </p:cNvSpPr>
          <p:nvPr>
            <p:ph type="pic" sz="quarter" idx="12"/>
          </p:nvPr>
        </p:nvSpPr>
        <p:spPr>
          <a:xfrm>
            <a:off x="550863" y="2488602"/>
            <a:ext cx="1241348" cy="1309086"/>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49" name="Text Placeholder 13">
            <a:extLst>
              <a:ext uri="{FF2B5EF4-FFF2-40B4-BE49-F238E27FC236}">
                <a16:creationId xmlns:a16="http://schemas.microsoft.com/office/drawing/2014/main" id="{D76AAECC-C78F-4EAB-C71D-EAF920E50017}"/>
              </a:ext>
            </a:extLst>
          </p:cNvPr>
          <p:cNvSpPr>
            <a:spLocks noGrp="1"/>
          </p:cNvSpPr>
          <p:nvPr>
            <p:ph type="body" sz="quarter" idx="16"/>
          </p:nvPr>
        </p:nvSpPr>
        <p:spPr>
          <a:xfrm>
            <a:off x="554038" y="1340835"/>
            <a:ext cx="4546709" cy="1030288"/>
          </a:xfrm>
        </p:spPr>
        <p:txBody>
          <a:bodyPr/>
          <a:lstStyle>
            <a:lvl1pPr>
              <a:defRPr>
                <a:solidFill>
                  <a:schemeClr val="tx1"/>
                </a:solidFill>
              </a:defRPr>
            </a:lvl1pPr>
          </a:lstStyle>
          <a:p>
            <a:pPr lvl="0"/>
            <a:r>
              <a:rPr lang="en-GB"/>
              <a:t>Click to edit Master text styles</a:t>
            </a:r>
          </a:p>
        </p:txBody>
      </p:sp>
      <p:sp>
        <p:nvSpPr>
          <p:cNvPr id="50" name="Text Placeholder 6">
            <a:extLst>
              <a:ext uri="{FF2B5EF4-FFF2-40B4-BE49-F238E27FC236}">
                <a16:creationId xmlns:a16="http://schemas.microsoft.com/office/drawing/2014/main" id="{C4F833B2-80F2-8B5E-74E6-4DE0B2BE1688}"/>
              </a:ext>
            </a:extLst>
          </p:cNvPr>
          <p:cNvSpPr>
            <a:spLocks noGrp="1"/>
          </p:cNvSpPr>
          <p:nvPr>
            <p:ph idx="17" hasCustomPrompt="1"/>
          </p:nvPr>
        </p:nvSpPr>
        <p:spPr>
          <a:xfrm>
            <a:off x="2069436" y="4229976"/>
            <a:ext cx="3028136" cy="341809"/>
          </a:xfrm>
          <a:prstGeom prst="rect">
            <a:avLst/>
          </a:prstGeom>
        </p:spPr>
        <p:txBody>
          <a:bodyPr vert="horz" lIns="0" tIns="0" rIns="0" bIns="0" rtlCol="0">
            <a:normAutofit/>
          </a:bodyPr>
          <a:lstStyle>
            <a:lvl1pPr marL="12700" indent="0" algn="l">
              <a:buNone/>
              <a:tabLst/>
              <a:defRPr b="1">
                <a:solidFill>
                  <a:schemeClr val="tx2"/>
                </a:solidFill>
              </a:defRPr>
            </a:lvl1pPr>
            <a:lvl2pPr marL="184150" indent="-171450" algn="l">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p:txBody>
      </p:sp>
      <p:sp>
        <p:nvSpPr>
          <p:cNvPr id="51" name="Text Placeholder 10">
            <a:extLst>
              <a:ext uri="{FF2B5EF4-FFF2-40B4-BE49-F238E27FC236}">
                <a16:creationId xmlns:a16="http://schemas.microsoft.com/office/drawing/2014/main" id="{385C593F-0148-B961-F8EA-3B4EAE6883F3}"/>
              </a:ext>
            </a:extLst>
          </p:cNvPr>
          <p:cNvSpPr>
            <a:spLocks noGrp="1"/>
          </p:cNvSpPr>
          <p:nvPr>
            <p:ph type="body" sz="quarter" idx="18"/>
          </p:nvPr>
        </p:nvSpPr>
        <p:spPr>
          <a:xfrm>
            <a:off x="2069436" y="4574658"/>
            <a:ext cx="3028137" cy="617795"/>
          </a:xfrm>
        </p:spPr>
        <p:txBody>
          <a:bodyPr>
            <a:normAutofit/>
          </a:bodyPr>
          <a:lstStyle>
            <a:lvl1pPr algn="l">
              <a:defRPr sz="1200">
                <a:solidFill>
                  <a:schemeClr val="tx1"/>
                </a:solidFill>
              </a:defRPr>
            </a:lvl1pPr>
            <a:lvl2pPr marL="179388" indent="-171450" algn="ctr">
              <a:buFont typeface="Arial" panose="020B0604020202020204" pitchFamily="34" charset="0"/>
              <a:buChar char="•"/>
              <a:tabLst/>
              <a:defRPr/>
            </a:lvl2pPr>
          </a:lstStyle>
          <a:p>
            <a:pPr lvl="0"/>
            <a:r>
              <a:rPr lang="en-GB"/>
              <a:t>Click to edit Master text styles</a:t>
            </a:r>
          </a:p>
        </p:txBody>
      </p:sp>
      <p:sp>
        <p:nvSpPr>
          <p:cNvPr id="52" name="Picture Placeholder 16">
            <a:extLst>
              <a:ext uri="{FF2B5EF4-FFF2-40B4-BE49-F238E27FC236}">
                <a16:creationId xmlns:a16="http://schemas.microsoft.com/office/drawing/2014/main" id="{2AAE7C54-897F-3CD6-EBFA-79FA853D2845}"/>
              </a:ext>
            </a:extLst>
          </p:cNvPr>
          <p:cNvSpPr>
            <a:spLocks noGrp="1"/>
          </p:cNvSpPr>
          <p:nvPr>
            <p:ph type="pic" sz="quarter" idx="19"/>
          </p:nvPr>
        </p:nvSpPr>
        <p:spPr>
          <a:xfrm>
            <a:off x="550862" y="4003820"/>
            <a:ext cx="1241348" cy="1309086"/>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Tree>
    <p:extLst>
      <p:ext uri="{BB962C8B-B14F-4D97-AF65-F5344CB8AC3E}">
        <p14:creationId xmlns:p14="http://schemas.microsoft.com/office/powerpoint/2010/main" val="401084989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eople-contact_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AEEF-C972-07E1-F031-12D8A00256B2}"/>
              </a:ext>
            </a:extLst>
          </p:cNvPr>
          <p:cNvSpPr>
            <a:spLocks noGrp="1"/>
          </p:cNvSpPr>
          <p:nvPr>
            <p:ph type="title" hasCustomPrompt="1"/>
          </p:nvPr>
        </p:nvSpPr>
        <p:spPr>
          <a:xfrm>
            <a:off x="554038" y="549476"/>
            <a:ext cx="4546709" cy="637427"/>
          </a:xfrm>
        </p:spPr>
        <p:txBody>
          <a:bodyPr/>
          <a:lstStyle>
            <a:lvl1pPr>
              <a:defRPr>
                <a:solidFill>
                  <a:schemeClr val="bg1"/>
                </a:solidFill>
              </a:defRPr>
            </a:lvl1pPr>
          </a:lstStyle>
          <a:p>
            <a:r>
              <a:rPr lang="en-GB"/>
              <a:t>Title of contents</a:t>
            </a:r>
          </a:p>
        </p:txBody>
      </p:sp>
      <p:sp>
        <p:nvSpPr>
          <p:cNvPr id="3" name="Slide Number Placeholder 2">
            <a:extLst>
              <a:ext uri="{FF2B5EF4-FFF2-40B4-BE49-F238E27FC236}">
                <a16:creationId xmlns:a16="http://schemas.microsoft.com/office/drawing/2014/main" id="{43946270-C3AA-4994-9449-4F2D9BB8B541}"/>
              </a:ext>
            </a:extLst>
          </p:cNvPr>
          <p:cNvSpPr>
            <a:spLocks noGrp="1"/>
          </p:cNvSpPr>
          <p:nvPr>
            <p:ph type="sldNum" sz="quarter" idx="10"/>
          </p:nvPr>
        </p:nvSpPr>
        <p:spPr/>
        <p:txBody>
          <a:bodyPr/>
          <a:lstStyle/>
          <a:p>
            <a:fld id="{B55D9570-D3FC-6D43-AC32-D988B1849109}" type="slidenum">
              <a:rPr lang="en-PL" smtClean="0"/>
              <a:pPr/>
              <a:t>‹#›</a:t>
            </a:fld>
            <a:endParaRPr lang="en-PL"/>
          </a:p>
        </p:txBody>
      </p:sp>
      <p:sp>
        <p:nvSpPr>
          <p:cNvPr id="4" name="Text Placeholder 6">
            <a:extLst>
              <a:ext uri="{FF2B5EF4-FFF2-40B4-BE49-F238E27FC236}">
                <a16:creationId xmlns:a16="http://schemas.microsoft.com/office/drawing/2014/main" id="{12FF3968-7AE7-99D2-FA96-EEF9B47DDC9A}"/>
              </a:ext>
            </a:extLst>
          </p:cNvPr>
          <p:cNvSpPr>
            <a:spLocks noGrp="1"/>
          </p:cNvSpPr>
          <p:nvPr>
            <p:ph idx="1" hasCustomPrompt="1"/>
          </p:nvPr>
        </p:nvSpPr>
        <p:spPr>
          <a:xfrm>
            <a:off x="2069437" y="2714758"/>
            <a:ext cx="3028136" cy="341809"/>
          </a:xfrm>
          <a:prstGeom prst="rect">
            <a:avLst/>
          </a:prstGeom>
        </p:spPr>
        <p:txBody>
          <a:bodyPr vert="horz" lIns="0" tIns="0" rIns="0" bIns="0" rtlCol="0">
            <a:normAutofit/>
          </a:bodyPr>
          <a:lstStyle>
            <a:lvl1pPr marL="12700" indent="0" algn="l">
              <a:buNone/>
              <a:tabLst/>
              <a:defRPr b="1">
                <a:solidFill>
                  <a:schemeClr val="bg1"/>
                </a:solidFill>
              </a:defRPr>
            </a:lvl1pPr>
            <a:lvl2pPr marL="184150" indent="-171450" algn="l">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p:txBody>
      </p:sp>
      <p:sp>
        <p:nvSpPr>
          <p:cNvPr id="5" name="Text Placeholder 10">
            <a:extLst>
              <a:ext uri="{FF2B5EF4-FFF2-40B4-BE49-F238E27FC236}">
                <a16:creationId xmlns:a16="http://schemas.microsoft.com/office/drawing/2014/main" id="{F5DC0C73-3BEF-3DE0-F265-C0E2374CFAE8}"/>
              </a:ext>
            </a:extLst>
          </p:cNvPr>
          <p:cNvSpPr>
            <a:spLocks noGrp="1"/>
          </p:cNvSpPr>
          <p:nvPr>
            <p:ph type="body" sz="quarter" idx="11"/>
          </p:nvPr>
        </p:nvSpPr>
        <p:spPr>
          <a:xfrm>
            <a:off x="2069437" y="3059440"/>
            <a:ext cx="3028137" cy="617795"/>
          </a:xfrm>
        </p:spPr>
        <p:txBody>
          <a:bodyPr>
            <a:normAutofit/>
          </a:bodyPr>
          <a:lstStyle>
            <a:lvl1pPr algn="l">
              <a:defRPr sz="1200">
                <a:solidFill>
                  <a:schemeClr val="bg1"/>
                </a:solidFill>
              </a:defRPr>
            </a:lvl1pPr>
            <a:lvl2pPr marL="179388" indent="-171450" algn="ctr">
              <a:buFont typeface="Arial" panose="020B0604020202020204" pitchFamily="34" charset="0"/>
              <a:buChar char="•"/>
              <a:tabLst/>
              <a:defRPr/>
            </a:lvl2pPr>
          </a:lstStyle>
          <a:p>
            <a:pPr lvl="0"/>
            <a:r>
              <a:rPr lang="en-GB"/>
              <a:t>Click to edit Master text styles</a:t>
            </a:r>
          </a:p>
        </p:txBody>
      </p:sp>
      <p:sp>
        <p:nvSpPr>
          <p:cNvPr id="6" name="Picture Placeholder 16">
            <a:extLst>
              <a:ext uri="{FF2B5EF4-FFF2-40B4-BE49-F238E27FC236}">
                <a16:creationId xmlns:a16="http://schemas.microsoft.com/office/drawing/2014/main" id="{300CF974-0906-8F0C-2D3F-ADA25BB8DCCF}"/>
              </a:ext>
            </a:extLst>
          </p:cNvPr>
          <p:cNvSpPr>
            <a:spLocks noGrp="1"/>
          </p:cNvSpPr>
          <p:nvPr>
            <p:ph type="pic" sz="quarter" idx="12"/>
          </p:nvPr>
        </p:nvSpPr>
        <p:spPr>
          <a:xfrm>
            <a:off x="550863" y="2488602"/>
            <a:ext cx="1241348" cy="1309086"/>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14" name="Text Placeholder 13">
            <a:extLst>
              <a:ext uri="{FF2B5EF4-FFF2-40B4-BE49-F238E27FC236}">
                <a16:creationId xmlns:a16="http://schemas.microsoft.com/office/drawing/2014/main" id="{6654C358-1D39-8F4B-5097-87722769D5C0}"/>
              </a:ext>
            </a:extLst>
          </p:cNvPr>
          <p:cNvSpPr>
            <a:spLocks noGrp="1"/>
          </p:cNvSpPr>
          <p:nvPr>
            <p:ph type="body" sz="quarter" idx="16"/>
          </p:nvPr>
        </p:nvSpPr>
        <p:spPr>
          <a:xfrm>
            <a:off x="554038" y="1340835"/>
            <a:ext cx="4546709" cy="1030288"/>
          </a:xfrm>
        </p:spPr>
        <p:txBody>
          <a:bodyPr/>
          <a:lstStyle>
            <a:lvl1pPr>
              <a:defRPr>
                <a:solidFill>
                  <a:schemeClr val="bg1"/>
                </a:solidFill>
              </a:defRPr>
            </a:lvl1pPr>
          </a:lstStyle>
          <a:p>
            <a:pPr lvl="0"/>
            <a:r>
              <a:rPr lang="en-GB"/>
              <a:t>Click to edit Master text styles</a:t>
            </a:r>
          </a:p>
        </p:txBody>
      </p:sp>
      <p:sp>
        <p:nvSpPr>
          <p:cNvPr id="32" name="Freeform 31">
            <a:extLst>
              <a:ext uri="{FF2B5EF4-FFF2-40B4-BE49-F238E27FC236}">
                <a16:creationId xmlns:a16="http://schemas.microsoft.com/office/drawing/2014/main" id="{04A8B277-D638-318B-92A8-028D67937AC2}"/>
              </a:ext>
            </a:extLst>
          </p:cNvPr>
          <p:cNvSpPr/>
          <p:nvPr userDrawn="1"/>
        </p:nvSpPr>
        <p:spPr>
          <a:xfrm>
            <a:off x="4737315" y="0"/>
            <a:ext cx="2195750" cy="6858000"/>
          </a:xfrm>
          <a:custGeom>
            <a:avLst/>
            <a:gdLst>
              <a:gd name="connsiteX0" fmla="*/ 1969084 w 2195750"/>
              <a:gd name="connsiteY0" fmla="*/ 0 h 6858000"/>
              <a:gd name="connsiteX1" fmla="*/ 2195750 w 2195750"/>
              <a:gd name="connsiteY1" fmla="*/ 0 h 6858000"/>
              <a:gd name="connsiteX2" fmla="*/ 2161525 w 2195750"/>
              <a:gd name="connsiteY2" fmla="*/ 65203 h 6858000"/>
              <a:gd name="connsiteX3" fmla="*/ 1923048 w 2195750"/>
              <a:gd name="connsiteY3" fmla="*/ 564173 h 6858000"/>
              <a:gd name="connsiteX4" fmla="*/ 1313940 w 2195750"/>
              <a:gd name="connsiteY4" fmla="*/ 3942588 h 6858000"/>
              <a:gd name="connsiteX5" fmla="*/ 201511 w 2195750"/>
              <a:gd name="connsiteY5" fmla="*/ 6832245 h 6858000"/>
              <a:gd name="connsiteX6" fmla="*/ 182865 w 2195750"/>
              <a:gd name="connsiteY6" fmla="*/ 6858000 h 6858000"/>
              <a:gd name="connsiteX7" fmla="*/ 0 w 2195750"/>
              <a:gd name="connsiteY7" fmla="*/ 6858000 h 6858000"/>
              <a:gd name="connsiteX8" fmla="*/ 18654 w 2195750"/>
              <a:gd name="connsiteY8" fmla="*/ 6824101 h 6858000"/>
              <a:gd name="connsiteX9" fmla="*/ 705793 w 2195750"/>
              <a:gd name="connsiteY9" fmla="*/ 4649039 h 6858000"/>
              <a:gd name="connsiteX10" fmla="*/ 1314901 w 2195750"/>
              <a:gd name="connsiteY10" fmla="*/ 1270626 h 6858000"/>
              <a:gd name="connsiteX11" fmla="*/ 1833431 w 2195750"/>
              <a:gd name="connsiteY11" fmla="*/ 24687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750" h="6858000">
                <a:moveTo>
                  <a:pt x="1969084" y="0"/>
                </a:moveTo>
                <a:lnTo>
                  <a:pt x="2195750" y="0"/>
                </a:lnTo>
                <a:lnTo>
                  <a:pt x="2161525" y="65203"/>
                </a:lnTo>
                <a:cubicBezTo>
                  <a:pt x="2073851" y="236177"/>
                  <a:pt x="1993106" y="402849"/>
                  <a:pt x="1923048" y="564173"/>
                </a:cubicBezTo>
                <a:cubicBezTo>
                  <a:pt x="1362597" y="1854765"/>
                  <a:pt x="1483348" y="2808922"/>
                  <a:pt x="1313940" y="3942588"/>
                </a:cubicBezTo>
                <a:cubicBezTo>
                  <a:pt x="1173913" y="4862569"/>
                  <a:pt x="844277" y="5901971"/>
                  <a:pt x="201511" y="6832245"/>
                </a:cubicBezTo>
                <a:lnTo>
                  <a:pt x="182865" y="6858000"/>
                </a:lnTo>
                <a:lnTo>
                  <a:pt x="0" y="6858000"/>
                </a:lnTo>
                <a:lnTo>
                  <a:pt x="18654" y="6824101"/>
                </a:lnTo>
                <a:cubicBezTo>
                  <a:pt x="389098" y="6096186"/>
                  <a:pt x="600773" y="5339025"/>
                  <a:pt x="705793" y="4649039"/>
                </a:cubicBezTo>
                <a:cubicBezTo>
                  <a:pt x="875192" y="3515373"/>
                  <a:pt x="754440" y="2561216"/>
                  <a:pt x="1314901" y="1270626"/>
                </a:cubicBezTo>
                <a:cubicBezTo>
                  <a:pt x="1455017" y="947978"/>
                  <a:pt x="1637882" y="603935"/>
                  <a:pt x="1833431" y="246878"/>
                </a:cubicBezTo>
                <a:close/>
              </a:path>
            </a:pathLst>
          </a:custGeom>
          <a:solidFill>
            <a:srgbClr val="5B1E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3" name="Text Placeholder 6">
            <a:extLst>
              <a:ext uri="{FF2B5EF4-FFF2-40B4-BE49-F238E27FC236}">
                <a16:creationId xmlns:a16="http://schemas.microsoft.com/office/drawing/2014/main" id="{084FE5AE-1FB1-89DD-A40C-59B25366566E}"/>
              </a:ext>
            </a:extLst>
          </p:cNvPr>
          <p:cNvSpPr>
            <a:spLocks noGrp="1"/>
          </p:cNvSpPr>
          <p:nvPr>
            <p:ph idx="17" hasCustomPrompt="1"/>
          </p:nvPr>
        </p:nvSpPr>
        <p:spPr>
          <a:xfrm>
            <a:off x="2069436" y="4229976"/>
            <a:ext cx="3028136" cy="341809"/>
          </a:xfrm>
          <a:prstGeom prst="rect">
            <a:avLst/>
          </a:prstGeom>
        </p:spPr>
        <p:txBody>
          <a:bodyPr vert="horz" lIns="0" tIns="0" rIns="0" bIns="0" rtlCol="0">
            <a:normAutofit/>
          </a:bodyPr>
          <a:lstStyle>
            <a:lvl1pPr marL="12700" indent="0" algn="l">
              <a:buNone/>
              <a:tabLst/>
              <a:defRPr b="1">
                <a:solidFill>
                  <a:schemeClr val="bg1"/>
                </a:solidFill>
              </a:defRPr>
            </a:lvl1pPr>
            <a:lvl2pPr marL="184150" indent="-171450" algn="l">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p:txBody>
      </p:sp>
      <p:sp>
        <p:nvSpPr>
          <p:cNvPr id="34" name="Text Placeholder 10">
            <a:extLst>
              <a:ext uri="{FF2B5EF4-FFF2-40B4-BE49-F238E27FC236}">
                <a16:creationId xmlns:a16="http://schemas.microsoft.com/office/drawing/2014/main" id="{291C4C70-0E17-5D48-03A1-9D3740F8BBBE}"/>
              </a:ext>
            </a:extLst>
          </p:cNvPr>
          <p:cNvSpPr>
            <a:spLocks noGrp="1"/>
          </p:cNvSpPr>
          <p:nvPr>
            <p:ph type="body" sz="quarter" idx="18"/>
          </p:nvPr>
        </p:nvSpPr>
        <p:spPr>
          <a:xfrm>
            <a:off x="2069436" y="4574658"/>
            <a:ext cx="3028137" cy="617795"/>
          </a:xfrm>
        </p:spPr>
        <p:txBody>
          <a:bodyPr>
            <a:normAutofit/>
          </a:bodyPr>
          <a:lstStyle>
            <a:lvl1pPr algn="l">
              <a:defRPr sz="1200">
                <a:solidFill>
                  <a:schemeClr val="bg1"/>
                </a:solidFill>
              </a:defRPr>
            </a:lvl1pPr>
            <a:lvl2pPr marL="179388" indent="-171450" algn="ctr">
              <a:buFont typeface="Arial" panose="020B0604020202020204" pitchFamily="34" charset="0"/>
              <a:buChar char="•"/>
              <a:tabLst/>
              <a:defRPr/>
            </a:lvl2pPr>
          </a:lstStyle>
          <a:p>
            <a:pPr lvl="0"/>
            <a:r>
              <a:rPr lang="en-GB"/>
              <a:t>Click to edit Master text styles</a:t>
            </a:r>
          </a:p>
        </p:txBody>
      </p:sp>
      <p:sp>
        <p:nvSpPr>
          <p:cNvPr id="35" name="Picture Placeholder 16">
            <a:extLst>
              <a:ext uri="{FF2B5EF4-FFF2-40B4-BE49-F238E27FC236}">
                <a16:creationId xmlns:a16="http://schemas.microsoft.com/office/drawing/2014/main" id="{CD1C416C-0F6B-DFA1-4B7B-70B455EFD9BD}"/>
              </a:ext>
            </a:extLst>
          </p:cNvPr>
          <p:cNvSpPr>
            <a:spLocks noGrp="1"/>
          </p:cNvSpPr>
          <p:nvPr>
            <p:ph type="pic" sz="quarter" idx="19"/>
          </p:nvPr>
        </p:nvSpPr>
        <p:spPr>
          <a:xfrm>
            <a:off x="550862" y="4003820"/>
            <a:ext cx="1241348" cy="1309086"/>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n-GB"/>
              <a:t>Click icon to add picture</a:t>
            </a:r>
            <a:endParaRPr lang="en-PL"/>
          </a:p>
        </p:txBody>
      </p:sp>
      <p:sp>
        <p:nvSpPr>
          <p:cNvPr id="41" name="Freeform 40">
            <a:extLst>
              <a:ext uri="{FF2B5EF4-FFF2-40B4-BE49-F238E27FC236}">
                <a16:creationId xmlns:a16="http://schemas.microsoft.com/office/drawing/2014/main" id="{37278615-7553-2C74-7514-E58F0F9C319C}"/>
              </a:ext>
            </a:extLst>
          </p:cNvPr>
          <p:cNvSpPr/>
          <p:nvPr userDrawn="1"/>
        </p:nvSpPr>
        <p:spPr>
          <a:xfrm>
            <a:off x="4908605" y="0"/>
            <a:ext cx="2503877" cy="6858000"/>
          </a:xfrm>
          <a:custGeom>
            <a:avLst/>
            <a:gdLst>
              <a:gd name="connsiteX0" fmla="*/ 2012930 w 2503877"/>
              <a:gd name="connsiteY0" fmla="*/ 0 h 6858000"/>
              <a:gd name="connsiteX1" fmla="*/ 2503877 w 2503877"/>
              <a:gd name="connsiteY1" fmla="*/ 0 h 6858000"/>
              <a:gd name="connsiteX2" fmla="*/ 2315406 w 2503877"/>
              <a:gd name="connsiteY2" fmla="*/ 352946 h 6858000"/>
              <a:gd name="connsiteX3" fmla="*/ 1809165 w 2503877"/>
              <a:gd name="connsiteY3" fmla="*/ 1382831 h 6858000"/>
              <a:gd name="connsiteX4" fmla="*/ 1240526 w 2503877"/>
              <a:gd name="connsiteY4" fmla="*/ 4768301 h 6858000"/>
              <a:gd name="connsiteX5" fmla="*/ 660130 w 2503877"/>
              <a:gd name="connsiteY5" fmla="*/ 6782002 h 6858000"/>
              <a:gd name="connsiteX6" fmla="*/ 623493 w 2503877"/>
              <a:gd name="connsiteY6" fmla="*/ 6858000 h 6858000"/>
              <a:gd name="connsiteX7" fmla="*/ 0 w 2503877"/>
              <a:gd name="connsiteY7" fmla="*/ 6858000 h 6858000"/>
              <a:gd name="connsiteX8" fmla="*/ 18646 w 2503877"/>
              <a:gd name="connsiteY8" fmla="*/ 6832245 h 6858000"/>
              <a:gd name="connsiteX9" fmla="*/ 1131075 w 2503877"/>
              <a:gd name="connsiteY9" fmla="*/ 3942588 h 6858000"/>
              <a:gd name="connsiteX10" fmla="*/ 1740183 w 2503877"/>
              <a:gd name="connsiteY10" fmla="*/ 564173 h 6858000"/>
              <a:gd name="connsiteX11" fmla="*/ 1946115 w 2503877"/>
              <a:gd name="connsiteY11" fmla="*/ 1291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3877" h="6858000">
                <a:moveTo>
                  <a:pt x="2012930" y="0"/>
                </a:moveTo>
                <a:lnTo>
                  <a:pt x="2503877" y="0"/>
                </a:lnTo>
                <a:lnTo>
                  <a:pt x="2315406" y="352946"/>
                </a:lnTo>
                <a:cubicBezTo>
                  <a:pt x="2124143" y="712320"/>
                  <a:pt x="1945409" y="1058528"/>
                  <a:pt x="1809165" y="1382831"/>
                </a:cubicBezTo>
                <a:cubicBezTo>
                  <a:pt x="1264183" y="2680040"/>
                  <a:pt x="1396349" y="3632683"/>
                  <a:pt x="1240526" y="4768301"/>
                </a:cubicBezTo>
                <a:cubicBezTo>
                  <a:pt x="1151210" y="5406326"/>
                  <a:pt x="971709" y="6102673"/>
                  <a:pt x="660130" y="6782002"/>
                </a:cubicBezTo>
                <a:lnTo>
                  <a:pt x="623493" y="6858000"/>
                </a:lnTo>
                <a:lnTo>
                  <a:pt x="0" y="6858000"/>
                </a:lnTo>
                <a:lnTo>
                  <a:pt x="18646" y="6832245"/>
                </a:lnTo>
                <a:cubicBezTo>
                  <a:pt x="661412" y="5901971"/>
                  <a:pt x="991048" y="4862569"/>
                  <a:pt x="1131075" y="3942588"/>
                </a:cubicBezTo>
                <a:cubicBezTo>
                  <a:pt x="1300483" y="2808922"/>
                  <a:pt x="1179732" y="1854765"/>
                  <a:pt x="1740183" y="564173"/>
                </a:cubicBezTo>
                <a:cubicBezTo>
                  <a:pt x="1801484" y="423015"/>
                  <a:pt x="1870967" y="277761"/>
                  <a:pt x="1946115" y="129115"/>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4" name="Picture Placeholder 43">
            <a:extLst>
              <a:ext uri="{FF2B5EF4-FFF2-40B4-BE49-F238E27FC236}">
                <a16:creationId xmlns:a16="http://schemas.microsoft.com/office/drawing/2014/main" id="{CF3E8D10-1FC1-0D74-F938-96FDB84FC281}"/>
              </a:ext>
            </a:extLst>
          </p:cNvPr>
          <p:cNvSpPr>
            <a:spLocks noGrp="1"/>
          </p:cNvSpPr>
          <p:nvPr>
            <p:ph type="pic" sz="quarter" idx="20"/>
          </p:nvPr>
        </p:nvSpPr>
        <p:spPr>
          <a:xfrm>
            <a:off x="5520523" y="0"/>
            <a:ext cx="6671477" cy="6858000"/>
          </a:xfrm>
          <a:custGeom>
            <a:avLst/>
            <a:gdLst>
              <a:gd name="connsiteX0" fmla="*/ 1880384 w 6671477"/>
              <a:gd name="connsiteY0" fmla="*/ 0 h 6858000"/>
              <a:gd name="connsiteX1" fmla="*/ 6671477 w 6671477"/>
              <a:gd name="connsiteY1" fmla="*/ 0 h 6858000"/>
              <a:gd name="connsiteX2" fmla="*/ 6671477 w 6671477"/>
              <a:gd name="connsiteY2" fmla="*/ 6858000 h 6858000"/>
              <a:gd name="connsiteX3" fmla="*/ 0 w 6671477"/>
              <a:gd name="connsiteY3" fmla="*/ 6858000 h 6858000"/>
              <a:gd name="connsiteX4" fmla="*/ 36637 w 6671477"/>
              <a:gd name="connsiteY4" fmla="*/ 6782002 h 6858000"/>
              <a:gd name="connsiteX5" fmla="*/ 617033 w 6671477"/>
              <a:gd name="connsiteY5" fmla="*/ 4768301 h 6858000"/>
              <a:gd name="connsiteX6" fmla="*/ 1185672 w 6671477"/>
              <a:gd name="connsiteY6" fmla="*/ 1382831 h 6858000"/>
              <a:gd name="connsiteX7" fmla="*/ 1691913 w 6671477"/>
              <a:gd name="connsiteY7" fmla="*/ 3529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71477" h="6858000">
                <a:moveTo>
                  <a:pt x="1880384" y="0"/>
                </a:moveTo>
                <a:lnTo>
                  <a:pt x="6671477" y="0"/>
                </a:lnTo>
                <a:lnTo>
                  <a:pt x="6671477" y="6858000"/>
                </a:lnTo>
                <a:lnTo>
                  <a:pt x="0" y="6858000"/>
                </a:lnTo>
                <a:lnTo>
                  <a:pt x="36637" y="6782002"/>
                </a:lnTo>
                <a:cubicBezTo>
                  <a:pt x="348216" y="6102673"/>
                  <a:pt x="527717" y="5406326"/>
                  <a:pt x="617033" y="4768301"/>
                </a:cubicBezTo>
                <a:cubicBezTo>
                  <a:pt x="772856" y="3632683"/>
                  <a:pt x="640690" y="2680040"/>
                  <a:pt x="1185672" y="1382831"/>
                </a:cubicBezTo>
                <a:cubicBezTo>
                  <a:pt x="1321916" y="1058528"/>
                  <a:pt x="1500650" y="712320"/>
                  <a:pt x="1691913" y="352946"/>
                </a:cubicBezTo>
                <a:close/>
              </a:path>
            </a:pathLst>
          </a:custGeom>
          <a:solidFill>
            <a:schemeClr val="bg2"/>
          </a:solidFill>
        </p:spPr>
        <p:txBody>
          <a:bodyPr wrap="square" anchor="ctr">
            <a:noAutofit/>
          </a:bodyPr>
          <a:lstStyle>
            <a:lvl1pPr marL="0" indent="0" algn="ctr">
              <a:buNone/>
              <a:defRPr/>
            </a:lvl1pPr>
          </a:lstStyle>
          <a:p>
            <a:r>
              <a:rPr lang="en-GB"/>
              <a:t>Click icon to add picture</a:t>
            </a:r>
          </a:p>
        </p:txBody>
      </p:sp>
    </p:spTree>
    <p:extLst>
      <p:ext uri="{BB962C8B-B14F-4D97-AF65-F5344CB8AC3E}">
        <p14:creationId xmlns:p14="http://schemas.microsoft.com/office/powerpoint/2010/main" val="99738822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End-cover_light">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D52A9A4-97F2-7F53-0D44-94858DC3118F}"/>
              </a:ext>
            </a:extLst>
          </p:cNvPr>
          <p:cNvSpPr/>
          <p:nvPr userDrawn="1"/>
        </p:nvSpPr>
        <p:spPr>
          <a:xfrm>
            <a:off x="2575367" y="-1"/>
            <a:ext cx="6967960" cy="6867819"/>
          </a:xfrm>
          <a:custGeom>
            <a:avLst/>
            <a:gdLst>
              <a:gd name="connsiteX0" fmla="*/ 0 w 7089494"/>
              <a:gd name="connsiteY0" fmla="*/ 0 h 6858001"/>
              <a:gd name="connsiteX1" fmla="*/ 7089494 w 7089494"/>
              <a:gd name="connsiteY1" fmla="*/ 0 h 6858001"/>
              <a:gd name="connsiteX2" fmla="*/ 7089494 w 7089494"/>
              <a:gd name="connsiteY2" fmla="*/ 6858001 h 6858001"/>
              <a:gd name="connsiteX3" fmla="*/ 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6013048 w 7089494"/>
              <a:gd name="connsiteY3" fmla="*/ 668438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6967960"/>
              <a:gd name="connsiteY0" fmla="*/ 0 h 6863789"/>
              <a:gd name="connsiteX1" fmla="*/ 1319514 w 6967960"/>
              <a:gd name="connsiteY1" fmla="*/ 0 h 6863789"/>
              <a:gd name="connsiteX2" fmla="*/ 6967960 w 6967960"/>
              <a:gd name="connsiteY2" fmla="*/ 6863789 h 6863789"/>
              <a:gd name="connsiteX3" fmla="*/ 5202820 w 6967960"/>
              <a:gd name="connsiteY3" fmla="*/ 6858001 h 6863789"/>
              <a:gd name="connsiteX4" fmla="*/ 0 w 6967960"/>
              <a:gd name="connsiteY4" fmla="*/ 0 h 686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960" h="6863789">
                <a:moveTo>
                  <a:pt x="0" y="0"/>
                </a:moveTo>
                <a:lnTo>
                  <a:pt x="1319514" y="0"/>
                </a:lnTo>
                <a:cubicBezTo>
                  <a:pt x="2322654" y="4375230"/>
                  <a:pt x="5044633" y="4577789"/>
                  <a:pt x="6967960" y="6863789"/>
                </a:cubicBezTo>
                <a:lnTo>
                  <a:pt x="5202820" y="6858001"/>
                </a:lnTo>
                <a:cubicBezTo>
                  <a:pt x="3624805" y="4299996"/>
                  <a:pt x="1196049" y="2708476"/>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Text Placeholder 6">
            <a:extLst>
              <a:ext uri="{FF2B5EF4-FFF2-40B4-BE49-F238E27FC236}">
                <a16:creationId xmlns:a16="http://schemas.microsoft.com/office/drawing/2014/main" id="{E826FE26-AFDB-F07C-663E-7C33DA765794}"/>
              </a:ext>
            </a:extLst>
          </p:cNvPr>
          <p:cNvSpPr>
            <a:spLocks noGrp="1"/>
          </p:cNvSpPr>
          <p:nvPr>
            <p:ph idx="1" hasCustomPrompt="1"/>
          </p:nvPr>
        </p:nvSpPr>
        <p:spPr>
          <a:xfrm>
            <a:off x="554037" y="4016436"/>
            <a:ext cx="4252632" cy="995423"/>
          </a:xfrm>
          <a:prstGeom prst="rect">
            <a:avLst/>
          </a:prstGeom>
        </p:spPr>
        <p:txBody>
          <a:bodyPr vert="horz" lIns="0" tIns="0" rIns="0" bIns="0" rtlCol="0">
            <a:normAutofit/>
          </a:bodyPr>
          <a:lstStyle>
            <a:lvl1pPr marL="0" indent="0">
              <a:buNone/>
              <a:defRPr/>
            </a:lvl1pPr>
            <a:lvl2pPr marL="457200" indent="0">
              <a:buNone/>
              <a:defRPr/>
            </a:lvl2pPr>
            <a:lvl3pPr marL="914400" indent="0">
              <a:buNone/>
              <a:defRPr/>
            </a:lvl3pPr>
          </a:lstStyle>
          <a:p>
            <a:pPr lvl="0"/>
            <a:r>
              <a:rPr lang="en-GB"/>
              <a:t>Click to edit Master text styles</a:t>
            </a:r>
          </a:p>
        </p:txBody>
      </p:sp>
      <p:sp>
        <p:nvSpPr>
          <p:cNvPr id="8" name="Title Placeholder 10">
            <a:extLst>
              <a:ext uri="{FF2B5EF4-FFF2-40B4-BE49-F238E27FC236}">
                <a16:creationId xmlns:a16="http://schemas.microsoft.com/office/drawing/2014/main" id="{D0396193-2776-6A62-7DE8-4E7F9141097E}"/>
              </a:ext>
            </a:extLst>
          </p:cNvPr>
          <p:cNvSpPr>
            <a:spLocks noGrp="1"/>
          </p:cNvSpPr>
          <p:nvPr>
            <p:ph type="title" hasCustomPrompt="1"/>
          </p:nvPr>
        </p:nvSpPr>
        <p:spPr>
          <a:xfrm>
            <a:off x="554038" y="3429000"/>
            <a:ext cx="4252632" cy="584261"/>
          </a:xfrm>
          <a:prstGeom prst="rect">
            <a:avLst/>
          </a:prstGeom>
        </p:spPr>
        <p:txBody>
          <a:bodyPr vert="horz" lIns="0" tIns="0" rIns="0" bIns="0" rtlCol="0" anchor="t">
            <a:normAutofit/>
          </a:bodyPr>
          <a:lstStyle>
            <a:lvl1pPr>
              <a:defRPr>
                <a:solidFill>
                  <a:schemeClr val="tx2"/>
                </a:solidFill>
              </a:defRPr>
            </a:lvl1pPr>
          </a:lstStyle>
          <a:p>
            <a:r>
              <a:rPr lang="en-GB"/>
              <a:t>Thanks!</a:t>
            </a:r>
            <a:endParaRPr lang="en-PL"/>
          </a:p>
        </p:txBody>
      </p:sp>
      <p:sp>
        <p:nvSpPr>
          <p:cNvPr id="24" name="Picture Placeholder 23">
            <a:extLst>
              <a:ext uri="{FF2B5EF4-FFF2-40B4-BE49-F238E27FC236}">
                <a16:creationId xmlns:a16="http://schemas.microsoft.com/office/drawing/2014/main" id="{EE48DFFF-E338-09B9-2477-E5D55A4DD2B9}"/>
              </a:ext>
            </a:extLst>
          </p:cNvPr>
          <p:cNvSpPr>
            <a:spLocks noGrp="1"/>
          </p:cNvSpPr>
          <p:nvPr>
            <p:ph type="pic" sz="quarter" idx="10" hasCustomPrompt="1"/>
          </p:nvPr>
        </p:nvSpPr>
        <p:spPr>
          <a:xfrm>
            <a:off x="3958542" y="1"/>
            <a:ext cx="8233458" cy="6858000"/>
          </a:xfrm>
          <a:custGeom>
            <a:avLst/>
            <a:gdLst>
              <a:gd name="connsiteX0" fmla="*/ 0 w 8233458"/>
              <a:gd name="connsiteY0" fmla="*/ 0 h 6858000"/>
              <a:gd name="connsiteX1" fmla="*/ 8233458 w 8233458"/>
              <a:gd name="connsiteY1" fmla="*/ 0 h 6858000"/>
              <a:gd name="connsiteX2" fmla="*/ 8233458 w 8233458"/>
              <a:gd name="connsiteY2" fmla="*/ 6858000 h 6858000"/>
              <a:gd name="connsiteX3" fmla="*/ 5776855 w 8233458"/>
              <a:gd name="connsiteY3" fmla="*/ 6858000 h 6858000"/>
              <a:gd name="connsiteX4" fmla="*/ 2226297 w 8233458"/>
              <a:gd name="connsiteY4" fmla="*/ 3819525 h 6858000"/>
              <a:gd name="connsiteX5" fmla="*/ 0 w 823345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458" h="6858000">
                <a:moveTo>
                  <a:pt x="0" y="0"/>
                </a:moveTo>
                <a:lnTo>
                  <a:pt x="8233458" y="0"/>
                </a:lnTo>
                <a:lnTo>
                  <a:pt x="8233458" y="6858000"/>
                </a:lnTo>
                <a:lnTo>
                  <a:pt x="5776855" y="6858000"/>
                </a:lnTo>
                <a:cubicBezTo>
                  <a:pt x="5776855" y="6858000"/>
                  <a:pt x="3771270" y="5153026"/>
                  <a:pt x="2226297" y="3819525"/>
                </a:cubicBezTo>
                <a:cubicBezTo>
                  <a:pt x="681323" y="2486025"/>
                  <a:pt x="0" y="0"/>
                  <a:pt x="0" y="0"/>
                </a:cubicBezTo>
                <a:close/>
              </a:path>
            </a:pathLst>
          </a:custGeom>
          <a:solidFill>
            <a:schemeClr val="bg2"/>
          </a:solidFill>
        </p:spPr>
        <p:txBody>
          <a:bodyPr wrap="square" lIns="2520000" rIns="2520000" anchor="ctr">
            <a:noAutofit/>
          </a:bodyPr>
          <a:lstStyle>
            <a:lvl1pPr marL="0" indent="0" algn="ctr">
              <a:buNone/>
              <a:defRPr sz="1600"/>
            </a:lvl1pPr>
          </a:lstStyle>
          <a:p>
            <a:r>
              <a:rPr lang="en-GB"/>
              <a:t>You can add a photo</a:t>
            </a:r>
          </a:p>
        </p:txBody>
      </p:sp>
      <p:sp>
        <p:nvSpPr>
          <p:cNvPr id="36" name="Freeform 35">
            <a:extLst>
              <a:ext uri="{FF2B5EF4-FFF2-40B4-BE49-F238E27FC236}">
                <a16:creationId xmlns:a16="http://schemas.microsoft.com/office/drawing/2014/main" id="{65547924-9C4A-ECA1-A5C7-F0DEF0CA22FA}"/>
              </a:ext>
            </a:extLst>
          </p:cNvPr>
          <p:cNvSpPr/>
          <p:nvPr userDrawn="1"/>
        </p:nvSpPr>
        <p:spPr>
          <a:xfrm>
            <a:off x="3003630" y="-1"/>
            <a:ext cx="6769849" cy="6867819"/>
          </a:xfrm>
          <a:custGeom>
            <a:avLst/>
            <a:gdLst>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0 w 6765403"/>
              <a:gd name="connsiteY6" fmla="*/ 685800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5972537 w 6765403"/>
              <a:gd name="connsiteY6" fmla="*/ 6869574 h 6869574"/>
              <a:gd name="connsiteX7" fmla="*/ 0 w 6765403"/>
              <a:gd name="connsiteY7" fmla="*/ 0 h 6869574"/>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6400800 w 6765403"/>
              <a:gd name="connsiteY6" fmla="*/ 6834850 h 6858000"/>
              <a:gd name="connsiteX7" fmla="*/ 0 w 6765403"/>
              <a:gd name="connsiteY7" fmla="*/ 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117221"/>
              <a:gd name="connsiteY0" fmla="*/ 0 h 6875361"/>
              <a:gd name="connsiteX1" fmla="*/ 381965 w 6117221"/>
              <a:gd name="connsiteY1" fmla="*/ 5787 h 6875361"/>
              <a:gd name="connsiteX2" fmla="*/ 2589483 w 6117221"/>
              <a:gd name="connsiteY2" fmla="*/ 3824334 h 6875361"/>
              <a:gd name="connsiteX3" fmla="*/ 6110093 w 6117221"/>
              <a:gd name="connsiteY3" fmla="*/ 6862031 h 6875361"/>
              <a:gd name="connsiteX4" fmla="*/ 6117221 w 6117221"/>
              <a:gd name="connsiteY4" fmla="*/ 6862031 h 6875361"/>
              <a:gd name="connsiteX5" fmla="*/ 6117221 w 6117221"/>
              <a:gd name="connsiteY5" fmla="*/ 6863787 h 6875361"/>
              <a:gd name="connsiteX6" fmla="*/ 5775768 w 6117221"/>
              <a:gd name="connsiteY6" fmla="*/ 6875361 h 6875361"/>
              <a:gd name="connsiteX7" fmla="*/ 0 w 6117221"/>
              <a:gd name="connsiteY7" fmla="*/ 0 h 6875361"/>
              <a:gd name="connsiteX0" fmla="*/ 0 w 6701742"/>
              <a:gd name="connsiteY0" fmla="*/ 1 h 6869574"/>
              <a:gd name="connsiteX1" fmla="*/ 966486 w 6701742"/>
              <a:gd name="connsiteY1" fmla="*/ 0 h 6869574"/>
              <a:gd name="connsiteX2" fmla="*/ 3174004 w 6701742"/>
              <a:gd name="connsiteY2" fmla="*/ 3818547 h 6869574"/>
              <a:gd name="connsiteX3" fmla="*/ 6694614 w 6701742"/>
              <a:gd name="connsiteY3" fmla="*/ 6856244 h 6869574"/>
              <a:gd name="connsiteX4" fmla="*/ 6701742 w 6701742"/>
              <a:gd name="connsiteY4" fmla="*/ 6856244 h 6869574"/>
              <a:gd name="connsiteX5" fmla="*/ 6701742 w 6701742"/>
              <a:gd name="connsiteY5" fmla="*/ 6858000 h 6869574"/>
              <a:gd name="connsiteX6" fmla="*/ 6360289 w 6701742"/>
              <a:gd name="connsiteY6" fmla="*/ 6869574 h 6869574"/>
              <a:gd name="connsiteX7" fmla="*/ 0 w 6701742"/>
              <a:gd name="connsiteY7" fmla="*/ 1 h 6869574"/>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939023"/>
              <a:gd name="connsiteX1" fmla="*/ 966486 w 6701742"/>
              <a:gd name="connsiteY1" fmla="*/ 0 h 6939023"/>
              <a:gd name="connsiteX2" fmla="*/ 3174004 w 6701742"/>
              <a:gd name="connsiteY2" fmla="*/ 3818547 h 6939023"/>
              <a:gd name="connsiteX3" fmla="*/ 6694614 w 6701742"/>
              <a:gd name="connsiteY3" fmla="*/ 6856244 h 6939023"/>
              <a:gd name="connsiteX4" fmla="*/ 6701742 w 6701742"/>
              <a:gd name="connsiteY4" fmla="*/ 6856244 h 6939023"/>
              <a:gd name="connsiteX5" fmla="*/ 6643869 w 6701742"/>
              <a:gd name="connsiteY5" fmla="*/ 6939023 h 6939023"/>
              <a:gd name="connsiteX6" fmla="*/ 6354502 w 6701742"/>
              <a:gd name="connsiteY6" fmla="*/ 6863787 h 6939023"/>
              <a:gd name="connsiteX7" fmla="*/ 0 w 6701742"/>
              <a:gd name="connsiteY7" fmla="*/ 1 h 6939023"/>
              <a:gd name="connsiteX0" fmla="*/ 0 w 6776977"/>
              <a:gd name="connsiteY0" fmla="*/ 1 h 7070376"/>
              <a:gd name="connsiteX1" fmla="*/ 966486 w 6776977"/>
              <a:gd name="connsiteY1" fmla="*/ 0 h 7070376"/>
              <a:gd name="connsiteX2" fmla="*/ 3174004 w 6776977"/>
              <a:gd name="connsiteY2" fmla="*/ 3818547 h 7070376"/>
              <a:gd name="connsiteX3" fmla="*/ 6694614 w 6776977"/>
              <a:gd name="connsiteY3" fmla="*/ 6856244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76977"/>
              <a:gd name="connsiteY0" fmla="*/ 1 h 7070376"/>
              <a:gd name="connsiteX1" fmla="*/ 966486 w 6776977"/>
              <a:gd name="connsiteY1" fmla="*/ 0 h 7070376"/>
              <a:gd name="connsiteX2" fmla="*/ 3174004 w 6776977"/>
              <a:gd name="connsiteY2" fmla="*/ 3818547 h 7070376"/>
              <a:gd name="connsiteX3" fmla="*/ 6769849 w 6776977"/>
              <a:gd name="connsiteY3" fmla="*/ 6867819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69849"/>
              <a:gd name="connsiteY0" fmla="*/ 1 h 6939023"/>
              <a:gd name="connsiteX1" fmla="*/ 966486 w 6769849"/>
              <a:gd name="connsiteY1" fmla="*/ 0 h 6939023"/>
              <a:gd name="connsiteX2" fmla="*/ 3174004 w 6769849"/>
              <a:gd name="connsiteY2" fmla="*/ 3818547 h 6939023"/>
              <a:gd name="connsiteX3" fmla="*/ 6769849 w 6769849"/>
              <a:gd name="connsiteY3" fmla="*/ 6867819 h 6939023"/>
              <a:gd name="connsiteX4" fmla="*/ 6643869 w 6769849"/>
              <a:gd name="connsiteY4" fmla="*/ 6939023 h 6939023"/>
              <a:gd name="connsiteX5" fmla="*/ 6354502 w 6769849"/>
              <a:gd name="connsiteY5" fmla="*/ 6863787 h 6939023"/>
              <a:gd name="connsiteX6" fmla="*/ 0 w 6769849"/>
              <a:gd name="connsiteY6" fmla="*/ 1 h 6939023"/>
              <a:gd name="connsiteX0" fmla="*/ 0 w 6769849"/>
              <a:gd name="connsiteY0" fmla="*/ 1 h 6867819"/>
              <a:gd name="connsiteX1" fmla="*/ 966486 w 6769849"/>
              <a:gd name="connsiteY1" fmla="*/ 0 h 6867819"/>
              <a:gd name="connsiteX2" fmla="*/ 3174004 w 6769849"/>
              <a:gd name="connsiteY2" fmla="*/ 3818547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04557 w 6769849"/>
              <a:gd name="connsiteY2" fmla="*/ 3859058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27706 w 6769849"/>
              <a:gd name="connsiteY2" fmla="*/ 3754885 h 6867819"/>
              <a:gd name="connsiteX3" fmla="*/ 6769849 w 6769849"/>
              <a:gd name="connsiteY3" fmla="*/ 6867819 h 6867819"/>
              <a:gd name="connsiteX4" fmla="*/ 6354502 w 6769849"/>
              <a:gd name="connsiteY4" fmla="*/ 6863787 h 6867819"/>
              <a:gd name="connsiteX5" fmla="*/ 0 w 6769849"/>
              <a:gd name="connsiteY5" fmla="*/ 1 h 686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9849" h="6867819">
                <a:moveTo>
                  <a:pt x="0" y="1"/>
                </a:moveTo>
                <a:lnTo>
                  <a:pt x="966486" y="0"/>
                </a:lnTo>
                <a:cubicBezTo>
                  <a:pt x="1135707" y="386604"/>
                  <a:pt x="1763052" y="2599757"/>
                  <a:pt x="3127706" y="3754885"/>
                </a:cubicBezTo>
                <a:cubicBezTo>
                  <a:pt x="4467217" y="4888731"/>
                  <a:pt x="6074732" y="6204424"/>
                  <a:pt x="6769849" y="6867819"/>
                </a:cubicBezTo>
                <a:lnTo>
                  <a:pt x="6354502" y="6863787"/>
                </a:lnTo>
                <a:cubicBezTo>
                  <a:pt x="3923818" y="4398380"/>
                  <a:pt x="1533646" y="3946967"/>
                  <a:pt x="0" y="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extBox 1">
            <a:extLst>
              <a:ext uri="{FF2B5EF4-FFF2-40B4-BE49-F238E27FC236}">
                <a16:creationId xmlns:a16="http://schemas.microsoft.com/office/drawing/2014/main" id="{F0C2B91E-6263-3DFE-2F5D-8D4CD3A79360}"/>
              </a:ext>
            </a:extLst>
          </p:cNvPr>
          <p:cNvSpPr txBox="1"/>
          <p:nvPr userDrawn="1"/>
        </p:nvSpPr>
        <p:spPr>
          <a:xfrm>
            <a:off x="550863" y="6086183"/>
            <a:ext cx="1051570" cy="276999"/>
          </a:xfrm>
          <a:prstGeom prst="rect">
            <a:avLst/>
          </a:prstGeom>
          <a:noFill/>
        </p:spPr>
        <p:txBody>
          <a:bodyPr wrap="none" lIns="0" tIns="0" rIns="0" bIns="0" rtlCol="0">
            <a:spAutoFit/>
          </a:bodyPr>
          <a:lstStyle/>
          <a:p>
            <a:r>
              <a:rPr lang="en-GB" sz="1800">
                <a:solidFill>
                  <a:schemeClr val="tx2"/>
                </a:solidFill>
              </a:rPr>
              <a:t>xebia.com</a:t>
            </a:r>
          </a:p>
        </p:txBody>
      </p:sp>
      <p:pic>
        <p:nvPicPr>
          <p:cNvPr id="3" name="Graphic 2">
            <a:extLst>
              <a:ext uri="{FF2B5EF4-FFF2-40B4-BE49-F238E27FC236}">
                <a16:creationId xmlns:a16="http://schemas.microsoft.com/office/drawing/2014/main" id="{FFFF42E6-A456-BD1D-C4C7-A3ADF1EF668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7125" y="533282"/>
            <a:ext cx="1255744" cy="442730"/>
          </a:xfrm>
          <a:prstGeom prst="rect">
            <a:avLst/>
          </a:prstGeom>
        </p:spPr>
      </p:pic>
    </p:spTree>
    <p:extLst>
      <p:ext uri="{BB962C8B-B14F-4D97-AF65-F5344CB8AC3E}">
        <p14:creationId xmlns:p14="http://schemas.microsoft.com/office/powerpoint/2010/main" val="138194955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End-cover_dark">
    <p:bg>
      <p:bgPr>
        <a:solidFill>
          <a:schemeClr val="tx2"/>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D52A9A4-97F2-7F53-0D44-94858DC3118F}"/>
              </a:ext>
            </a:extLst>
          </p:cNvPr>
          <p:cNvSpPr/>
          <p:nvPr userDrawn="1"/>
        </p:nvSpPr>
        <p:spPr>
          <a:xfrm>
            <a:off x="2575367" y="-1"/>
            <a:ext cx="6967960" cy="6867819"/>
          </a:xfrm>
          <a:custGeom>
            <a:avLst/>
            <a:gdLst>
              <a:gd name="connsiteX0" fmla="*/ 0 w 7089494"/>
              <a:gd name="connsiteY0" fmla="*/ 0 h 6858001"/>
              <a:gd name="connsiteX1" fmla="*/ 7089494 w 7089494"/>
              <a:gd name="connsiteY1" fmla="*/ 0 h 6858001"/>
              <a:gd name="connsiteX2" fmla="*/ 7089494 w 7089494"/>
              <a:gd name="connsiteY2" fmla="*/ 6858001 h 6858001"/>
              <a:gd name="connsiteX3" fmla="*/ 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6013048 w 7089494"/>
              <a:gd name="connsiteY3" fmla="*/ 668438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6967960"/>
              <a:gd name="connsiteY0" fmla="*/ 0 h 6863789"/>
              <a:gd name="connsiteX1" fmla="*/ 1319514 w 6967960"/>
              <a:gd name="connsiteY1" fmla="*/ 0 h 6863789"/>
              <a:gd name="connsiteX2" fmla="*/ 6967960 w 6967960"/>
              <a:gd name="connsiteY2" fmla="*/ 6863789 h 6863789"/>
              <a:gd name="connsiteX3" fmla="*/ 5202820 w 6967960"/>
              <a:gd name="connsiteY3" fmla="*/ 6858001 h 6863789"/>
              <a:gd name="connsiteX4" fmla="*/ 0 w 6967960"/>
              <a:gd name="connsiteY4" fmla="*/ 0 h 686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960" h="6863789">
                <a:moveTo>
                  <a:pt x="0" y="0"/>
                </a:moveTo>
                <a:lnTo>
                  <a:pt x="1319514" y="0"/>
                </a:lnTo>
                <a:cubicBezTo>
                  <a:pt x="2322654" y="4375230"/>
                  <a:pt x="5044633" y="4577789"/>
                  <a:pt x="6967960" y="6863789"/>
                </a:cubicBezTo>
                <a:lnTo>
                  <a:pt x="5202820" y="6858001"/>
                </a:lnTo>
                <a:cubicBezTo>
                  <a:pt x="3624805" y="4299996"/>
                  <a:pt x="1196049" y="2708476"/>
                  <a:pt x="0" y="0"/>
                </a:cubicBezTo>
                <a:close/>
              </a:path>
            </a:pathLst>
          </a:custGeom>
          <a:solidFill>
            <a:srgbClr val="5B1E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Text Placeholder 6">
            <a:extLst>
              <a:ext uri="{FF2B5EF4-FFF2-40B4-BE49-F238E27FC236}">
                <a16:creationId xmlns:a16="http://schemas.microsoft.com/office/drawing/2014/main" id="{E826FE26-AFDB-F07C-663E-7C33DA765794}"/>
              </a:ext>
            </a:extLst>
          </p:cNvPr>
          <p:cNvSpPr>
            <a:spLocks noGrp="1"/>
          </p:cNvSpPr>
          <p:nvPr>
            <p:ph idx="1" hasCustomPrompt="1"/>
          </p:nvPr>
        </p:nvSpPr>
        <p:spPr>
          <a:xfrm>
            <a:off x="554037" y="4016436"/>
            <a:ext cx="4252632" cy="995423"/>
          </a:xfrm>
          <a:prstGeom prst="rect">
            <a:avLst/>
          </a:prstGeom>
        </p:spPr>
        <p:txBody>
          <a:bodyPr vert="horz" lIns="0" tIns="0" rIns="0" bIns="0" rtlCol="0">
            <a:normAutofit/>
          </a:bodyPr>
          <a:lstStyle>
            <a:lvl1pPr marL="0" indent="0">
              <a:buNone/>
              <a:defRPr>
                <a:solidFill>
                  <a:schemeClr val="bg1"/>
                </a:solidFill>
              </a:defRPr>
            </a:lvl1pPr>
            <a:lvl2pPr marL="457200" indent="0">
              <a:buNone/>
              <a:defRPr/>
            </a:lvl2pPr>
            <a:lvl3pPr marL="914400" indent="0">
              <a:buNone/>
              <a:defRPr/>
            </a:lvl3pPr>
          </a:lstStyle>
          <a:p>
            <a:pPr lvl="0"/>
            <a:r>
              <a:rPr lang="en-GB"/>
              <a:t>Click to edit Master text styles</a:t>
            </a:r>
          </a:p>
        </p:txBody>
      </p:sp>
      <p:sp>
        <p:nvSpPr>
          <p:cNvPr id="8" name="Title Placeholder 10">
            <a:extLst>
              <a:ext uri="{FF2B5EF4-FFF2-40B4-BE49-F238E27FC236}">
                <a16:creationId xmlns:a16="http://schemas.microsoft.com/office/drawing/2014/main" id="{D0396193-2776-6A62-7DE8-4E7F9141097E}"/>
              </a:ext>
            </a:extLst>
          </p:cNvPr>
          <p:cNvSpPr>
            <a:spLocks noGrp="1"/>
          </p:cNvSpPr>
          <p:nvPr>
            <p:ph type="title" hasCustomPrompt="1"/>
          </p:nvPr>
        </p:nvSpPr>
        <p:spPr>
          <a:xfrm>
            <a:off x="554038" y="3429000"/>
            <a:ext cx="4252632" cy="584261"/>
          </a:xfrm>
          <a:prstGeom prst="rect">
            <a:avLst/>
          </a:prstGeom>
        </p:spPr>
        <p:txBody>
          <a:bodyPr vert="horz" lIns="0" tIns="0" rIns="0" bIns="0" rtlCol="0" anchor="t">
            <a:normAutofit/>
          </a:bodyPr>
          <a:lstStyle>
            <a:lvl1pPr>
              <a:defRPr>
                <a:solidFill>
                  <a:schemeClr val="bg1"/>
                </a:solidFill>
              </a:defRPr>
            </a:lvl1pPr>
          </a:lstStyle>
          <a:p>
            <a:r>
              <a:rPr lang="en-GB"/>
              <a:t>Thanks!</a:t>
            </a:r>
            <a:endParaRPr lang="en-PL"/>
          </a:p>
        </p:txBody>
      </p:sp>
      <p:sp>
        <p:nvSpPr>
          <p:cNvPr id="24" name="Picture Placeholder 23">
            <a:extLst>
              <a:ext uri="{FF2B5EF4-FFF2-40B4-BE49-F238E27FC236}">
                <a16:creationId xmlns:a16="http://schemas.microsoft.com/office/drawing/2014/main" id="{EE48DFFF-E338-09B9-2477-E5D55A4DD2B9}"/>
              </a:ext>
            </a:extLst>
          </p:cNvPr>
          <p:cNvSpPr>
            <a:spLocks noGrp="1"/>
          </p:cNvSpPr>
          <p:nvPr>
            <p:ph type="pic" sz="quarter" idx="10" hasCustomPrompt="1"/>
          </p:nvPr>
        </p:nvSpPr>
        <p:spPr>
          <a:xfrm>
            <a:off x="3958542" y="1"/>
            <a:ext cx="8233458" cy="6858000"/>
          </a:xfrm>
          <a:custGeom>
            <a:avLst/>
            <a:gdLst>
              <a:gd name="connsiteX0" fmla="*/ 0 w 8233458"/>
              <a:gd name="connsiteY0" fmla="*/ 0 h 6858000"/>
              <a:gd name="connsiteX1" fmla="*/ 8233458 w 8233458"/>
              <a:gd name="connsiteY1" fmla="*/ 0 h 6858000"/>
              <a:gd name="connsiteX2" fmla="*/ 8233458 w 8233458"/>
              <a:gd name="connsiteY2" fmla="*/ 6858000 h 6858000"/>
              <a:gd name="connsiteX3" fmla="*/ 5776855 w 8233458"/>
              <a:gd name="connsiteY3" fmla="*/ 6858000 h 6858000"/>
              <a:gd name="connsiteX4" fmla="*/ 2226297 w 8233458"/>
              <a:gd name="connsiteY4" fmla="*/ 3819525 h 6858000"/>
              <a:gd name="connsiteX5" fmla="*/ 0 w 823345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458" h="6858000">
                <a:moveTo>
                  <a:pt x="0" y="0"/>
                </a:moveTo>
                <a:lnTo>
                  <a:pt x="8233458" y="0"/>
                </a:lnTo>
                <a:lnTo>
                  <a:pt x="8233458" y="6858000"/>
                </a:lnTo>
                <a:lnTo>
                  <a:pt x="5776855" y="6858000"/>
                </a:lnTo>
                <a:cubicBezTo>
                  <a:pt x="5776855" y="6858000"/>
                  <a:pt x="3771270" y="5153026"/>
                  <a:pt x="2226297" y="3819525"/>
                </a:cubicBezTo>
                <a:cubicBezTo>
                  <a:pt x="681323" y="2486025"/>
                  <a:pt x="0" y="0"/>
                  <a:pt x="0" y="0"/>
                </a:cubicBezTo>
                <a:close/>
              </a:path>
            </a:pathLst>
          </a:custGeom>
          <a:solidFill>
            <a:schemeClr val="bg2"/>
          </a:solidFill>
        </p:spPr>
        <p:txBody>
          <a:bodyPr wrap="square" lIns="2520000" rIns="2520000" anchor="ctr">
            <a:noAutofit/>
          </a:bodyPr>
          <a:lstStyle>
            <a:lvl1pPr marL="0" indent="0" algn="ctr">
              <a:buNone/>
              <a:defRPr sz="1600"/>
            </a:lvl1pPr>
          </a:lstStyle>
          <a:p>
            <a:r>
              <a:rPr lang="en-GB"/>
              <a:t>You can add a photo</a:t>
            </a:r>
          </a:p>
        </p:txBody>
      </p:sp>
      <p:sp>
        <p:nvSpPr>
          <p:cNvPr id="36" name="Freeform 35">
            <a:extLst>
              <a:ext uri="{FF2B5EF4-FFF2-40B4-BE49-F238E27FC236}">
                <a16:creationId xmlns:a16="http://schemas.microsoft.com/office/drawing/2014/main" id="{65547924-9C4A-ECA1-A5C7-F0DEF0CA22FA}"/>
              </a:ext>
            </a:extLst>
          </p:cNvPr>
          <p:cNvSpPr/>
          <p:nvPr userDrawn="1"/>
        </p:nvSpPr>
        <p:spPr>
          <a:xfrm>
            <a:off x="3003630" y="-1"/>
            <a:ext cx="6769849" cy="6867819"/>
          </a:xfrm>
          <a:custGeom>
            <a:avLst/>
            <a:gdLst>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0 w 6765403"/>
              <a:gd name="connsiteY6" fmla="*/ 685800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5972537 w 6765403"/>
              <a:gd name="connsiteY6" fmla="*/ 6869574 h 6869574"/>
              <a:gd name="connsiteX7" fmla="*/ 0 w 6765403"/>
              <a:gd name="connsiteY7" fmla="*/ 0 h 6869574"/>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6400800 w 6765403"/>
              <a:gd name="connsiteY6" fmla="*/ 6834850 h 6858000"/>
              <a:gd name="connsiteX7" fmla="*/ 0 w 6765403"/>
              <a:gd name="connsiteY7" fmla="*/ 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117221"/>
              <a:gd name="connsiteY0" fmla="*/ 0 h 6875361"/>
              <a:gd name="connsiteX1" fmla="*/ 381965 w 6117221"/>
              <a:gd name="connsiteY1" fmla="*/ 5787 h 6875361"/>
              <a:gd name="connsiteX2" fmla="*/ 2589483 w 6117221"/>
              <a:gd name="connsiteY2" fmla="*/ 3824334 h 6875361"/>
              <a:gd name="connsiteX3" fmla="*/ 6110093 w 6117221"/>
              <a:gd name="connsiteY3" fmla="*/ 6862031 h 6875361"/>
              <a:gd name="connsiteX4" fmla="*/ 6117221 w 6117221"/>
              <a:gd name="connsiteY4" fmla="*/ 6862031 h 6875361"/>
              <a:gd name="connsiteX5" fmla="*/ 6117221 w 6117221"/>
              <a:gd name="connsiteY5" fmla="*/ 6863787 h 6875361"/>
              <a:gd name="connsiteX6" fmla="*/ 5775768 w 6117221"/>
              <a:gd name="connsiteY6" fmla="*/ 6875361 h 6875361"/>
              <a:gd name="connsiteX7" fmla="*/ 0 w 6117221"/>
              <a:gd name="connsiteY7" fmla="*/ 0 h 6875361"/>
              <a:gd name="connsiteX0" fmla="*/ 0 w 6701742"/>
              <a:gd name="connsiteY0" fmla="*/ 1 h 6869574"/>
              <a:gd name="connsiteX1" fmla="*/ 966486 w 6701742"/>
              <a:gd name="connsiteY1" fmla="*/ 0 h 6869574"/>
              <a:gd name="connsiteX2" fmla="*/ 3174004 w 6701742"/>
              <a:gd name="connsiteY2" fmla="*/ 3818547 h 6869574"/>
              <a:gd name="connsiteX3" fmla="*/ 6694614 w 6701742"/>
              <a:gd name="connsiteY3" fmla="*/ 6856244 h 6869574"/>
              <a:gd name="connsiteX4" fmla="*/ 6701742 w 6701742"/>
              <a:gd name="connsiteY4" fmla="*/ 6856244 h 6869574"/>
              <a:gd name="connsiteX5" fmla="*/ 6701742 w 6701742"/>
              <a:gd name="connsiteY5" fmla="*/ 6858000 h 6869574"/>
              <a:gd name="connsiteX6" fmla="*/ 6360289 w 6701742"/>
              <a:gd name="connsiteY6" fmla="*/ 6869574 h 6869574"/>
              <a:gd name="connsiteX7" fmla="*/ 0 w 6701742"/>
              <a:gd name="connsiteY7" fmla="*/ 1 h 6869574"/>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939023"/>
              <a:gd name="connsiteX1" fmla="*/ 966486 w 6701742"/>
              <a:gd name="connsiteY1" fmla="*/ 0 h 6939023"/>
              <a:gd name="connsiteX2" fmla="*/ 3174004 w 6701742"/>
              <a:gd name="connsiteY2" fmla="*/ 3818547 h 6939023"/>
              <a:gd name="connsiteX3" fmla="*/ 6694614 w 6701742"/>
              <a:gd name="connsiteY3" fmla="*/ 6856244 h 6939023"/>
              <a:gd name="connsiteX4" fmla="*/ 6701742 w 6701742"/>
              <a:gd name="connsiteY4" fmla="*/ 6856244 h 6939023"/>
              <a:gd name="connsiteX5" fmla="*/ 6643869 w 6701742"/>
              <a:gd name="connsiteY5" fmla="*/ 6939023 h 6939023"/>
              <a:gd name="connsiteX6" fmla="*/ 6354502 w 6701742"/>
              <a:gd name="connsiteY6" fmla="*/ 6863787 h 6939023"/>
              <a:gd name="connsiteX7" fmla="*/ 0 w 6701742"/>
              <a:gd name="connsiteY7" fmla="*/ 1 h 6939023"/>
              <a:gd name="connsiteX0" fmla="*/ 0 w 6776977"/>
              <a:gd name="connsiteY0" fmla="*/ 1 h 7070376"/>
              <a:gd name="connsiteX1" fmla="*/ 966486 w 6776977"/>
              <a:gd name="connsiteY1" fmla="*/ 0 h 7070376"/>
              <a:gd name="connsiteX2" fmla="*/ 3174004 w 6776977"/>
              <a:gd name="connsiteY2" fmla="*/ 3818547 h 7070376"/>
              <a:gd name="connsiteX3" fmla="*/ 6694614 w 6776977"/>
              <a:gd name="connsiteY3" fmla="*/ 6856244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76977"/>
              <a:gd name="connsiteY0" fmla="*/ 1 h 7070376"/>
              <a:gd name="connsiteX1" fmla="*/ 966486 w 6776977"/>
              <a:gd name="connsiteY1" fmla="*/ 0 h 7070376"/>
              <a:gd name="connsiteX2" fmla="*/ 3174004 w 6776977"/>
              <a:gd name="connsiteY2" fmla="*/ 3818547 h 7070376"/>
              <a:gd name="connsiteX3" fmla="*/ 6769849 w 6776977"/>
              <a:gd name="connsiteY3" fmla="*/ 6867819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69849"/>
              <a:gd name="connsiteY0" fmla="*/ 1 h 6939023"/>
              <a:gd name="connsiteX1" fmla="*/ 966486 w 6769849"/>
              <a:gd name="connsiteY1" fmla="*/ 0 h 6939023"/>
              <a:gd name="connsiteX2" fmla="*/ 3174004 w 6769849"/>
              <a:gd name="connsiteY2" fmla="*/ 3818547 h 6939023"/>
              <a:gd name="connsiteX3" fmla="*/ 6769849 w 6769849"/>
              <a:gd name="connsiteY3" fmla="*/ 6867819 h 6939023"/>
              <a:gd name="connsiteX4" fmla="*/ 6643869 w 6769849"/>
              <a:gd name="connsiteY4" fmla="*/ 6939023 h 6939023"/>
              <a:gd name="connsiteX5" fmla="*/ 6354502 w 6769849"/>
              <a:gd name="connsiteY5" fmla="*/ 6863787 h 6939023"/>
              <a:gd name="connsiteX6" fmla="*/ 0 w 6769849"/>
              <a:gd name="connsiteY6" fmla="*/ 1 h 6939023"/>
              <a:gd name="connsiteX0" fmla="*/ 0 w 6769849"/>
              <a:gd name="connsiteY0" fmla="*/ 1 h 6867819"/>
              <a:gd name="connsiteX1" fmla="*/ 966486 w 6769849"/>
              <a:gd name="connsiteY1" fmla="*/ 0 h 6867819"/>
              <a:gd name="connsiteX2" fmla="*/ 3174004 w 6769849"/>
              <a:gd name="connsiteY2" fmla="*/ 3818547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04557 w 6769849"/>
              <a:gd name="connsiteY2" fmla="*/ 3859058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27706 w 6769849"/>
              <a:gd name="connsiteY2" fmla="*/ 3754885 h 6867819"/>
              <a:gd name="connsiteX3" fmla="*/ 6769849 w 6769849"/>
              <a:gd name="connsiteY3" fmla="*/ 6867819 h 6867819"/>
              <a:gd name="connsiteX4" fmla="*/ 6354502 w 6769849"/>
              <a:gd name="connsiteY4" fmla="*/ 6863787 h 6867819"/>
              <a:gd name="connsiteX5" fmla="*/ 0 w 6769849"/>
              <a:gd name="connsiteY5" fmla="*/ 1 h 686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9849" h="6867819">
                <a:moveTo>
                  <a:pt x="0" y="1"/>
                </a:moveTo>
                <a:lnTo>
                  <a:pt x="966486" y="0"/>
                </a:lnTo>
                <a:cubicBezTo>
                  <a:pt x="1135707" y="386604"/>
                  <a:pt x="1763052" y="2599757"/>
                  <a:pt x="3127706" y="3754885"/>
                </a:cubicBezTo>
                <a:cubicBezTo>
                  <a:pt x="4467217" y="4888731"/>
                  <a:pt x="6074732" y="6204424"/>
                  <a:pt x="6769849" y="6867819"/>
                </a:cubicBezTo>
                <a:lnTo>
                  <a:pt x="6354502" y="6863787"/>
                </a:lnTo>
                <a:cubicBezTo>
                  <a:pt x="3923818" y="4398380"/>
                  <a:pt x="1533646" y="3946967"/>
                  <a:pt x="0" y="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extBox 1">
            <a:extLst>
              <a:ext uri="{FF2B5EF4-FFF2-40B4-BE49-F238E27FC236}">
                <a16:creationId xmlns:a16="http://schemas.microsoft.com/office/drawing/2014/main" id="{F0C2B91E-6263-3DFE-2F5D-8D4CD3A79360}"/>
              </a:ext>
            </a:extLst>
          </p:cNvPr>
          <p:cNvSpPr txBox="1"/>
          <p:nvPr userDrawn="1"/>
        </p:nvSpPr>
        <p:spPr>
          <a:xfrm>
            <a:off x="550863" y="6086183"/>
            <a:ext cx="1051570" cy="276999"/>
          </a:xfrm>
          <a:prstGeom prst="rect">
            <a:avLst/>
          </a:prstGeom>
          <a:noFill/>
        </p:spPr>
        <p:txBody>
          <a:bodyPr wrap="none" lIns="0" tIns="0" rIns="0" bIns="0" rtlCol="0">
            <a:spAutoFit/>
          </a:bodyPr>
          <a:lstStyle/>
          <a:p>
            <a:r>
              <a:rPr lang="en-GB" sz="1800">
                <a:solidFill>
                  <a:schemeClr val="accent3"/>
                </a:solidFill>
              </a:rPr>
              <a:t>xebia.com</a:t>
            </a:r>
          </a:p>
        </p:txBody>
      </p:sp>
      <p:pic>
        <p:nvPicPr>
          <p:cNvPr id="3" name="Graphic 2">
            <a:extLst>
              <a:ext uri="{FF2B5EF4-FFF2-40B4-BE49-F238E27FC236}">
                <a16:creationId xmlns:a16="http://schemas.microsoft.com/office/drawing/2014/main" id="{D6B500E9-9A83-15DB-09B2-5C18BB6C1F5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7125" y="533282"/>
            <a:ext cx="1255744" cy="442730"/>
          </a:xfrm>
          <a:prstGeom prst="rect">
            <a:avLst/>
          </a:prstGeom>
        </p:spPr>
      </p:pic>
    </p:spTree>
    <p:extLst>
      <p:ext uri="{BB962C8B-B14F-4D97-AF65-F5344CB8AC3E}">
        <p14:creationId xmlns:p14="http://schemas.microsoft.com/office/powerpoint/2010/main" val="4217274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8" Type="http://schemas.openxmlformats.org/officeDocument/2006/relationships/slideLayout" Target="../slideLayouts/slideLayout37.xml"/><Relationship Id="rId3"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3663FBB-EF9F-3E1B-108D-63CA29DF62AE}"/>
              </a:ext>
            </a:extLst>
          </p:cNvPr>
          <p:cNvSpPr>
            <a:spLocks noGrp="1"/>
          </p:cNvSpPr>
          <p:nvPr>
            <p:ph type="body" idx="1"/>
          </p:nvPr>
        </p:nvSpPr>
        <p:spPr>
          <a:xfrm>
            <a:off x="550863" y="1825625"/>
            <a:ext cx="11093450" cy="4483100"/>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p:txBody>
      </p:sp>
      <p:sp>
        <p:nvSpPr>
          <p:cNvPr id="10" name="Slide Number Placeholder 5">
            <a:extLst>
              <a:ext uri="{FF2B5EF4-FFF2-40B4-BE49-F238E27FC236}">
                <a16:creationId xmlns:a16="http://schemas.microsoft.com/office/drawing/2014/main" id="{26E93499-EFB0-CC96-CEB4-CEDC25EC9175}"/>
              </a:ext>
            </a:extLst>
          </p:cNvPr>
          <p:cNvSpPr>
            <a:spLocks noGrp="1"/>
          </p:cNvSpPr>
          <p:nvPr>
            <p:ph type="sldNum" sz="quarter" idx="4"/>
          </p:nvPr>
        </p:nvSpPr>
        <p:spPr>
          <a:xfrm>
            <a:off x="11641138" y="6311096"/>
            <a:ext cx="550862" cy="546904"/>
          </a:xfrm>
          <a:prstGeom prst="rect">
            <a:avLst/>
          </a:prstGeom>
        </p:spPr>
        <p:txBody>
          <a:bodyPr anchor="ctr"/>
          <a:lstStyle>
            <a:lvl1pPr algn="ctr">
              <a:defRPr sz="1200">
                <a:solidFill>
                  <a:schemeClr val="accent5"/>
                </a:solidFill>
              </a:defRPr>
            </a:lvl1pPr>
          </a:lstStyle>
          <a:p>
            <a:fld id="{B55D9570-D3FC-6D43-AC32-D988B1849109}" type="slidenum">
              <a:rPr lang="en-PL" smtClean="0"/>
              <a:pPr/>
              <a:t>‹#›</a:t>
            </a:fld>
            <a:endParaRPr lang="en-PL"/>
          </a:p>
        </p:txBody>
      </p:sp>
      <p:sp>
        <p:nvSpPr>
          <p:cNvPr id="11" name="Title Placeholder 10">
            <a:extLst>
              <a:ext uri="{FF2B5EF4-FFF2-40B4-BE49-F238E27FC236}">
                <a16:creationId xmlns:a16="http://schemas.microsoft.com/office/drawing/2014/main" id="{1B2BDAE8-5075-CC4B-53CB-FB986C283285}"/>
              </a:ext>
            </a:extLst>
          </p:cNvPr>
          <p:cNvSpPr>
            <a:spLocks noGrp="1"/>
          </p:cNvSpPr>
          <p:nvPr>
            <p:ph type="title"/>
          </p:nvPr>
        </p:nvSpPr>
        <p:spPr>
          <a:xfrm>
            <a:off x="554038" y="549476"/>
            <a:ext cx="11090275" cy="1131687"/>
          </a:xfrm>
          <a:prstGeom prst="rect">
            <a:avLst/>
          </a:prstGeom>
        </p:spPr>
        <p:txBody>
          <a:bodyPr vert="horz" lIns="0" tIns="0" rIns="0" bIns="0" rtlCol="0" anchor="t">
            <a:normAutofit/>
          </a:bodyPr>
          <a:lstStyle/>
          <a:p>
            <a:r>
              <a:rPr lang="en-GB"/>
              <a:t>Click to edit Master title style</a:t>
            </a:r>
            <a:endParaRPr lang="en-PL"/>
          </a:p>
        </p:txBody>
      </p:sp>
    </p:spTree>
    <p:extLst>
      <p:ext uri="{BB962C8B-B14F-4D97-AF65-F5344CB8AC3E}">
        <p14:creationId xmlns:p14="http://schemas.microsoft.com/office/powerpoint/2010/main" val="411166160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99" r:id="rId8"/>
    <p:sldLayoutId id="2147483704"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705" r:id="rId25"/>
    <p:sldLayoutId id="2147483700" r:id="rId26"/>
    <p:sldLayoutId id="2147483701" r:id="rId27"/>
    <p:sldLayoutId id="2147483702" r:id="rId28"/>
    <p:sldLayoutId id="2147483703" r:id="rId29"/>
  </p:sldLayoutIdLst>
  <p:hf hdr="0" ftr="0" dt="0"/>
  <p:txStyles>
    <p:titleStyle>
      <a:lvl1pPr algn="l" defTabSz="914400" rtl="0" eaLnBrk="1" latinLnBrk="0" hangingPunct="1">
        <a:lnSpc>
          <a:spcPct val="90000"/>
        </a:lnSpc>
        <a:spcBef>
          <a:spcPct val="0"/>
        </a:spcBef>
        <a:buNone/>
        <a:defRPr sz="30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47" userDrawn="1">
          <p15:clr>
            <a:srgbClr val="F26B43"/>
          </p15:clr>
        </p15:guide>
        <p15:guide id="4" pos="7333" userDrawn="1">
          <p15:clr>
            <a:srgbClr val="F26B43"/>
          </p15:clr>
        </p15:guide>
        <p15:guide id="5" orient="horz" pos="346" userDrawn="1">
          <p15:clr>
            <a:srgbClr val="F26B43"/>
          </p15:clr>
        </p15:guide>
        <p15:guide id="6"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3663FBB-EF9F-3E1B-108D-63CA29DF62AE}"/>
              </a:ext>
            </a:extLst>
          </p:cNvPr>
          <p:cNvSpPr>
            <a:spLocks noGrp="1"/>
          </p:cNvSpPr>
          <p:nvPr>
            <p:ph type="body" idx="1"/>
          </p:nvPr>
        </p:nvSpPr>
        <p:spPr>
          <a:xfrm>
            <a:off x="550863" y="1825625"/>
            <a:ext cx="11093450" cy="4483100"/>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p:txBody>
      </p:sp>
      <p:sp>
        <p:nvSpPr>
          <p:cNvPr id="10" name="Slide Number Placeholder 5">
            <a:extLst>
              <a:ext uri="{FF2B5EF4-FFF2-40B4-BE49-F238E27FC236}">
                <a16:creationId xmlns:a16="http://schemas.microsoft.com/office/drawing/2014/main" id="{26E93499-EFB0-CC96-CEB4-CEDC25EC9175}"/>
              </a:ext>
            </a:extLst>
          </p:cNvPr>
          <p:cNvSpPr>
            <a:spLocks noGrp="1"/>
          </p:cNvSpPr>
          <p:nvPr>
            <p:ph type="sldNum" sz="quarter" idx="4"/>
          </p:nvPr>
        </p:nvSpPr>
        <p:spPr>
          <a:xfrm>
            <a:off x="11641138" y="6311096"/>
            <a:ext cx="550862" cy="546904"/>
          </a:xfrm>
          <a:prstGeom prst="rect">
            <a:avLst/>
          </a:prstGeom>
        </p:spPr>
        <p:txBody>
          <a:bodyPr anchor="ctr"/>
          <a:lstStyle>
            <a:lvl1pPr algn="ctr">
              <a:defRPr sz="1200">
                <a:solidFill>
                  <a:schemeClr val="accent5"/>
                </a:solidFill>
              </a:defRPr>
            </a:lvl1pPr>
          </a:lstStyle>
          <a:p>
            <a:fld id="{B55D9570-D3FC-6D43-AC32-D988B1849109}" type="slidenum">
              <a:rPr lang="en-PL" smtClean="0"/>
              <a:pPr/>
              <a:t>‹#›</a:t>
            </a:fld>
            <a:endParaRPr lang="en-PL"/>
          </a:p>
        </p:txBody>
      </p:sp>
      <p:sp>
        <p:nvSpPr>
          <p:cNvPr id="11" name="Title Placeholder 10">
            <a:extLst>
              <a:ext uri="{FF2B5EF4-FFF2-40B4-BE49-F238E27FC236}">
                <a16:creationId xmlns:a16="http://schemas.microsoft.com/office/drawing/2014/main" id="{1B2BDAE8-5075-CC4B-53CB-FB986C283285}"/>
              </a:ext>
            </a:extLst>
          </p:cNvPr>
          <p:cNvSpPr>
            <a:spLocks noGrp="1"/>
          </p:cNvSpPr>
          <p:nvPr>
            <p:ph type="title"/>
          </p:nvPr>
        </p:nvSpPr>
        <p:spPr>
          <a:xfrm>
            <a:off x="554038" y="549476"/>
            <a:ext cx="11090275" cy="1131687"/>
          </a:xfrm>
          <a:prstGeom prst="rect">
            <a:avLst/>
          </a:prstGeom>
        </p:spPr>
        <p:txBody>
          <a:bodyPr vert="horz" lIns="0" tIns="0" rIns="0" bIns="0" rtlCol="0" anchor="t">
            <a:normAutofit/>
          </a:bodyPr>
          <a:lstStyle/>
          <a:p>
            <a:r>
              <a:rPr lang="es-ES"/>
              <a:t>Haga clic para modificar el estilo de título del patrón</a:t>
            </a:r>
            <a:endParaRPr lang="en-PL"/>
          </a:p>
        </p:txBody>
      </p:sp>
    </p:spTree>
    <p:extLst>
      <p:ext uri="{BB962C8B-B14F-4D97-AF65-F5344CB8AC3E}">
        <p14:creationId xmlns:p14="http://schemas.microsoft.com/office/powerpoint/2010/main" val="323757028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743" r:id="rId37"/>
  </p:sldLayoutIdLst>
  <p:hf hdr="0" ftr="0" dt="0"/>
  <p:txStyles>
    <p:titleStyle>
      <a:lvl1pPr algn="l" defTabSz="914400" rtl="0" eaLnBrk="1" latinLnBrk="0" hangingPunct="1">
        <a:lnSpc>
          <a:spcPct val="90000"/>
        </a:lnSpc>
        <a:spcBef>
          <a:spcPct val="0"/>
        </a:spcBef>
        <a:buNone/>
        <a:defRPr sz="30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47">
          <p15:clr>
            <a:srgbClr val="F26B43"/>
          </p15:clr>
        </p15:guide>
        <p15:guide id="4" pos="7333">
          <p15:clr>
            <a:srgbClr val="F26B43"/>
          </p15:clr>
        </p15:guide>
        <p15:guide id="5" orient="horz" pos="346">
          <p15:clr>
            <a:srgbClr val="F26B43"/>
          </p15:clr>
        </p15:guide>
        <p15:guide id="6" orient="horz" pos="397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3663FBB-EF9F-3E1B-108D-63CA29DF62AE}"/>
              </a:ext>
            </a:extLst>
          </p:cNvPr>
          <p:cNvSpPr>
            <a:spLocks noGrp="1"/>
          </p:cNvSpPr>
          <p:nvPr>
            <p:ph type="body" idx="1"/>
          </p:nvPr>
        </p:nvSpPr>
        <p:spPr>
          <a:xfrm>
            <a:off x="550863" y="1825625"/>
            <a:ext cx="11093450" cy="4483100"/>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p:txBody>
      </p:sp>
      <p:sp>
        <p:nvSpPr>
          <p:cNvPr id="10" name="Slide Number Placeholder 5">
            <a:extLst>
              <a:ext uri="{FF2B5EF4-FFF2-40B4-BE49-F238E27FC236}">
                <a16:creationId xmlns:a16="http://schemas.microsoft.com/office/drawing/2014/main" id="{26E93499-EFB0-CC96-CEB4-CEDC25EC9175}"/>
              </a:ext>
            </a:extLst>
          </p:cNvPr>
          <p:cNvSpPr>
            <a:spLocks noGrp="1"/>
          </p:cNvSpPr>
          <p:nvPr>
            <p:ph type="sldNum" sz="quarter" idx="4"/>
          </p:nvPr>
        </p:nvSpPr>
        <p:spPr>
          <a:xfrm>
            <a:off x="11641138" y="6311096"/>
            <a:ext cx="550862" cy="546904"/>
          </a:xfrm>
          <a:prstGeom prst="rect">
            <a:avLst/>
          </a:prstGeom>
        </p:spPr>
        <p:txBody>
          <a:bodyPr anchor="ctr"/>
          <a:lstStyle>
            <a:lvl1pPr algn="ctr">
              <a:defRPr sz="1200">
                <a:solidFill>
                  <a:schemeClr val="accent5"/>
                </a:solidFill>
              </a:defRPr>
            </a:lvl1pPr>
          </a:lstStyle>
          <a:p>
            <a:fld id="{B55D9570-D3FC-6D43-AC32-D988B1849109}" type="slidenum">
              <a:rPr lang="en-PL" smtClean="0"/>
              <a:pPr/>
              <a:t>‹#›</a:t>
            </a:fld>
            <a:endParaRPr lang="en-PL"/>
          </a:p>
        </p:txBody>
      </p:sp>
      <p:sp>
        <p:nvSpPr>
          <p:cNvPr id="11" name="Title Placeholder 10">
            <a:extLst>
              <a:ext uri="{FF2B5EF4-FFF2-40B4-BE49-F238E27FC236}">
                <a16:creationId xmlns:a16="http://schemas.microsoft.com/office/drawing/2014/main" id="{1B2BDAE8-5075-CC4B-53CB-FB986C283285}"/>
              </a:ext>
            </a:extLst>
          </p:cNvPr>
          <p:cNvSpPr>
            <a:spLocks noGrp="1"/>
          </p:cNvSpPr>
          <p:nvPr>
            <p:ph type="title"/>
          </p:nvPr>
        </p:nvSpPr>
        <p:spPr>
          <a:xfrm>
            <a:off x="554038" y="549476"/>
            <a:ext cx="11090275" cy="1131687"/>
          </a:xfrm>
          <a:prstGeom prst="rect">
            <a:avLst/>
          </a:prstGeom>
        </p:spPr>
        <p:txBody>
          <a:bodyPr vert="horz" lIns="0" tIns="0" rIns="0" bIns="0" rtlCol="0" anchor="t">
            <a:normAutofit/>
          </a:bodyPr>
          <a:lstStyle/>
          <a:p>
            <a:r>
              <a:rPr lang="en-GB"/>
              <a:t>Click to edit Master title style</a:t>
            </a:r>
            <a:endParaRPr lang="en-PL"/>
          </a:p>
        </p:txBody>
      </p:sp>
    </p:spTree>
    <p:extLst>
      <p:ext uri="{BB962C8B-B14F-4D97-AF65-F5344CB8AC3E}">
        <p14:creationId xmlns:p14="http://schemas.microsoft.com/office/powerpoint/2010/main" val="7473544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Lst>
  <p:hf hdr="0" ftr="0" dt="0"/>
  <p:txStyles>
    <p:titleStyle>
      <a:lvl1pPr algn="l" defTabSz="914400" rtl="0" eaLnBrk="1" latinLnBrk="0" hangingPunct="1">
        <a:lnSpc>
          <a:spcPct val="90000"/>
        </a:lnSpc>
        <a:spcBef>
          <a:spcPct val="0"/>
        </a:spcBef>
        <a:buNone/>
        <a:defRPr sz="30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47">
          <p15:clr>
            <a:srgbClr val="F26B43"/>
          </p15:clr>
        </p15:guide>
        <p15:guide id="4" pos="7333">
          <p15:clr>
            <a:srgbClr val="F26B43"/>
          </p15:clr>
        </p15:guide>
        <p15:guide id="5" orient="horz" pos="346">
          <p15:clr>
            <a:srgbClr val="F26B43"/>
          </p15:clr>
        </p15:guide>
        <p15:guide id="6" orient="horz" pos="397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3" Type="http://schemas.openxmlformats.org/officeDocument/2006/relationships/image" Target="../media/image44.jpeg"/><Relationship Id="rId18" Type="http://schemas.openxmlformats.org/officeDocument/2006/relationships/image" Target="../media/image49.png"/><Relationship Id="rId26" Type="http://schemas.openxmlformats.org/officeDocument/2006/relationships/image" Target="../media/image57.png"/><Relationship Id="rId39" Type="http://schemas.openxmlformats.org/officeDocument/2006/relationships/image" Target="../media/image66.jpeg"/><Relationship Id="rId21" Type="http://schemas.openxmlformats.org/officeDocument/2006/relationships/image" Target="../media/image52.svg"/><Relationship Id="rId34" Type="http://schemas.openxmlformats.org/officeDocument/2006/relationships/image" Target="../media/image78.png"/><Relationship Id="rId42" Type="http://schemas.openxmlformats.org/officeDocument/2006/relationships/image" Target="../media/image76.jpeg"/><Relationship Id="rId47" Type="http://schemas.openxmlformats.org/officeDocument/2006/relationships/image" Target="../media/image77.png"/><Relationship Id="rId7" Type="http://schemas.openxmlformats.org/officeDocument/2006/relationships/image" Target="../media/image38.jpeg"/><Relationship Id="rId2" Type="http://schemas.openxmlformats.org/officeDocument/2006/relationships/image" Target="../media/image33.png"/><Relationship Id="rId16" Type="http://schemas.openxmlformats.org/officeDocument/2006/relationships/image" Target="../media/image47.png"/><Relationship Id="rId29" Type="http://schemas.openxmlformats.org/officeDocument/2006/relationships/image" Target="../media/image61.png"/><Relationship Id="rId1" Type="http://schemas.openxmlformats.org/officeDocument/2006/relationships/slideLayout" Target="../slideLayouts/slideLayout8.xml"/><Relationship Id="rId6" Type="http://schemas.openxmlformats.org/officeDocument/2006/relationships/image" Target="../media/image37.png"/><Relationship Id="rId11" Type="http://schemas.openxmlformats.org/officeDocument/2006/relationships/image" Target="../media/image42.jpeg"/><Relationship Id="rId24" Type="http://schemas.openxmlformats.org/officeDocument/2006/relationships/image" Target="../media/image55.jpeg"/><Relationship Id="rId32" Type="http://schemas.openxmlformats.org/officeDocument/2006/relationships/image" Target="../media/image64.svg"/><Relationship Id="rId37" Type="http://schemas.openxmlformats.org/officeDocument/2006/relationships/image" Target="../media/image80.png"/><Relationship Id="rId40" Type="http://schemas.openxmlformats.org/officeDocument/2006/relationships/image" Target="../media/image82.png"/><Relationship Id="rId45" Type="http://schemas.openxmlformats.org/officeDocument/2006/relationships/image" Target="../media/image85.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jpeg"/><Relationship Id="rId28" Type="http://schemas.openxmlformats.org/officeDocument/2006/relationships/image" Target="../media/image60.png"/><Relationship Id="rId36" Type="http://schemas.openxmlformats.org/officeDocument/2006/relationships/image" Target="../media/image79.png"/><Relationship Id="rId10" Type="http://schemas.openxmlformats.org/officeDocument/2006/relationships/image" Target="../media/image41.jpeg"/><Relationship Id="rId19" Type="http://schemas.openxmlformats.org/officeDocument/2006/relationships/image" Target="../media/image50.svg"/><Relationship Id="rId31" Type="http://schemas.openxmlformats.org/officeDocument/2006/relationships/image" Target="../media/image63.png"/><Relationship Id="rId44" Type="http://schemas.openxmlformats.org/officeDocument/2006/relationships/image" Target="../media/image84.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9.png"/><Relationship Id="rId30" Type="http://schemas.openxmlformats.org/officeDocument/2006/relationships/image" Target="../media/image62.png"/><Relationship Id="rId35" Type="http://schemas.openxmlformats.org/officeDocument/2006/relationships/image" Target="../media/image74.jpeg"/><Relationship Id="rId43" Type="http://schemas.openxmlformats.org/officeDocument/2006/relationships/image" Target="../media/image83.jpeg"/><Relationship Id="rId8" Type="http://schemas.openxmlformats.org/officeDocument/2006/relationships/image" Target="../media/image39.png"/><Relationship Id="rId3" Type="http://schemas.openxmlformats.org/officeDocument/2006/relationships/image" Target="../media/image34.png"/><Relationship Id="rId12" Type="http://schemas.openxmlformats.org/officeDocument/2006/relationships/image" Target="../media/image43.jpeg"/><Relationship Id="rId17" Type="http://schemas.openxmlformats.org/officeDocument/2006/relationships/image" Target="../media/image48.svg"/><Relationship Id="rId25" Type="http://schemas.openxmlformats.org/officeDocument/2006/relationships/image" Target="../media/image56.jpeg"/><Relationship Id="rId33" Type="http://schemas.openxmlformats.org/officeDocument/2006/relationships/image" Target="../media/image65.svg"/><Relationship Id="rId38" Type="http://schemas.openxmlformats.org/officeDocument/2006/relationships/image" Target="../media/image81.png"/><Relationship Id="rId46" Type="http://schemas.openxmlformats.org/officeDocument/2006/relationships/image" Target="../media/image86.png"/><Relationship Id="rId20" Type="http://schemas.openxmlformats.org/officeDocument/2006/relationships/image" Target="../media/image51.png"/><Relationship Id="rId41" Type="http://schemas.openxmlformats.org/officeDocument/2006/relationships/image" Target="../media/image75.jpeg"/></Relationships>
</file>

<file path=ppt/slides/_rels/slide11.xml.rels><?xml version="1.0" encoding="UTF-8" standalone="yes"?>
<Relationships xmlns="http://schemas.openxmlformats.org/package/2006/relationships"><Relationship Id="rId13" Type="http://schemas.openxmlformats.org/officeDocument/2006/relationships/image" Target="../media/image44.jpeg"/><Relationship Id="rId18" Type="http://schemas.openxmlformats.org/officeDocument/2006/relationships/image" Target="../media/image49.png"/><Relationship Id="rId26" Type="http://schemas.openxmlformats.org/officeDocument/2006/relationships/image" Target="../media/image57.png"/><Relationship Id="rId39" Type="http://schemas.openxmlformats.org/officeDocument/2006/relationships/image" Target="../media/image64.svg"/><Relationship Id="rId21" Type="http://schemas.openxmlformats.org/officeDocument/2006/relationships/image" Target="../media/image52.svg"/><Relationship Id="rId34" Type="http://schemas.openxmlformats.org/officeDocument/2006/relationships/image" Target="../media/image59.png"/><Relationship Id="rId42" Type="http://schemas.openxmlformats.org/officeDocument/2006/relationships/image" Target="../media/image92.png"/><Relationship Id="rId7" Type="http://schemas.openxmlformats.org/officeDocument/2006/relationships/image" Target="../media/image38.jpeg"/><Relationship Id="rId2" Type="http://schemas.openxmlformats.org/officeDocument/2006/relationships/image" Target="../media/image33.png"/><Relationship Id="rId16" Type="http://schemas.openxmlformats.org/officeDocument/2006/relationships/image" Target="../media/image47.png"/><Relationship Id="rId29" Type="http://schemas.openxmlformats.org/officeDocument/2006/relationships/image" Target="../media/image88.jpeg"/><Relationship Id="rId1" Type="http://schemas.openxmlformats.org/officeDocument/2006/relationships/slideLayout" Target="../slideLayouts/slideLayout8.xml"/><Relationship Id="rId6" Type="http://schemas.openxmlformats.org/officeDocument/2006/relationships/image" Target="../media/image37.png"/><Relationship Id="rId11" Type="http://schemas.openxmlformats.org/officeDocument/2006/relationships/image" Target="../media/image42.jpeg"/><Relationship Id="rId24" Type="http://schemas.openxmlformats.org/officeDocument/2006/relationships/image" Target="../media/image55.jpeg"/><Relationship Id="rId32" Type="http://schemas.openxmlformats.org/officeDocument/2006/relationships/image" Target="../media/image91.png"/><Relationship Id="rId37" Type="http://schemas.openxmlformats.org/officeDocument/2006/relationships/image" Target="../media/image62.png"/><Relationship Id="rId40" Type="http://schemas.openxmlformats.org/officeDocument/2006/relationships/image" Target="../media/image65.svg"/><Relationship Id="rId45" Type="http://schemas.openxmlformats.org/officeDocument/2006/relationships/image" Target="../media/image76.jpe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jpeg"/><Relationship Id="rId28" Type="http://schemas.openxmlformats.org/officeDocument/2006/relationships/image" Target="../media/image87.png"/><Relationship Id="rId36" Type="http://schemas.openxmlformats.org/officeDocument/2006/relationships/image" Target="../media/image61.png"/><Relationship Id="rId10" Type="http://schemas.openxmlformats.org/officeDocument/2006/relationships/image" Target="../media/image41.jpeg"/><Relationship Id="rId19" Type="http://schemas.openxmlformats.org/officeDocument/2006/relationships/image" Target="../media/image50.svg"/><Relationship Id="rId31" Type="http://schemas.openxmlformats.org/officeDocument/2006/relationships/image" Target="../media/image90.png"/><Relationship Id="rId44" Type="http://schemas.openxmlformats.org/officeDocument/2006/relationships/image" Target="../media/image75.jpe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73.jpeg"/><Relationship Id="rId30" Type="http://schemas.openxmlformats.org/officeDocument/2006/relationships/image" Target="../media/image89.jpeg"/><Relationship Id="rId35" Type="http://schemas.openxmlformats.org/officeDocument/2006/relationships/image" Target="../media/image60.png"/><Relationship Id="rId43" Type="http://schemas.openxmlformats.org/officeDocument/2006/relationships/image" Target="../media/image74.jpeg"/><Relationship Id="rId8" Type="http://schemas.openxmlformats.org/officeDocument/2006/relationships/image" Target="../media/image39.png"/><Relationship Id="rId3" Type="http://schemas.openxmlformats.org/officeDocument/2006/relationships/image" Target="../media/image34.png"/><Relationship Id="rId12" Type="http://schemas.openxmlformats.org/officeDocument/2006/relationships/image" Target="../media/image43.jpeg"/><Relationship Id="rId17" Type="http://schemas.openxmlformats.org/officeDocument/2006/relationships/image" Target="../media/image48.svg"/><Relationship Id="rId25" Type="http://schemas.openxmlformats.org/officeDocument/2006/relationships/image" Target="../media/image56.jpeg"/><Relationship Id="rId33" Type="http://schemas.openxmlformats.org/officeDocument/2006/relationships/image" Target="../media/image58.png"/><Relationship Id="rId38" Type="http://schemas.openxmlformats.org/officeDocument/2006/relationships/image" Target="../media/image63.png"/><Relationship Id="rId46" Type="http://schemas.openxmlformats.org/officeDocument/2006/relationships/image" Target="../media/image77.png"/><Relationship Id="rId20" Type="http://schemas.openxmlformats.org/officeDocument/2006/relationships/image" Target="../media/image51.png"/><Relationship Id="rId41" Type="http://schemas.openxmlformats.org/officeDocument/2006/relationships/image" Target="../media/image66.jpeg"/></Relationships>
</file>

<file path=ppt/slides/_rels/slide12.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sv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4.png"/><Relationship Id="rId1" Type="http://schemas.openxmlformats.org/officeDocument/2006/relationships/slideLayout" Target="../slideLayouts/slideLayout25.xml"/><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18.jpeg"/><Relationship Id="rId4" Type="http://schemas.openxmlformats.org/officeDocument/2006/relationships/image" Target="../media/image117.svg"/></Relationships>
</file>

<file path=ppt/slides/_rels/slide24.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9.png"/><Relationship Id="rId18" Type="http://schemas.openxmlformats.org/officeDocument/2006/relationships/image" Target="../media/image133.sv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svg"/><Relationship Id="rId17" Type="http://schemas.openxmlformats.org/officeDocument/2006/relationships/image" Target="../media/image24.png"/><Relationship Id="rId2" Type="http://schemas.openxmlformats.org/officeDocument/2006/relationships/notesSlide" Target="../notesSlides/notesSlide18.xml"/><Relationship Id="rId16" Type="http://schemas.openxmlformats.org/officeDocument/2006/relationships/image" Target="../media/image132.svg"/><Relationship Id="rId20" Type="http://schemas.openxmlformats.org/officeDocument/2006/relationships/image" Target="../media/image135.svg"/><Relationship Id="rId1" Type="http://schemas.openxmlformats.org/officeDocument/2006/relationships/slideLayout" Target="../slideLayouts/slideLayout7.xml"/><Relationship Id="rId6" Type="http://schemas.openxmlformats.org/officeDocument/2006/relationships/image" Target="../media/image122.sv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svg"/><Relationship Id="rId19" Type="http://schemas.openxmlformats.org/officeDocument/2006/relationships/image" Target="../media/image134.png"/><Relationship Id="rId4" Type="http://schemas.openxmlformats.org/officeDocument/2006/relationships/image" Target="../media/image120.svg"/><Relationship Id="rId9" Type="http://schemas.openxmlformats.org/officeDocument/2006/relationships/image" Target="../media/image125.png"/><Relationship Id="rId14" Type="http://schemas.openxmlformats.org/officeDocument/2006/relationships/image" Target="../media/image130.svg"/></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5.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sv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13" Type="http://schemas.openxmlformats.org/officeDocument/2006/relationships/image" Target="../media/image44.jpeg"/><Relationship Id="rId18" Type="http://schemas.openxmlformats.org/officeDocument/2006/relationships/image" Target="../media/image49.png"/><Relationship Id="rId26" Type="http://schemas.openxmlformats.org/officeDocument/2006/relationships/image" Target="../media/image57.png"/><Relationship Id="rId39" Type="http://schemas.openxmlformats.org/officeDocument/2006/relationships/image" Target="../media/image70.jpeg"/><Relationship Id="rId21" Type="http://schemas.openxmlformats.org/officeDocument/2006/relationships/image" Target="../media/image52.svg"/><Relationship Id="rId34" Type="http://schemas.openxmlformats.org/officeDocument/2006/relationships/image" Target="../media/image65.svg"/><Relationship Id="rId42" Type="http://schemas.openxmlformats.org/officeDocument/2006/relationships/image" Target="../media/image73.jpeg"/><Relationship Id="rId7" Type="http://schemas.openxmlformats.org/officeDocument/2006/relationships/image" Target="../media/image38.jpeg"/><Relationship Id="rId2" Type="http://schemas.openxmlformats.org/officeDocument/2006/relationships/image" Target="../media/image33.png"/><Relationship Id="rId16" Type="http://schemas.openxmlformats.org/officeDocument/2006/relationships/image" Target="../media/image47.png"/><Relationship Id="rId29" Type="http://schemas.openxmlformats.org/officeDocument/2006/relationships/image" Target="../media/image60.png"/><Relationship Id="rId1" Type="http://schemas.openxmlformats.org/officeDocument/2006/relationships/slideLayout" Target="../slideLayouts/slideLayout8.xml"/><Relationship Id="rId6" Type="http://schemas.openxmlformats.org/officeDocument/2006/relationships/image" Target="../media/image37.png"/><Relationship Id="rId11" Type="http://schemas.openxmlformats.org/officeDocument/2006/relationships/image" Target="../media/image42.jpeg"/><Relationship Id="rId24" Type="http://schemas.openxmlformats.org/officeDocument/2006/relationships/image" Target="../media/image55.jpeg"/><Relationship Id="rId32" Type="http://schemas.openxmlformats.org/officeDocument/2006/relationships/image" Target="../media/image63.png"/><Relationship Id="rId37" Type="http://schemas.openxmlformats.org/officeDocument/2006/relationships/image" Target="../media/image68.png"/><Relationship Id="rId40" Type="http://schemas.openxmlformats.org/officeDocument/2006/relationships/image" Target="../media/image71.png"/><Relationship Id="rId45" Type="http://schemas.openxmlformats.org/officeDocument/2006/relationships/image" Target="../media/image76.jpe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jpeg"/><Relationship Id="rId28" Type="http://schemas.openxmlformats.org/officeDocument/2006/relationships/image" Target="../media/image59.png"/><Relationship Id="rId36" Type="http://schemas.openxmlformats.org/officeDocument/2006/relationships/image" Target="../media/image67.jpeg"/><Relationship Id="rId10" Type="http://schemas.openxmlformats.org/officeDocument/2006/relationships/image" Target="../media/image41.jpeg"/><Relationship Id="rId19" Type="http://schemas.openxmlformats.org/officeDocument/2006/relationships/image" Target="../media/image50.svg"/><Relationship Id="rId31" Type="http://schemas.openxmlformats.org/officeDocument/2006/relationships/image" Target="../media/image62.png"/><Relationship Id="rId44" Type="http://schemas.openxmlformats.org/officeDocument/2006/relationships/image" Target="../media/image75.jpe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png"/><Relationship Id="rId35" Type="http://schemas.openxmlformats.org/officeDocument/2006/relationships/image" Target="../media/image66.jpeg"/><Relationship Id="rId43" Type="http://schemas.openxmlformats.org/officeDocument/2006/relationships/image" Target="../media/image74.jpeg"/><Relationship Id="rId8" Type="http://schemas.openxmlformats.org/officeDocument/2006/relationships/image" Target="../media/image39.png"/><Relationship Id="rId3" Type="http://schemas.openxmlformats.org/officeDocument/2006/relationships/image" Target="../media/image34.png"/><Relationship Id="rId12" Type="http://schemas.openxmlformats.org/officeDocument/2006/relationships/image" Target="../media/image43.jpeg"/><Relationship Id="rId17" Type="http://schemas.openxmlformats.org/officeDocument/2006/relationships/image" Target="../media/image48.svg"/><Relationship Id="rId25" Type="http://schemas.openxmlformats.org/officeDocument/2006/relationships/image" Target="../media/image56.jpeg"/><Relationship Id="rId33" Type="http://schemas.openxmlformats.org/officeDocument/2006/relationships/image" Target="../media/image64.svg"/><Relationship Id="rId38" Type="http://schemas.openxmlformats.org/officeDocument/2006/relationships/image" Target="../media/image69.jpeg"/><Relationship Id="rId46" Type="http://schemas.openxmlformats.org/officeDocument/2006/relationships/image" Target="../media/image77.png"/><Relationship Id="rId20" Type="http://schemas.openxmlformats.org/officeDocument/2006/relationships/image" Target="../media/image51.png"/><Relationship Id="rId41" Type="http://schemas.openxmlformats.org/officeDocument/2006/relationships/image" Target="../media/image7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6CE5E230-CE9B-B16E-29F2-909CA6AD3801}"/>
            </a:ext>
          </a:extLst>
        </p:cNvPr>
        <p:cNvGrpSpPr/>
        <p:nvPr/>
      </p:nvGrpSpPr>
      <p:grpSpPr>
        <a:xfrm>
          <a:off x="0" y="0"/>
          <a:ext cx="0" cy="0"/>
          <a:chOff x="0" y="0"/>
          <a:chExt cx="0" cy="0"/>
        </a:xfrm>
      </p:grpSpPr>
      <p:sp>
        <p:nvSpPr>
          <p:cNvPr id="19" name="Title 1">
            <a:extLst>
              <a:ext uri="{FF2B5EF4-FFF2-40B4-BE49-F238E27FC236}">
                <a16:creationId xmlns:a16="http://schemas.microsoft.com/office/drawing/2014/main" id="{8AE2A86B-A69F-4D00-9885-20ED8A4CFBE1}"/>
              </a:ext>
            </a:extLst>
          </p:cNvPr>
          <p:cNvSpPr txBox="1">
            <a:spLocks/>
          </p:cNvSpPr>
          <p:nvPr/>
        </p:nvSpPr>
        <p:spPr>
          <a:xfrm>
            <a:off x="554164" y="4314333"/>
            <a:ext cx="11086973" cy="1994392"/>
          </a:xfrm>
          <a:prstGeom prst="rect">
            <a:avLst/>
          </a:prstGeom>
        </p:spPr>
        <p:txBody>
          <a:bodyPr vert="horz" lIns="0" tIns="0" rIns="0" bIns="0" rtlCol="0" anchor="b">
            <a:spAutoFit/>
          </a:bodyPr>
          <a:lstStyle>
            <a:lvl1pPr algn="ctr" defTabSz="914400" rtl="0" eaLnBrk="1" latinLnBrk="0" hangingPunct="1">
              <a:lnSpc>
                <a:spcPct val="90000"/>
              </a:lnSpc>
              <a:spcBef>
                <a:spcPct val="0"/>
              </a:spcBef>
              <a:buNone/>
              <a:defRPr sz="6000" b="1" kern="1200">
                <a:solidFill>
                  <a:schemeClr val="tx2"/>
                </a:solidFill>
                <a:latin typeface="+mj-lt"/>
                <a:ea typeface="+mj-ea"/>
                <a:cs typeface="+mj-cs"/>
              </a:defRPr>
            </a:lvl1pPr>
          </a:lstStyle>
          <a:p>
            <a:pPr algn="l"/>
            <a:r>
              <a:rPr lang="en-GB" sz="4800" b="0" noProof="0">
                <a:solidFill>
                  <a:schemeClr val="bg1"/>
                </a:solidFill>
              </a:rPr>
              <a:t>Reimagine Software Development </a:t>
            </a:r>
          </a:p>
          <a:p>
            <a:pPr algn="l"/>
            <a:r>
              <a:rPr lang="en-GB" sz="4800" noProof="0">
                <a:solidFill>
                  <a:schemeClr val="bg1"/>
                </a:solidFill>
              </a:rPr>
              <a:t>with </a:t>
            </a:r>
            <a:r>
              <a:rPr lang="en-GB" sz="4800" noProof="0" err="1">
                <a:solidFill>
                  <a:schemeClr val="bg1"/>
                </a:solidFill>
              </a:rPr>
              <a:t>Xebia</a:t>
            </a:r>
            <a:r>
              <a:rPr lang="en-GB" sz="4800" noProof="0">
                <a:solidFill>
                  <a:schemeClr val="bg1"/>
                </a:solidFill>
              </a:rPr>
              <a:t> ACE– AI Native </a:t>
            </a:r>
          </a:p>
          <a:p>
            <a:pPr algn="l"/>
            <a:r>
              <a:rPr lang="en-GB" sz="4800" noProof="0">
                <a:solidFill>
                  <a:schemeClr val="bg1"/>
                </a:solidFill>
              </a:rPr>
              <a:t>Engineering Solution</a:t>
            </a:r>
            <a:endParaRPr lang="en-GB" sz="4800" noProof="0">
              <a:solidFill>
                <a:schemeClr val="bg1"/>
              </a:solidFill>
              <a:cs typeface="Arial"/>
            </a:endParaRPr>
          </a:p>
        </p:txBody>
      </p:sp>
      <p:sp>
        <p:nvSpPr>
          <p:cNvPr id="21" name="Title 2">
            <a:extLst>
              <a:ext uri="{FF2B5EF4-FFF2-40B4-BE49-F238E27FC236}">
                <a16:creationId xmlns:a16="http://schemas.microsoft.com/office/drawing/2014/main" id="{9B678E8D-0A28-F9EA-C1FD-D84593053C37}"/>
              </a:ext>
            </a:extLst>
          </p:cNvPr>
          <p:cNvSpPr txBox="1">
            <a:spLocks/>
          </p:cNvSpPr>
          <p:nvPr/>
        </p:nvSpPr>
        <p:spPr>
          <a:xfrm>
            <a:off x="550863" y="549275"/>
            <a:ext cx="5545138" cy="166199"/>
          </a:xfrm>
          <a:prstGeom prst="rect">
            <a:avLst/>
          </a:prstGeom>
        </p:spPr>
        <p:txBody>
          <a:bodyPr vert="horz" lIns="0" tIns="0" rIns="0" bIns="0" rtlCol="0" anchor="b">
            <a:spAutoFit/>
          </a:bodyPr>
          <a:lstStyle>
            <a:lvl1pPr algn="ctr" defTabSz="914400" rtl="0" eaLnBrk="1" latinLnBrk="0" hangingPunct="1">
              <a:lnSpc>
                <a:spcPct val="90000"/>
              </a:lnSpc>
              <a:spcBef>
                <a:spcPct val="0"/>
              </a:spcBef>
              <a:buNone/>
              <a:defRPr sz="6000" b="1" kern="1200">
                <a:solidFill>
                  <a:schemeClr val="tx2"/>
                </a:solidFill>
                <a:latin typeface="+mj-lt"/>
                <a:ea typeface="+mj-ea"/>
                <a:cs typeface="+mj-cs"/>
              </a:defRPr>
            </a:lvl1pPr>
          </a:lstStyle>
          <a:p>
            <a:pPr algn="l"/>
            <a:r>
              <a:rPr lang="en-GB" sz="1200" b="0" noProof="0">
                <a:solidFill>
                  <a:schemeClr val="bg1"/>
                </a:solidFill>
              </a:rPr>
              <a:t>AI-Driven Software Development with </a:t>
            </a:r>
            <a:r>
              <a:rPr lang="en-GB" sz="1200" b="0" noProof="0" err="1">
                <a:solidFill>
                  <a:schemeClr val="bg1"/>
                </a:solidFill>
              </a:rPr>
              <a:t>Xebia</a:t>
            </a:r>
            <a:endParaRPr lang="en-GB" sz="1200" b="0" noProof="0">
              <a:solidFill>
                <a:schemeClr val="bg1"/>
              </a:solidFill>
            </a:endParaRPr>
          </a:p>
        </p:txBody>
      </p:sp>
      <p:pic>
        <p:nvPicPr>
          <p:cNvPr id="5" name="Obraz 4" descr="Obraz zawierający Czcionka, tekst, Grafika, projekt graficzny&#10;&#10;Zawartość wygenerowana przez AI może być niepoprawna.">
            <a:extLst>
              <a:ext uri="{FF2B5EF4-FFF2-40B4-BE49-F238E27FC236}">
                <a16:creationId xmlns:a16="http://schemas.microsoft.com/office/drawing/2014/main" id="{58BA046D-2A00-3CDF-ECC3-A6DF362AFC5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49054" y="558726"/>
            <a:ext cx="3392083" cy="659893"/>
          </a:xfrm>
          <a:prstGeom prst="rect">
            <a:avLst/>
          </a:prstGeom>
        </p:spPr>
      </p:pic>
    </p:spTree>
    <p:extLst>
      <p:ext uri="{BB962C8B-B14F-4D97-AF65-F5344CB8AC3E}">
        <p14:creationId xmlns:p14="http://schemas.microsoft.com/office/powerpoint/2010/main" val="1703342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CD714-03EA-DA5E-7CA2-1B223388391B}"/>
            </a:ext>
          </a:extLst>
        </p:cNvPr>
        <p:cNvGrpSpPr/>
        <p:nvPr/>
      </p:nvGrpSpPr>
      <p:grpSpPr>
        <a:xfrm>
          <a:off x="0" y="0"/>
          <a:ext cx="0" cy="0"/>
          <a:chOff x="0" y="0"/>
          <a:chExt cx="0" cy="0"/>
        </a:xfrm>
      </p:grpSpPr>
      <p:sp>
        <p:nvSpPr>
          <p:cNvPr id="21" name="Rounded Rectangle 25">
            <a:extLst>
              <a:ext uri="{FF2B5EF4-FFF2-40B4-BE49-F238E27FC236}">
                <a16:creationId xmlns:a16="http://schemas.microsoft.com/office/drawing/2014/main" id="{670B725C-4FD8-B434-ADAC-24437BE3C09F}"/>
              </a:ext>
            </a:extLst>
          </p:cNvPr>
          <p:cNvSpPr/>
          <p:nvPr/>
        </p:nvSpPr>
        <p:spPr>
          <a:xfrm>
            <a:off x="5521788" y="1610817"/>
            <a:ext cx="1148423" cy="409646"/>
          </a:xfrm>
          <a:prstGeom prst="roundRect">
            <a:avLst>
              <a:gd name="adj" fmla="val 2310"/>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v</a:t>
            </a:r>
          </a:p>
        </p:txBody>
      </p:sp>
      <p:sp>
        <p:nvSpPr>
          <p:cNvPr id="20" name="Rounded Rectangle 25">
            <a:extLst>
              <a:ext uri="{FF2B5EF4-FFF2-40B4-BE49-F238E27FC236}">
                <a16:creationId xmlns:a16="http://schemas.microsoft.com/office/drawing/2014/main" id="{245D234C-B206-379E-BDA2-A4CC1832EB98}"/>
              </a:ext>
            </a:extLst>
          </p:cNvPr>
          <p:cNvSpPr/>
          <p:nvPr/>
        </p:nvSpPr>
        <p:spPr>
          <a:xfrm>
            <a:off x="3436010" y="1610817"/>
            <a:ext cx="842636" cy="449958"/>
          </a:xfrm>
          <a:prstGeom prst="roundRect">
            <a:avLst>
              <a:gd name="adj" fmla="val 2310"/>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v</a:t>
            </a:r>
          </a:p>
        </p:txBody>
      </p:sp>
      <p:sp>
        <p:nvSpPr>
          <p:cNvPr id="3" name="Slide Number Placeholder 2">
            <a:extLst>
              <a:ext uri="{FF2B5EF4-FFF2-40B4-BE49-F238E27FC236}">
                <a16:creationId xmlns:a16="http://schemas.microsoft.com/office/drawing/2014/main" id="{5F0C0B5B-86A3-3169-3D44-1F5947F1A00F}"/>
              </a:ext>
            </a:extLst>
          </p:cNvPr>
          <p:cNvSpPr>
            <a:spLocks noGrp="1" noRot="1" noMove="1" noResize="1" noEditPoints="1" noAdjustHandles="1" noChangeArrowheads="1" noChangeShapeType="1"/>
          </p:cNvSpPr>
          <p:nvPr>
            <p:ph type="sldNum" sz="quarter" idx="10"/>
          </p:nvPr>
        </p:nvSpPr>
        <p:spPr>
          <a:prstGeom prst="rect">
            <a:avLst/>
          </a:prstGeom>
        </p:spPr>
        <p:txBody>
          <a:bodyPr anchor="ctr"/>
          <a:lstStyle>
            <a:defPPr>
              <a:defRPr lang="en-US"/>
            </a:defPPr>
            <a:lvl1pPr marL="0" algn="ctr" defTabSz="914400" rtl="0" eaLnBrk="1" latinLnBrk="0" hangingPunct="1">
              <a:defRPr sz="1200" kern="120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EE75B84-B7E0-4C4B-AC9D-894B0C074E7C}" type="slidenum">
              <a:rPr lang="en-PL" smtClean="0"/>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PL" sz="1200" b="0" i="0" u="none" strike="noStrike" kern="1200" cap="none" spc="0" normalizeH="0" baseline="0" noProof="0">
              <a:ln>
                <a:noFill/>
              </a:ln>
              <a:solidFill>
                <a:srgbClr val="A1A1A1"/>
              </a:solidFill>
              <a:effectLst/>
              <a:uLnTx/>
              <a:uFillTx/>
              <a:latin typeface="Arial" panose="020B0604020202020204"/>
              <a:ea typeface="+mn-ea"/>
              <a:cs typeface="+mn-cs"/>
            </a:endParaRPr>
          </a:p>
        </p:txBody>
      </p:sp>
      <p:sp>
        <p:nvSpPr>
          <p:cNvPr id="5" name="Title 8">
            <a:extLst>
              <a:ext uri="{FF2B5EF4-FFF2-40B4-BE49-F238E27FC236}">
                <a16:creationId xmlns:a16="http://schemas.microsoft.com/office/drawing/2014/main" id="{008735A4-9970-91B5-E5BF-378284DD8B7E}"/>
              </a:ext>
            </a:extLst>
          </p:cNvPr>
          <p:cNvSpPr txBox="1">
            <a:spLocks/>
          </p:cNvSpPr>
          <p:nvPr/>
        </p:nvSpPr>
        <p:spPr>
          <a:xfrm>
            <a:off x="554038" y="553538"/>
            <a:ext cx="9700387" cy="498598"/>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b="1" kern="1200">
                <a:solidFill>
                  <a:schemeClr val="tx2"/>
                </a:solidFill>
                <a:latin typeface="+mj-lt"/>
                <a:ea typeface="+mj-ea"/>
                <a:cs typeface="+mj-cs"/>
              </a:defRPr>
            </a:lvl1pPr>
          </a:lstStyle>
          <a:p>
            <a:pPr algn="l"/>
            <a:r>
              <a:rPr lang="en-US" sz="3600" b="0">
                <a:solidFill>
                  <a:schemeClr val="accent6"/>
                </a:solidFill>
              </a:rPr>
              <a:t>Xebia AI Infused SDLC Framework (AWS)</a:t>
            </a:r>
          </a:p>
        </p:txBody>
      </p:sp>
      <p:sp>
        <p:nvSpPr>
          <p:cNvPr id="315" name="Rectangle: Rounded Corners 314">
            <a:extLst>
              <a:ext uri="{FF2B5EF4-FFF2-40B4-BE49-F238E27FC236}">
                <a16:creationId xmlns:a16="http://schemas.microsoft.com/office/drawing/2014/main" id="{FBF5EBC4-5F55-9908-79ED-025D19E45646}"/>
              </a:ext>
            </a:extLst>
          </p:cNvPr>
          <p:cNvSpPr/>
          <p:nvPr/>
        </p:nvSpPr>
        <p:spPr>
          <a:xfrm>
            <a:off x="421747" y="1003496"/>
            <a:ext cx="6836119" cy="607321"/>
          </a:xfrm>
          <a:prstGeom prst="roundRect">
            <a:avLst>
              <a:gd name="adj" fmla="val 3136"/>
            </a:avLst>
          </a:prstGeom>
          <a:no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a:solidFill>
                  <a:schemeClr val="accent6"/>
                </a:solidFill>
              </a:rPr>
              <a:t>Our solution unifies fragmented SDLC tools into a composable, AI-powered platform that streamlines every phase, empowers engineering teams, and delivers measurable outcomes.</a:t>
            </a:r>
            <a:endParaRPr lang="en-US" sz="1200">
              <a:solidFill>
                <a:schemeClr val="accent6"/>
              </a:solidFill>
            </a:endParaRPr>
          </a:p>
        </p:txBody>
      </p:sp>
      <p:grpSp>
        <p:nvGrpSpPr>
          <p:cNvPr id="2" name="Group 1">
            <a:extLst>
              <a:ext uri="{FF2B5EF4-FFF2-40B4-BE49-F238E27FC236}">
                <a16:creationId xmlns:a16="http://schemas.microsoft.com/office/drawing/2014/main" id="{9B98FB68-6B1A-3CA8-AE6E-68FF51064E95}"/>
              </a:ext>
            </a:extLst>
          </p:cNvPr>
          <p:cNvGrpSpPr/>
          <p:nvPr/>
        </p:nvGrpSpPr>
        <p:grpSpPr>
          <a:xfrm>
            <a:off x="325322" y="1377787"/>
            <a:ext cx="11598345" cy="5135720"/>
            <a:chOff x="325322" y="1377787"/>
            <a:chExt cx="11598345" cy="5135720"/>
          </a:xfrm>
        </p:grpSpPr>
        <p:cxnSp>
          <p:nvCxnSpPr>
            <p:cNvPr id="257" name="Elbow Connector 254">
              <a:extLst>
                <a:ext uri="{FF2B5EF4-FFF2-40B4-BE49-F238E27FC236}">
                  <a16:creationId xmlns:a16="http://schemas.microsoft.com/office/drawing/2014/main" id="{1FEFE3F4-560E-E3C8-8992-5174BFC8F49F}"/>
                </a:ext>
              </a:extLst>
            </p:cNvPr>
            <p:cNvCxnSpPr>
              <a:cxnSpLocks/>
              <a:stCxn id="170" idx="2"/>
              <a:endCxn id="226" idx="1"/>
            </p:cNvCxnSpPr>
            <p:nvPr/>
          </p:nvCxnSpPr>
          <p:spPr>
            <a:xfrm rot="5400000" flipH="1">
              <a:off x="4278358" y="-1102949"/>
              <a:ext cx="2968961" cy="10124280"/>
            </a:xfrm>
            <a:prstGeom prst="bentConnector4">
              <a:avLst>
                <a:gd name="adj1" fmla="val -23833"/>
                <a:gd name="adj2" fmla="val 102258"/>
              </a:avLst>
            </a:prstGeom>
            <a:ln w="9525"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3095" name="Prostokąt 3094">
              <a:extLst>
                <a:ext uri="{FF2B5EF4-FFF2-40B4-BE49-F238E27FC236}">
                  <a16:creationId xmlns:a16="http://schemas.microsoft.com/office/drawing/2014/main" id="{1B6F8D84-A680-D66D-3161-68F84EA201BC}"/>
                </a:ext>
              </a:extLst>
            </p:cNvPr>
            <p:cNvSpPr/>
            <p:nvPr/>
          </p:nvSpPr>
          <p:spPr>
            <a:xfrm>
              <a:off x="6894585" y="5458661"/>
              <a:ext cx="3551226" cy="4828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8" name="Picture 36">
              <a:extLst>
                <a:ext uri="{FF2B5EF4-FFF2-40B4-BE49-F238E27FC236}">
                  <a16:creationId xmlns:a16="http://schemas.microsoft.com/office/drawing/2014/main" id="{5824AECC-63AD-BA1C-9767-2144F35DBB5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4092565" y="6208881"/>
              <a:ext cx="283079" cy="278586"/>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36">
              <a:extLst>
                <a:ext uri="{FF2B5EF4-FFF2-40B4-BE49-F238E27FC236}">
                  <a16:creationId xmlns:a16="http://schemas.microsoft.com/office/drawing/2014/main" id="{03278F41-1C89-5173-832A-EF56F15FF15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411582" y="6244196"/>
              <a:ext cx="291141" cy="207957"/>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8">
              <a:extLst>
                <a:ext uri="{FF2B5EF4-FFF2-40B4-BE49-F238E27FC236}">
                  <a16:creationId xmlns:a16="http://schemas.microsoft.com/office/drawing/2014/main" id="{7166720C-4E34-7C02-BFEA-22AB6CA0958E}"/>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7480806" y="6183971"/>
              <a:ext cx="328407" cy="328407"/>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41">
              <a:extLst>
                <a:ext uri="{FF2B5EF4-FFF2-40B4-BE49-F238E27FC236}">
                  <a16:creationId xmlns:a16="http://schemas.microsoft.com/office/drawing/2014/main" id="{10B115A1-7A21-80A0-A82F-BB4F8BBFAA9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32977" y="6229517"/>
              <a:ext cx="273373" cy="237314"/>
            </a:xfrm>
            <a:prstGeom prst="rect">
              <a:avLst/>
            </a:prstGeom>
          </p:spPr>
        </p:pic>
        <p:pic>
          <p:nvPicPr>
            <p:cNvPr id="249" name="Picture 38">
              <a:extLst>
                <a:ext uri="{FF2B5EF4-FFF2-40B4-BE49-F238E27FC236}">
                  <a16:creationId xmlns:a16="http://schemas.microsoft.com/office/drawing/2014/main" id="{BC46CEFF-7BEB-7F63-63AA-AD7FF0CD15B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6608719" y="6213315"/>
              <a:ext cx="269718" cy="269718"/>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14" descr="bolt.new: Prompt, run, edit, and deploy ...">
              <a:extLst>
                <a:ext uri="{FF2B5EF4-FFF2-40B4-BE49-F238E27FC236}">
                  <a16:creationId xmlns:a16="http://schemas.microsoft.com/office/drawing/2014/main" id="{68B82E6F-2A88-39FA-307B-FBEDD4DBCB5B}"/>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a:fillRect/>
            </a:stretch>
          </p:blipFill>
          <p:spPr bwMode="auto">
            <a:xfrm>
              <a:off x="818447" y="6240554"/>
              <a:ext cx="701758" cy="215241"/>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16" descr="UX Pilot – Free AI Apps">
              <a:extLst>
                <a:ext uri="{FF2B5EF4-FFF2-40B4-BE49-F238E27FC236}">
                  <a16:creationId xmlns:a16="http://schemas.microsoft.com/office/drawing/2014/main" id="{FA393536-DC56-9AD5-5171-B5D103935EB0}"/>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a:fillRect/>
            </a:stretch>
          </p:blipFill>
          <p:spPr bwMode="auto">
            <a:xfrm>
              <a:off x="1567697" y="6270318"/>
              <a:ext cx="663250" cy="155713"/>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18">
              <a:extLst>
                <a:ext uri="{FF2B5EF4-FFF2-40B4-BE49-F238E27FC236}">
                  <a16:creationId xmlns:a16="http://schemas.microsoft.com/office/drawing/2014/main" id="{AEED93DD-7762-8D07-A13D-CBA1F8223D09}"/>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220673" y="6270015"/>
              <a:ext cx="764339" cy="156318"/>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4" descr="Image result for figma">
              <a:extLst>
                <a:ext uri="{FF2B5EF4-FFF2-40B4-BE49-F238E27FC236}">
                  <a16:creationId xmlns:a16="http://schemas.microsoft.com/office/drawing/2014/main" id="{A66CBF09-32B4-E5F7-19B7-206E8E8D526F}"/>
                </a:ext>
              </a:extLst>
            </p:cNvPr>
            <p:cNvPicPr>
              <a:picLocks noChangeAspect="1" noChangeArrowheads="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106716" y="6239558"/>
              <a:ext cx="142708" cy="217233"/>
            </a:xfrm>
            <a:prstGeom prst="rect">
              <a:avLst/>
            </a:prstGeom>
            <a:noFill/>
            <a:extLst>
              <a:ext uri="{909E8E84-426E-40DD-AFC4-6F175D3DCCD1}">
                <a14:hiddenFill xmlns:a14="http://schemas.microsoft.com/office/drawing/2010/main">
                  <a:solidFill>
                    <a:srgbClr val="FFFFFF"/>
                  </a:solidFill>
                </a14:hiddenFill>
              </a:ext>
            </a:extLst>
          </p:spPr>
        </p:pic>
        <p:sp>
          <p:nvSpPr>
            <p:cNvPr id="254" name="TextBox 253">
              <a:extLst>
                <a:ext uri="{FF2B5EF4-FFF2-40B4-BE49-F238E27FC236}">
                  <a16:creationId xmlns:a16="http://schemas.microsoft.com/office/drawing/2014/main" id="{8AA0CB14-92AE-0BD2-D01D-69A04ABE27D7}"/>
                </a:ext>
              </a:extLst>
            </p:cNvPr>
            <p:cNvSpPr txBox="1"/>
            <p:nvPr/>
          </p:nvSpPr>
          <p:spPr>
            <a:xfrm>
              <a:off x="6014930" y="6194286"/>
              <a:ext cx="585209"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a:solidFill>
                    <a:srgbClr val="595959"/>
                  </a:solidFill>
                  <a:latin typeface="Arial" panose="020B0604020202020204"/>
                </a:rPr>
                <a:t>GitHub</a:t>
              </a:r>
              <a:r>
                <a:rPr lang="en-IN" sz="800" b="1" kern="0">
                  <a:solidFill>
                    <a:srgbClr val="595959"/>
                  </a:solidFill>
                  <a:latin typeface="Arial" panose="020B0604020202020204"/>
                </a:rPr>
                <a:t> </a:t>
              </a:r>
              <a:r>
                <a:rPr lang="en-IN" sz="600" b="1" kern="0">
                  <a:solidFill>
                    <a:srgbClr val="595959"/>
                  </a:solidFill>
                  <a:latin typeface="Arial" panose="020B0604020202020204"/>
                </a:rPr>
                <a:t>Copilot</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pic>
          <p:nvPicPr>
            <p:cNvPr id="256" name="Picture 6" descr="Meet Amazon Q, The New AI Tool For ...">
              <a:extLst>
                <a:ext uri="{FF2B5EF4-FFF2-40B4-BE49-F238E27FC236}">
                  <a16:creationId xmlns:a16="http://schemas.microsoft.com/office/drawing/2014/main" id="{E3BA3DFE-BBF8-90FB-BB9E-306828AB7466}"/>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a:fillRect/>
            </a:stretch>
          </p:blipFill>
          <p:spPr bwMode="auto">
            <a:xfrm>
              <a:off x="4883743" y="6215263"/>
              <a:ext cx="246865" cy="265823"/>
            </a:xfrm>
            <a:prstGeom prst="rect">
              <a:avLst/>
            </a:prstGeom>
            <a:noFill/>
            <a:extLst>
              <a:ext uri="{909E8E84-426E-40DD-AFC4-6F175D3DCCD1}">
                <a14:hiddenFill xmlns:a14="http://schemas.microsoft.com/office/drawing/2010/main">
                  <a:solidFill>
                    <a:srgbClr val="FFFFFF"/>
                  </a:solidFill>
                </a14:hiddenFill>
              </a:ext>
            </a:extLst>
          </p:spPr>
        </p:pic>
        <p:sp>
          <p:nvSpPr>
            <p:cNvPr id="258" name="TextBox 257">
              <a:extLst>
                <a:ext uri="{FF2B5EF4-FFF2-40B4-BE49-F238E27FC236}">
                  <a16:creationId xmlns:a16="http://schemas.microsoft.com/office/drawing/2014/main" id="{7C2D9288-37D9-9EA0-B69C-B6F90799D783}"/>
                </a:ext>
              </a:extLst>
            </p:cNvPr>
            <p:cNvSpPr txBox="1"/>
            <p:nvPr/>
          </p:nvSpPr>
          <p:spPr>
            <a:xfrm>
              <a:off x="5139188" y="6255841"/>
              <a:ext cx="585209"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a:solidFill>
                    <a:srgbClr val="595959"/>
                  </a:solidFill>
                  <a:latin typeface="Arial" panose="020B0604020202020204"/>
                </a:rPr>
                <a:t>Amazon Q</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sp>
          <p:nvSpPr>
            <p:cNvPr id="260" name="TextBox 259">
              <a:extLst>
                <a:ext uri="{FF2B5EF4-FFF2-40B4-BE49-F238E27FC236}">
                  <a16:creationId xmlns:a16="http://schemas.microsoft.com/office/drawing/2014/main" id="{19E3EA8C-71FA-998D-B88B-CDC6E50C41BE}"/>
                </a:ext>
              </a:extLst>
            </p:cNvPr>
            <p:cNvSpPr txBox="1"/>
            <p:nvPr/>
          </p:nvSpPr>
          <p:spPr>
            <a:xfrm>
              <a:off x="4289954" y="6255841"/>
              <a:ext cx="585209"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err="1">
                  <a:solidFill>
                    <a:srgbClr val="595959"/>
                  </a:solidFill>
                  <a:latin typeface="Arial" panose="020B0604020202020204"/>
                </a:rPr>
                <a:t>tabnine</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pic>
          <p:nvPicPr>
            <p:cNvPr id="262" name="Picture 8" descr="OpenAi Codex coding games in no time ...">
              <a:extLst>
                <a:ext uri="{FF2B5EF4-FFF2-40B4-BE49-F238E27FC236}">
                  <a16:creationId xmlns:a16="http://schemas.microsoft.com/office/drawing/2014/main" id="{8C363614-2AEA-5943-8345-276D9E18D0C6}"/>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a:fillRect/>
            </a:stretch>
          </p:blipFill>
          <p:spPr bwMode="auto">
            <a:xfrm>
              <a:off x="3418261" y="6222803"/>
              <a:ext cx="232192" cy="250743"/>
            </a:xfrm>
            <a:prstGeom prst="rect">
              <a:avLst/>
            </a:prstGeom>
            <a:noFill/>
            <a:extLst>
              <a:ext uri="{909E8E84-426E-40DD-AFC4-6F175D3DCCD1}">
                <a14:hiddenFill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370F031A-8DE5-DBEA-1F86-82B9488B19EF}"/>
                </a:ext>
              </a:extLst>
            </p:cNvPr>
            <p:cNvSpPr txBox="1"/>
            <p:nvPr/>
          </p:nvSpPr>
          <p:spPr>
            <a:xfrm>
              <a:off x="3555337" y="6209675"/>
              <a:ext cx="58520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a:solidFill>
                    <a:srgbClr val="595959"/>
                  </a:solidFill>
                  <a:latin typeface="Arial" panose="020B0604020202020204"/>
                </a:rPr>
                <a:t>OpenAI Codex</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sp>
          <p:nvSpPr>
            <p:cNvPr id="266" name="TextBox 265">
              <a:extLst>
                <a:ext uri="{FF2B5EF4-FFF2-40B4-BE49-F238E27FC236}">
                  <a16:creationId xmlns:a16="http://schemas.microsoft.com/office/drawing/2014/main" id="{EEFE1903-81BC-D511-FE2B-B13D03A6B28D}"/>
                </a:ext>
              </a:extLst>
            </p:cNvPr>
            <p:cNvSpPr txBox="1"/>
            <p:nvPr/>
          </p:nvSpPr>
          <p:spPr>
            <a:xfrm>
              <a:off x="6887017" y="6255841"/>
              <a:ext cx="585209"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a:solidFill>
                    <a:srgbClr val="595959"/>
                  </a:solidFill>
                  <a:latin typeface="Arial" panose="020B0604020202020204"/>
                </a:rPr>
                <a:t>Harness</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sp>
          <p:nvSpPr>
            <p:cNvPr id="267" name="TextBox 266">
              <a:extLst>
                <a:ext uri="{FF2B5EF4-FFF2-40B4-BE49-F238E27FC236}">
                  <a16:creationId xmlns:a16="http://schemas.microsoft.com/office/drawing/2014/main" id="{EE3B33C2-9826-4EF4-B505-6EC96571E3F4}"/>
                </a:ext>
              </a:extLst>
            </p:cNvPr>
            <p:cNvSpPr txBox="1"/>
            <p:nvPr/>
          </p:nvSpPr>
          <p:spPr>
            <a:xfrm>
              <a:off x="7817793" y="6255841"/>
              <a:ext cx="585209"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a:solidFill>
                    <a:srgbClr val="595959"/>
                  </a:solidFill>
                  <a:latin typeface="Arial" panose="020B0604020202020204"/>
                </a:rPr>
                <a:t>Spinnaker</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sp>
          <p:nvSpPr>
            <p:cNvPr id="271" name="TextBox 270">
              <a:extLst>
                <a:ext uri="{FF2B5EF4-FFF2-40B4-BE49-F238E27FC236}">
                  <a16:creationId xmlns:a16="http://schemas.microsoft.com/office/drawing/2014/main" id="{4BDEF889-9CB9-7CD1-4277-733C99C03ED6}"/>
                </a:ext>
              </a:extLst>
            </p:cNvPr>
            <p:cNvSpPr txBox="1"/>
            <p:nvPr/>
          </p:nvSpPr>
          <p:spPr>
            <a:xfrm>
              <a:off x="8711303" y="6255841"/>
              <a:ext cx="585209"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a:solidFill>
                    <a:srgbClr val="595959"/>
                  </a:solidFill>
                  <a:latin typeface="Arial" panose="020B0604020202020204"/>
                </a:rPr>
                <a:t>Jenkins X</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pic>
          <p:nvPicPr>
            <p:cNvPr id="292" name="Picture 6">
              <a:extLst>
                <a:ext uri="{FF2B5EF4-FFF2-40B4-BE49-F238E27FC236}">
                  <a16:creationId xmlns:a16="http://schemas.microsoft.com/office/drawing/2014/main" id="{45378DCB-EEB2-C531-6228-F2AEF664EEDB}"/>
                </a:ext>
              </a:extLst>
            </p:cNvPr>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p:blipFill>
          <p:spPr bwMode="auto">
            <a:xfrm>
              <a:off x="11056668" y="6181856"/>
              <a:ext cx="866999" cy="235824"/>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10" descr="Instant insight into your applications ...">
              <a:extLst>
                <a:ext uri="{FF2B5EF4-FFF2-40B4-BE49-F238E27FC236}">
                  <a16:creationId xmlns:a16="http://schemas.microsoft.com/office/drawing/2014/main" id="{3239335E-D6B3-C16F-16E3-5DB5972CD6D6}"/>
                </a:ext>
              </a:extLst>
            </p:cNvPr>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l="26180" t="39390" r="27355" b="34054"/>
            <a:stretch>
              <a:fillRect/>
            </a:stretch>
          </p:blipFill>
          <p:spPr bwMode="auto">
            <a:xfrm>
              <a:off x="9305092" y="6250400"/>
              <a:ext cx="656849" cy="195548"/>
            </a:xfrm>
            <a:prstGeom prst="rect">
              <a:avLst/>
            </a:prstGeom>
            <a:noFill/>
            <a:extLst>
              <a:ext uri="{909E8E84-426E-40DD-AFC4-6F175D3DCCD1}">
                <a14:hiddenFill xmlns:a14="http://schemas.microsoft.com/office/drawing/2010/main">
                  <a:solidFill>
                    <a:srgbClr val="FFFFFF"/>
                  </a:solidFill>
                </a14:hiddenFill>
              </a:ext>
            </a:extLst>
          </p:spPr>
        </p:pic>
        <p:pic>
          <p:nvPicPr>
            <p:cNvPr id="294" name="Picture 293">
              <a:extLst>
                <a:ext uri="{FF2B5EF4-FFF2-40B4-BE49-F238E27FC236}">
                  <a16:creationId xmlns:a16="http://schemas.microsoft.com/office/drawing/2014/main" id="{3FBD0E69-562F-8643-EBD8-B11C3F5AD7A8}"/>
                </a:ext>
              </a:extLst>
            </p:cNvPr>
            <p:cNvPicPr>
              <a:picLocks noChangeAspect="1"/>
            </p:cNvPicPr>
            <p:nvPr/>
          </p:nvPicPr>
          <p:blipFill>
            <a:blip r:embed="rId15" cstate="email">
              <a:extLst>
                <a:ext uri="{28A0092B-C50C-407E-A947-70E740481C1C}">
                  <a14:useLocalDpi xmlns:a14="http://schemas.microsoft.com/office/drawing/2010/main"/>
                </a:ext>
              </a:extLst>
            </a:blip>
            <a:srcRect/>
            <a:stretch/>
          </p:blipFill>
          <p:spPr>
            <a:xfrm>
              <a:off x="10038617" y="6240455"/>
              <a:ext cx="855421" cy="137615"/>
            </a:xfrm>
            <a:prstGeom prst="rect">
              <a:avLst/>
            </a:prstGeom>
          </p:spPr>
        </p:pic>
        <p:sp>
          <p:nvSpPr>
            <p:cNvPr id="26" name="Rounded Rectangle 25">
              <a:extLst>
                <a:ext uri="{FF2B5EF4-FFF2-40B4-BE49-F238E27FC236}">
                  <a16:creationId xmlns:a16="http://schemas.microsoft.com/office/drawing/2014/main" id="{A050D38E-AE25-224D-0A05-0FDEB8A7E08A}"/>
                </a:ext>
              </a:extLst>
            </p:cNvPr>
            <p:cNvSpPr/>
            <p:nvPr/>
          </p:nvSpPr>
          <p:spPr>
            <a:xfrm>
              <a:off x="6800285" y="1609349"/>
              <a:ext cx="3333026" cy="3876744"/>
            </a:xfrm>
            <a:prstGeom prst="roundRect">
              <a:avLst>
                <a:gd name="adj" fmla="val 2310"/>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v</a:t>
              </a:r>
            </a:p>
          </p:txBody>
        </p:sp>
        <p:sp>
          <p:nvSpPr>
            <p:cNvPr id="29" name="Rounded Rectangle 28">
              <a:extLst>
                <a:ext uri="{FF2B5EF4-FFF2-40B4-BE49-F238E27FC236}">
                  <a16:creationId xmlns:a16="http://schemas.microsoft.com/office/drawing/2014/main" id="{73CCE748-7A60-C4DB-4353-78A9E9B98CE8}"/>
                </a:ext>
              </a:extLst>
            </p:cNvPr>
            <p:cNvSpPr/>
            <p:nvPr/>
          </p:nvSpPr>
          <p:spPr>
            <a:xfrm>
              <a:off x="640210" y="3048973"/>
              <a:ext cx="1474826" cy="461013"/>
            </a:xfrm>
            <a:prstGeom prst="roundRect">
              <a:avLst>
                <a:gd name="adj" fmla="val 6159"/>
              </a:avLst>
            </a:prstGeom>
            <a:solidFill>
              <a:srgbClr val="EAE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Plaque 41">
              <a:extLst>
                <a:ext uri="{FF2B5EF4-FFF2-40B4-BE49-F238E27FC236}">
                  <a16:creationId xmlns:a16="http://schemas.microsoft.com/office/drawing/2014/main" id="{FDC46E14-966C-9691-F17B-AC47F5720E69}"/>
                </a:ext>
              </a:extLst>
            </p:cNvPr>
            <p:cNvSpPr/>
            <p:nvPr/>
          </p:nvSpPr>
          <p:spPr>
            <a:xfrm>
              <a:off x="2781307" y="3053714"/>
              <a:ext cx="743480" cy="456272"/>
            </a:xfrm>
            <a:prstGeom prst="roundRect">
              <a:avLst>
                <a:gd name="adj" fmla="val 10640"/>
              </a:avLst>
            </a:prstGeom>
            <a:solidFill>
              <a:srgbClr val="EAE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1" name="Straight Arrow Connector 50">
              <a:extLst>
                <a:ext uri="{FF2B5EF4-FFF2-40B4-BE49-F238E27FC236}">
                  <a16:creationId xmlns:a16="http://schemas.microsoft.com/office/drawing/2014/main" id="{5A054335-ACC7-97A9-EB06-F4D018E0E817}"/>
                </a:ext>
              </a:extLst>
            </p:cNvPr>
            <p:cNvCxnSpPr>
              <a:cxnSpLocks/>
              <a:stCxn id="29" idx="3"/>
            </p:cNvCxnSpPr>
            <p:nvPr/>
          </p:nvCxnSpPr>
          <p:spPr>
            <a:xfrm>
              <a:off x="2115036" y="3279480"/>
              <a:ext cx="666271" cy="237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1169D57-842C-B13A-EE22-9F7F217E98B3}"/>
                </a:ext>
              </a:extLst>
            </p:cNvPr>
            <p:cNvCxnSpPr>
              <a:cxnSpLocks/>
            </p:cNvCxnSpPr>
            <p:nvPr/>
          </p:nvCxnSpPr>
          <p:spPr>
            <a:xfrm flipV="1">
              <a:off x="3524787" y="3292106"/>
              <a:ext cx="666271" cy="237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6AFBFC-F7C8-1E83-60A1-281178470BCD}"/>
                </a:ext>
              </a:extLst>
            </p:cNvPr>
            <p:cNvCxnSpPr>
              <a:cxnSpLocks/>
              <a:stCxn id="33" idx="3"/>
              <a:endCxn id="47" idx="1"/>
            </p:cNvCxnSpPr>
            <p:nvPr/>
          </p:nvCxnSpPr>
          <p:spPr>
            <a:xfrm>
              <a:off x="4974945" y="3279480"/>
              <a:ext cx="666271"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7D41DAB-6534-956E-28F7-4B87162FC34F}"/>
                </a:ext>
              </a:extLst>
            </p:cNvPr>
            <p:cNvSpPr txBox="1"/>
            <p:nvPr/>
          </p:nvSpPr>
          <p:spPr>
            <a:xfrm>
              <a:off x="8126335" y="1377787"/>
              <a:ext cx="756938" cy="276999"/>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solidFill>
                  <a:effectLst/>
                  <a:uLnTx/>
                  <a:uFillTx/>
                  <a:latin typeface="Arial" panose="020B0604020202020204"/>
                  <a:ea typeface="+mn-ea"/>
                  <a:cs typeface="+mn-cs"/>
                </a:rPr>
                <a:t>Platform</a:t>
              </a:r>
              <a:endParaRPr lang="en-US" sz="1200" i="0" u="none" strike="noStrike" kern="1200" cap="none" spc="0" normalizeH="0" baseline="0" noProof="0">
                <a:ln>
                  <a:noFill/>
                </a:ln>
                <a:solidFill>
                  <a:schemeClr val="accent6"/>
                </a:solidFill>
                <a:effectLst/>
                <a:uLnTx/>
                <a:uFillTx/>
                <a:latin typeface="Arial" panose="020B0604020202020204"/>
                <a:cs typeface="Arial"/>
              </a:endParaRPr>
            </a:p>
          </p:txBody>
        </p:sp>
        <p:sp>
          <p:nvSpPr>
            <p:cNvPr id="66" name="Rounded Rectangle 65">
              <a:extLst>
                <a:ext uri="{FF2B5EF4-FFF2-40B4-BE49-F238E27FC236}">
                  <a16:creationId xmlns:a16="http://schemas.microsoft.com/office/drawing/2014/main" id="{0EE65632-CE97-0B4D-E12B-00D9BCFFB35E}"/>
                </a:ext>
              </a:extLst>
            </p:cNvPr>
            <p:cNvSpPr/>
            <p:nvPr/>
          </p:nvSpPr>
          <p:spPr>
            <a:xfrm>
              <a:off x="8206700" y="1716919"/>
              <a:ext cx="1785997" cy="670121"/>
            </a:xfrm>
            <a:prstGeom prst="roundRect">
              <a:avLst>
                <a:gd name="adj" fmla="val 13616"/>
              </a:avLst>
            </a:prstGeom>
            <a:solidFill>
              <a:schemeClr val="bg1"/>
            </a:solid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Rounded Rectangle 70">
              <a:extLst>
                <a:ext uri="{FF2B5EF4-FFF2-40B4-BE49-F238E27FC236}">
                  <a16:creationId xmlns:a16="http://schemas.microsoft.com/office/drawing/2014/main" id="{F32404A4-CEC1-4A2C-EB97-EEDE932FD70E}"/>
                </a:ext>
              </a:extLst>
            </p:cNvPr>
            <p:cNvSpPr/>
            <p:nvPr/>
          </p:nvSpPr>
          <p:spPr>
            <a:xfrm>
              <a:off x="6955631" y="3058496"/>
              <a:ext cx="1053251" cy="461013"/>
            </a:xfrm>
            <a:prstGeom prst="roundRect">
              <a:avLst>
                <a:gd name="adj" fmla="val 13616"/>
              </a:avLst>
            </a:prstGeom>
            <a:solidFill>
              <a:srgbClr val="EAE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Plaque 76">
              <a:extLst>
                <a:ext uri="{FF2B5EF4-FFF2-40B4-BE49-F238E27FC236}">
                  <a16:creationId xmlns:a16="http://schemas.microsoft.com/office/drawing/2014/main" id="{3B90D095-DBF7-AA01-E50C-642FA2707B0E}"/>
                </a:ext>
              </a:extLst>
            </p:cNvPr>
            <p:cNvSpPr/>
            <p:nvPr/>
          </p:nvSpPr>
          <p:spPr>
            <a:xfrm>
              <a:off x="7956733" y="2614233"/>
              <a:ext cx="1089328" cy="358888"/>
            </a:xfrm>
            <a:prstGeom prst="roundRect">
              <a:avLst/>
            </a:prstGeom>
            <a:solidFill>
              <a:schemeClr val="bg1"/>
            </a:solid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Rounded Rectangle 80">
              <a:extLst>
                <a:ext uri="{FF2B5EF4-FFF2-40B4-BE49-F238E27FC236}">
                  <a16:creationId xmlns:a16="http://schemas.microsoft.com/office/drawing/2014/main" id="{6F41C691-D41D-CE77-938E-CEC0A9BB22C2}"/>
                </a:ext>
              </a:extLst>
            </p:cNvPr>
            <p:cNvSpPr/>
            <p:nvPr/>
          </p:nvSpPr>
          <p:spPr>
            <a:xfrm>
              <a:off x="6957240" y="3786553"/>
              <a:ext cx="1053251" cy="461013"/>
            </a:xfrm>
            <a:prstGeom prst="roundRect">
              <a:avLst>
                <a:gd name="adj" fmla="val 1361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Rounded Rectangle 83">
              <a:extLst>
                <a:ext uri="{FF2B5EF4-FFF2-40B4-BE49-F238E27FC236}">
                  <a16:creationId xmlns:a16="http://schemas.microsoft.com/office/drawing/2014/main" id="{20892BC6-08F3-D5F8-94A5-2255E2DFEB77}"/>
                </a:ext>
              </a:extLst>
            </p:cNvPr>
            <p:cNvSpPr/>
            <p:nvPr/>
          </p:nvSpPr>
          <p:spPr>
            <a:xfrm>
              <a:off x="6977537" y="4947456"/>
              <a:ext cx="1053251" cy="461013"/>
            </a:xfrm>
            <a:prstGeom prst="roundRect">
              <a:avLst>
                <a:gd name="adj" fmla="val 7651"/>
              </a:avLst>
            </a:prstGeom>
            <a:solidFill>
              <a:srgbClr val="150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cxnSp>
          <p:nvCxnSpPr>
            <p:cNvPr id="90" name="Straight Arrow Connector 89">
              <a:extLst>
                <a:ext uri="{FF2B5EF4-FFF2-40B4-BE49-F238E27FC236}">
                  <a16:creationId xmlns:a16="http://schemas.microsoft.com/office/drawing/2014/main" id="{2B3C68B6-BCA5-C019-E607-480409B2B83B}"/>
                </a:ext>
              </a:extLst>
            </p:cNvPr>
            <p:cNvCxnSpPr>
              <a:cxnSpLocks/>
              <a:stCxn id="66" idx="2"/>
            </p:cNvCxnSpPr>
            <p:nvPr/>
          </p:nvCxnSpPr>
          <p:spPr>
            <a:xfrm rot="5400000">
              <a:off x="8686951" y="2201486"/>
              <a:ext cx="227193" cy="598302"/>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8F3DBA5-630D-A5A6-4BFD-42088C6AAE6B}"/>
                </a:ext>
              </a:extLst>
            </p:cNvPr>
            <p:cNvCxnSpPr>
              <a:cxnSpLocks/>
              <a:endCxn id="71" idx="0"/>
            </p:cNvCxnSpPr>
            <p:nvPr/>
          </p:nvCxnSpPr>
          <p:spPr>
            <a:xfrm rot="10800000" flipV="1">
              <a:off x="7482258" y="2793677"/>
              <a:ext cx="474476" cy="264818"/>
            </a:xfrm>
            <a:prstGeom prst="bentConnector2">
              <a:avLst/>
            </a:prstGeom>
            <a:ln w="9525" cap="flat" cmpd="sng" algn="ctr">
              <a:solidFill>
                <a:schemeClr val="tx2"/>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98" name="Elbow Connector 97">
              <a:extLst>
                <a:ext uri="{FF2B5EF4-FFF2-40B4-BE49-F238E27FC236}">
                  <a16:creationId xmlns:a16="http://schemas.microsoft.com/office/drawing/2014/main" id="{FCD491E7-D8DD-E728-4CBC-848D717D8EC2}"/>
                </a:ext>
              </a:extLst>
            </p:cNvPr>
            <p:cNvCxnSpPr>
              <a:cxnSpLocks/>
              <a:endCxn id="84" idx="3"/>
            </p:cNvCxnSpPr>
            <p:nvPr/>
          </p:nvCxnSpPr>
          <p:spPr>
            <a:xfrm rot="5400000">
              <a:off x="7299446" y="3721133"/>
              <a:ext cx="2188173" cy="725487"/>
            </a:xfrm>
            <a:prstGeom prst="bentConnector2">
              <a:avLst/>
            </a:prstGeom>
            <a:ln w="9525" cap="flat" cmpd="sng" algn="ctr">
              <a:solidFill>
                <a:schemeClr val="tx2"/>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C558E862-6B30-0778-7627-39C1F3F8A254}"/>
                </a:ext>
              </a:extLst>
            </p:cNvPr>
            <p:cNvCxnSpPr>
              <a:cxnSpLocks/>
              <a:endCxn id="81" idx="3"/>
            </p:cNvCxnSpPr>
            <p:nvPr/>
          </p:nvCxnSpPr>
          <p:spPr>
            <a:xfrm rot="5400000">
              <a:off x="7527608" y="3428443"/>
              <a:ext cx="1071500" cy="105734"/>
            </a:xfrm>
            <a:prstGeom prst="bentConnector2">
              <a:avLst/>
            </a:prstGeom>
            <a:ln w="9525" cap="flat" cmpd="sng" algn="ctr">
              <a:solidFill>
                <a:schemeClr val="tx2"/>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106" name="Elbow Connector 105">
              <a:extLst>
                <a:ext uri="{FF2B5EF4-FFF2-40B4-BE49-F238E27FC236}">
                  <a16:creationId xmlns:a16="http://schemas.microsoft.com/office/drawing/2014/main" id="{3F25A8E7-8204-16E3-EE28-2B6BEB9C6745}"/>
                </a:ext>
              </a:extLst>
            </p:cNvPr>
            <p:cNvCxnSpPr>
              <a:cxnSpLocks/>
              <a:stCxn id="71" idx="1"/>
              <a:endCxn id="29" idx="2"/>
            </p:cNvCxnSpPr>
            <p:nvPr/>
          </p:nvCxnSpPr>
          <p:spPr>
            <a:xfrm rot="10800000" flipV="1">
              <a:off x="1377623" y="3289002"/>
              <a:ext cx="5578008" cy="220983"/>
            </a:xfrm>
            <a:prstGeom prst="bentConnector4">
              <a:avLst>
                <a:gd name="adj1" fmla="val 2798"/>
                <a:gd name="adj2" fmla="val 173274"/>
              </a:avLst>
            </a:prstGeom>
            <a:ln w="9525"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11" name="Rounded Rectangle 110">
              <a:extLst>
                <a:ext uri="{FF2B5EF4-FFF2-40B4-BE49-F238E27FC236}">
                  <a16:creationId xmlns:a16="http://schemas.microsoft.com/office/drawing/2014/main" id="{506D43FD-2732-D206-5A8D-99B72D0E37EE}"/>
                </a:ext>
              </a:extLst>
            </p:cNvPr>
            <p:cNvSpPr/>
            <p:nvPr/>
          </p:nvSpPr>
          <p:spPr>
            <a:xfrm>
              <a:off x="640210" y="3765049"/>
              <a:ext cx="1477861" cy="515090"/>
            </a:xfrm>
            <a:prstGeom prst="roundRect">
              <a:avLst>
                <a:gd name="adj" fmla="val 1361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4" name="Rounded Rectangle 113">
              <a:extLst>
                <a:ext uri="{FF2B5EF4-FFF2-40B4-BE49-F238E27FC236}">
                  <a16:creationId xmlns:a16="http://schemas.microsoft.com/office/drawing/2014/main" id="{A6716BE7-C0F3-49E2-6ECD-58A759F7DDFA}"/>
                </a:ext>
              </a:extLst>
            </p:cNvPr>
            <p:cNvSpPr/>
            <p:nvPr/>
          </p:nvSpPr>
          <p:spPr>
            <a:xfrm>
              <a:off x="5661512" y="3808489"/>
              <a:ext cx="972293" cy="461013"/>
            </a:xfrm>
            <a:prstGeom prst="roundRect">
              <a:avLst>
                <a:gd name="adj" fmla="val 1361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116" name="Straight Arrow Connector 115">
              <a:extLst>
                <a:ext uri="{FF2B5EF4-FFF2-40B4-BE49-F238E27FC236}">
                  <a16:creationId xmlns:a16="http://schemas.microsoft.com/office/drawing/2014/main" id="{61E51FC8-EB81-2ABF-8EAB-A0A2B5EFA0FB}"/>
                </a:ext>
              </a:extLst>
            </p:cNvPr>
            <p:cNvCxnSpPr>
              <a:cxnSpLocks/>
              <a:stCxn id="111" idx="3"/>
              <a:endCxn id="142" idx="1"/>
            </p:cNvCxnSpPr>
            <p:nvPr/>
          </p:nvCxnSpPr>
          <p:spPr>
            <a:xfrm flipV="1">
              <a:off x="2118071" y="4018700"/>
              <a:ext cx="663236" cy="3894"/>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BF1B2F5-62FF-B9A4-9DC7-B3A727FB9621}"/>
                </a:ext>
              </a:extLst>
            </p:cNvPr>
            <p:cNvCxnSpPr>
              <a:cxnSpLocks/>
            </p:cNvCxnSpPr>
            <p:nvPr/>
          </p:nvCxnSpPr>
          <p:spPr>
            <a:xfrm flipV="1">
              <a:off x="3534935" y="4018702"/>
              <a:ext cx="666271" cy="2371"/>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7AC0535-D357-0263-4181-3455D217BB5A}"/>
                </a:ext>
              </a:extLst>
            </p:cNvPr>
            <p:cNvCxnSpPr>
              <a:cxnSpLocks/>
              <a:endCxn id="114" idx="1"/>
            </p:cNvCxnSpPr>
            <p:nvPr/>
          </p:nvCxnSpPr>
          <p:spPr>
            <a:xfrm>
              <a:off x="4995241" y="4038996"/>
              <a:ext cx="666271"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Plaque 138">
              <a:extLst>
                <a:ext uri="{FF2B5EF4-FFF2-40B4-BE49-F238E27FC236}">
                  <a16:creationId xmlns:a16="http://schemas.microsoft.com/office/drawing/2014/main" id="{0457D523-8323-A117-4327-24B9EFF96DAD}"/>
                </a:ext>
              </a:extLst>
            </p:cNvPr>
            <p:cNvSpPr/>
            <p:nvPr/>
          </p:nvSpPr>
          <p:spPr>
            <a:xfrm>
              <a:off x="4199864" y="3792934"/>
              <a:ext cx="743480" cy="456272"/>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2" name="Rounded Rectangle 141">
              <a:extLst>
                <a:ext uri="{FF2B5EF4-FFF2-40B4-BE49-F238E27FC236}">
                  <a16:creationId xmlns:a16="http://schemas.microsoft.com/office/drawing/2014/main" id="{27CE1B13-C55A-3D79-E207-F674E0237081}"/>
                </a:ext>
              </a:extLst>
            </p:cNvPr>
            <p:cNvSpPr/>
            <p:nvPr/>
          </p:nvSpPr>
          <p:spPr>
            <a:xfrm>
              <a:off x="2781307" y="3788193"/>
              <a:ext cx="783887" cy="461013"/>
            </a:xfrm>
            <a:prstGeom prst="roundRect">
              <a:avLst>
                <a:gd name="adj" fmla="val 1361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0" name="Rounded Rectangle 169">
              <a:extLst>
                <a:ext uri="{FF2B5EF4-FFF2-40B4-BE49-F238E27FC236}">
                  <a16:creationId xmlns:a16="http://schemas.microsoft.com/office/drawing/2014/main" id="{47620C52-5C74-4BA7-0326-761EE4EB260D}"/>
                </a:ext>
              </a:extLst>
            </p:cNvPr>
            <p:cNvSpPr/>
            <p:nvPr/>
          </p:nvSpPr>
          <p:spPr>
            <a:xfrm>
              <a:off x="10297752" y="1664699"/>
              <a:ext cx="1054453" cy="3778972"/>
            </a:xfrm>
            <a:prstGeom prst="roundRect">
              <a:avLst>
                <a:gd name="adj" fmla="val 3939"/>
              </a:avLst>
            </a:prstGeom>
            <a:solidFill>
              <a:srgbClr val="150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1" name="TextBox 170">
              <a:extLst>
                <a:ext uri="{FF2B5EF4-FFF2-40B4-BE49-F238E27FC236}">
                  <a16:creationId xmlns:a16="http://schemas.microsoft.com/office/drawing/2014/main" id="{3C019A89-7212-65F8-094A-A5DEC75B1D36}"/>
                </a:ext>
              </a:extLst>
            </p:cNvPr>
            <p:cNvSpPr txBox="1"/>
            <p:nvPr/>
          </p:nvSpPr>
          <p:spPr>
            <a:xfrm rot="16200000">
              <a:off x="10561340" y="3539578"/>
              <a:ext cx="1846878" cy="286911"/>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solidFill>
                  <a:effectLst/>
                  <a:uLnTx/>
                  <a:uFillTx/>
                  <a:latin typeface="Arial" panose="020B0604020202020204"/>
                  <a:ea typeface="+mn-ea"/>
                  <a:cs typeface="+mn-cs"/>
                </a:rPr>
                <a:t>Knowledge </a:t>
              </a:r>
              <a:r>
                <a:rPr lang="en-US" sz="1200">
                  <a:solidFill>
                    <a:schemeClr val="accent6"/>
                  </a:solidFill>
                  <a:latin typeface="Arial" panose="020B0604020202020204"/>
                </a:rPr>
                <a:t>Base</a:t>
              </a:r>
              <a:endParaRPr lang="en-US" sz="1200" i="0" u="none" strike="noStrike" kern="1200" cap="none" spc="0" normalizeH="0" baseline="0" noProof="0">
                <a:ln>
                  <a:noFill/>
                </a:ln>
                <a:solidFill>
                  <a:schemeClr val="accent6"/>
                </a:solidFill>
                <a:effectLst/>
                <a:uLnTx/>
                <a:uFillTx/>
                <a:latin typeface="Arial" panose="020B0604020202020204"/>
                <a:cs typeface="Arial"/>
              </a:endParaRPr>
            </a:p>
          </p:txBody>
        </p:sp>
        <p:sp>
          <p:nvSpPr>
            <p:cNvPr id="192" name="TextBox 191">
              <a:extLst>
                <a:ext uri="{FF2B5EF4-FFF2-40B4-BE49-F238E27FC236}">
                  <a16:creationId xmlns:a16="http://schemas.microsoft.com/office/drawing/2014/main" id="{ADDFAD3C-55F0-192C-7D2D-7BFC94F77E2B}"/>
                </a:ext>
              </a:extLst>
            </p:cNvPr>
            <p:cNvSpPr txBox="1"/>
            <p:nvPr/>
          </p:nvSpPr>
          <p:spPr>
            <a:xfrm>
              <a:off x="10533873" y="1751378"/>
              <a:ext cx="58221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Repo’s</a:t>
              </a:r>
            </a:p>
          </p:txBody>
        </p:sp>
        <p:pic>
          <p:nvPicPr>
            <p:cNvPr id="194" name="Graphic 193">
              <a:extLst>
                <a:ext uri="{FF2B5EF4-FFF2-40B4-BE49-F238E27FC236}">
                  <a16:creationId xmlns:a16="http://schemas.microsoft.com/office/drawing/2014/main" id="{AB059EB4-14C5-936F-C844-0A69587494DF}"/>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0541401" y="1999590"/>
              <a:ext cx="567153" cy="567153"/>
            </a:xfrm>
            <a:prstGeom prst="rect">
              <a:avLst/>
            </a:prstGeom>
          </p:spPr>
        </p:pic>
        <p:pic>
          <p:nvPicPr>
            <p:cNvPr id="195" name="Graphic 194" descr="Database with solid fill">
              <a:extLst>
                <a:ext uri="{FF2B5EF4-FFF2-40B4-BE49-F238E27FC236}">
                  <a16:creationId xmlns:a16="http://schemas.microsoft.com/office/drawing/2014/main" id="{DDEA9718-3B9F-7078-0932-632951ED27E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570582" y="3081832"/>
              <a:ext cx="508792" cy="567153"/>
            </a:xfrm>
            <a:prstGeom prst="rect">
              <a:avLst/>
            </a:prstGeom>
          </p:spPr>
        </p:pic>
        <p:sp>
          <p:nvSpPr>
            <p:cNvPr id="196" name="TextBox 195">
              <a:extLst>
                <a:ext uri="{FF2B5EF4-FFF2-40B4-BE49-F238E27FC236}">
                  <a16:creationId xmlns:a16="http://schemas.microsoft.com/office/drawing/2014/main" id="{5D5791A4-1128-5FBB-157F-B7E8F2E7411A}"/>
                </a:ext>
              </a:extLst>
            </p:cNvPr>
            <p:cNvSpPr txBox="1"/>
            <p:nvPr/>
          </p:nvSpPr>
          <p:spPr>
            <a:xfrm>
              <a:off x="10378384" y="3679978"/>
              <a:ext cx="89319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Embeddings</a:t>
              </a:r>
            </a:p>
          </p:txBody>
        </p:sp>
        <p:pic>
          <p:nvPicPr>
            <p:cNvPr id="197" name="Graphic 196" descr="Playbook with solid fill">
              <a:extLst>
                <a:ext uri="{FF2B5EF4-FFF2-40B4-BE49-F238E27FC236}">
                  <a16:creationId xmlns:a16="http://schemas.microsoft.com/office/drawing/2014/main" id="{157E35B0-FAD2-D16E-D387-033466ABFB8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541401" y="4453287"/>
              <a:ext cx="567153" cy="567153"/>
            </a:xfrm>
            <a:prstGeom prst="rect">
              <a:avLst/>
            </a:prstGeom>
          </p:spPr>
        </p:pic>
        <p:sp>
          <p:nvSpPr>
            <p:cNvPr id="198" name="TextBox 197">
              <a:extLst>
                <a:ext uri="{FF2B5EF4-FFF2-40B4-BE49-F238E27FC236}">
                  <a16:creationId xmlns:a16="http://schemas.microsoft.com/office/drawing/2014/main" id="{98261E33-A7F2-BD80-0864-49AB96051F98}"/>
                </a:ext>
              </a:extLst>
            </p:cNvPr>
            <p:cNvSpPr txBox="1"/>
            <p:nvPr/>
          </p:nvSpPr>
          <p:spPr>
            <a:xfrm>
              <a:off x="10593987" y="5025943"/>
              <a:ext cx="46198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RAG</a:t>
              </a:r>
            </a:p>
          </p:txBody>
        </p:sp>
        <p:cxnSp>
          <p:nvCxnSpPr>
            <p:cNvPr id="233" name="Straight Arrow Connector 232">
              <a:extLst>
                <a:ext uri="{FF2B5EF4-FFF2-40B4-BE49-F238E27FC236}">
                  <a16:creationId xmlns:a16="http://schemas.microsoft.com/office/drawing/2014/main" id="{264523A4-3D55-3A1E-1E64-BD88153E92B8}"/>
                </a:ext>
              </a:extLst>
            </p:cNvPr>
            <p:cNvCxnSpPr>
              <a:cxnSpLocks/>
              <a:stCxn id="195" idx="0"/>
              <a:endCxn id="194" idx="2"/>
            </p:cNvCxnSpPr>
            <p:nvPr/>
          </p:nvCxnSpPr>
          <p:spPr>
            <a:xfrm flipV="1">
              <a:off x="10824977" y="2566743"/>
              <a:ext cx="0" cy="515090"/>
            </a:xfrm>
            <a:prstGeom prst="straightConnector1">
              <a:avLst/>
            </a:prstGeom>
            <a:ln w="9525" cap="flat" cmpd="sng" algn="ctr">
              <a:solidFill>
                <a:schemeClr val="accent4"/>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243" name="TextBox 242">
              <a:extLst>
                <a:ext uri="{FF2B5EF4-FFF2-40B4-BE49-F238E27FC236}">
                  <a16:creationId xmlns:a16="http://schemas.microsoft.com/office/drawing/2014/main" id="{73F46E3A-F16D-0A9A-567D-1FB5553C2F05}"/>
                </a:ext>
              </a:extLst>
            </p:cNvPr>
            <p:cNvSpPr txBox="1"/>
            <p:nvPr/>
          </p:nvSpPr>
          <p:spPr>
            <a:xfrm>
              <a:off x="7026719" y="3805317"/>
              <a:ext cx="90120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Architecture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&amp; Design</a:t>
              </a:r>
            </a:p>
          </p:txBody>
        </p:sp>
        <p:sp>
          <p:nvSpPr>
            <p:cNvPr id="244" name="TextBox 243">
              <a:extLst>
                <a:ext uri="{FF2B5EF4-FFF2-40B4-BE49-F238E27FC236}">
                  <a16:creationId xmlns:a16="http://schemas.microsoft.com/office/drawing/2014/main" id="{D4A84E97-9C9A-2BBB-9BB5-277F609B71ED}"/>
                </a:ext>
              </a:extLst>
            </p:cNvPr>
            <p:cNvSpPr txBox="1"/>
            <p:nvPr/>
          </p:nvSpPr>
          <p:spPr>
            <a:xfrm>
              <a:off x="5639754" y="3837570"/>
              <a:ext cx="1042272"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Diagrams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Documentation</a:t>
              </a:r>
            </a:p>
          </p:txBody>
        </p:sp>
        <p:sp>
          <p:nvSpPr>
            <p:cNvPr id="245" name="TextBox 244">
              <a:extLst>
                <a:ext uri="{FF2B5EF4-FFF2-40B4-BE49-F238E27FC236}">
                  <a16:creationId xmlns:a16="http://schemas.microsoft.com/office/drawing/2014/main" id="{9B1BBCDB-FD32-894C-F398-4115B65A1920}"/>
                </a:ext>
              </a:extLst>
            </p:cNvPr>
            <p:cNvSpPr txBox="1"/>
            <p:nvPr/>
          </p:nvSpPr>
          <p:spPr>
            <a:xfrm>
              <a:off x="851885" y="3815946"/>
              <a:ext cx="109998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C4 Architecture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Model</a:t>
              </a:r>
              <a:endParaRPr kumimoji="0" lang="en-US" sz="1000" i="0" u="none" strike="noStrike" kern="1200" cap="none" spc="0" normalizeH="0" baseline="0" noProof="0">
                <a:ln>
                  <a:noFill/>
                </a:ln>
                <a:solidFill>
                  <a:schemeClr val="bg1"/>
                </a:solidFill>
                <a:effectLst/>
                <a:uLnTx/>
                <a:uFillTx/>
                <a:latin typeface="+mj-lt"/>
                <a:ea typeface="+mn-ea"/>
                <a:cs typeface="+mn-cs"/>
              </a:endParaRPr>
            </a:p>
          </p:txBody>
        </p:sp>
        <p:sp>
          <p:nvSpPr>
            <p:cNvPr id="247" name="TextBox 246">
              <a:extLst>
                <a:ext uri="{FF2B5EF4-FFF2-40B4-BE49-F238E27FC236}">
                  <a16:creationId xmlns:a16="http://schemas.microsoft.com/office/drawing/2014/main" id="{5A500277-51F2-7129-E6C4-0C4D5028C653}"/>
                </a:ext>
              </a:extLst>
            </p:cNvPr>
            <p:cNvSpPr txBox="1"/>
            <p:nvPr/>
          </p:nvSpPr>
          <p:spPr>
            <a:xfrm>
              <a:off x="2934633" y="3834553"/>
              <a:ext cx="52293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HLD / LLD</a:t>
              </a:r>
            </a:p>
          </p:txBody>
        </p:sp>
        <p:sp>
          <p:nvSpPr>
            <p:cNvPr id="248" name="TextBox 247">
              <a:extLst>
                <a:ext uri="{FF2B5EF4-FFF2-40B4-BE49-F238E27FC236}">
                  <a16:creationId xmlns:a16="http://schemas.microsoft.com/office/drawing/2014/main" id="{92B59A4B-58CE-148A-434E-600CB9DABB2E}"/>
                </a:ext>
              </a:extLst>
            </p:cNvPr>
            <p:cNvSpPr txBox="1"/>
            <p:nvPr/>
          </p:nvSpPr>
          <p:spPr>
            <a:xfrm>
              <a:off x="4265894" y="3818050"/>
              <a:ext cx="590557" cy="400110"/>
            </a:xfrm>
            <a:prstGeom prst="rect">
              <a:avLst/>
            </a:prstGeom>
            <a:noFill/>
          </p:spPr>
          <p:txBody>
            <a:bodyPr wrap="square" lIns="91440" tIns="45720" rIns="91440" bIns="45720" rtlCol="0" anchor="t">
              <a:spAutoFit/>
            </a:bodyPr>
            <a:lstStyle/>
            <a:p>
              <a:pPr algn="ctr">
                <a:defRPr/>
              </a:pPr>
              <a:r>
                <a:rPr lang="en-US" sz="1000">
                  <a:solidFill>
                    <a:schemeClr val="bg1"/>
                  </a:solidFill>
                  <a:latin typeface="+mj-lt"/>
                  <a:cs typeface="Arial"/>
                </a:rPr>
                <a:t>API Specs</a:t>
              </a:r>
            </a:p>
          </p:txBody>
        </p:sp>
        <p:sp>
          <p:nvSpPr>
            <p:cNvPr id="12" name="TextBox 11">
              <a:extLst>
                <a:ext uri="{FF2B5EF4-FFF2-40B4-BE49-F238E27FC236}">
                  <a16:creationId xmlns:a16="http://schemas.microsoft.com/office/drawing/2014/main" id="{3A13C11E-E154-238A-1735-FAC27E6F85A4}"/>
                </a:ext>
              </a:extLst>
            </p:cNvPr>
            <p:cNvSpPr txBox="1"/>
            <p:nvPr/>
          </p:nvSpPr>
          <p:spPr>
            <a:xfrm>
              <a:off x="923815" y="3078642"/>
              <a:ext cx="907620"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PRD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UI Interfaces</a:t>
              </a:r>
            </a:p>
          </p:txBody>
        </p:sp>
        <p:sp>
          <p:nvSpPr>
            <p:cNvPr id="16" name="TextBox 15">
              <a:extLst>
                <a:ext uri="{FF2B5EF4-FFF2-40B4-BE49-F238E27FC236}">
                  <a16:creationId xmlns:a16="http://schemas.microsoft.com/office/drawing/2014/main" id="{816D1F8C-49BE-4C17-3D7C-DECE36F5E4DC}"/>
                </a:ext>
              </a:extLst>
            </p:cNvPr>
            <p:cNvSpPr txBox="1"/>
            <p:nvPr/>
          </p:nvSpPr>
          <p:spPr>
            <a:xfrm>
              <a:off x="2799395" y="3079577"/>
              <a:ext cx="722914" cy="400110"/>
            </a:xfrm>
            <a:prstGeom prst="rect">
              <a:avLst/>
            </a:prstGeom>
            <a:noFill/>
          </p:spPr>
          <p:txBody>
            <a:bodyPr wrap="square" lIns="91440" tIns="45720" rIns="91440" bIns="45720" rtlCol="0" anchor="t">
              <a:spAutoFit/>
            </a:bodyPr>
            <a:lstStyle/>
            <a:p>
              <a:pPr algn="ctr">
                <a:defRPr/>
              </a:pPr>
              <a:r>
                <a:rPr lang="en-US" sz="1000">
                  <a:solidFill>
                    <a:srgbClr val="000000"/>
                  </a:solidFill>
                  <a:latin typeface="+mj-lt"/>
                </a:rPr>
                <a:t>Style Guide</a:t>
              </a:r>
              <a:endParaRPr lang="en-US" sz="1400">
                <a:latin typeface="+mj-lt"/>
                <a:ea typeface="+mn-ea"/>
                <a:cs typeface="+mn-cs"/>
              </a:endParaRPr>
            </a:p>
          </p:txBody>
        </p:sp>
        <p:sp>
          <p:nvSpPr>
            <p:cNvPr id="19" name="TextBox 18">
              <a:extLst>
                <a:ext uri="{FF2B5EF4-FFF2-40B4-BE49-F238E27FC236}">
                  <a16:creationId xmlns:a16="http://schemas.microsoft.com/office/drawing/2014/main" id="{4B86AF2D-3299-8B29-A7D8-7EFE796A2358}"/>
                </a:ext>
              </a:extLst>
            </p:cNvPr>
            <p:cNvSpPr txBox="1"/>
            <p:nvPr/>
          </p:nvSpPr>
          <p:spPr>
            <a:xfrm>
              <a:off x="7084551" y="3160057"/>
              <a:ext cx="79541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UX Design</a:t>
              </a:r>
            </a:p>
          </p:txBody>
        </p:sp>
        <p:sp>
          <p:nvSpPr>
            <p:cNvPr id="48" name="TextBox 47">
              <a:extLst>
                <a:ext uri="{FF2B5EF4-FFF2-40B4-BE49-F238E27FC236}">
                  <a16:creationId xmlns:a16="http://schemas.microsoft.com/office/drawing/2014/main" id="{E3A847D0-3F9A-870B-C45D-EC4CC25F16D9}"/>
                </a:ext>
              </a:extLst>
            </p:cNvPr>
            <p:cNvSpPr txBox="1"/>
            <p:nvPr/>
          </p:nvSpPr>
          <p:spPr>
            <a:xfrm>
              <a:off x="8754776" y="1841826"/>
              <a:ext cx="690678" cy="24387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panose="020B0604020202020204"/>
                  <a:ea typeface="+mn-ea"/>
                  <a:cs typeface="+mn-cs"/>
                </a:rPr>
                <a:t>Projects</a:t>
              </a:r>
            </a:p>
          </p:txBody>
        </p:sp>
        <p:sp>
          <p:nvSpPr>
            <p:cNvPr id="50" name="TextBox 49">
              <a:extLst>
                <a:ext uri="{FF2B5EF4-FFF2-40B4-BE49-F238E27FC236}">
                  <a16:creationId xmlns:a16="http://schemas.microsoft.com/office/drawing/2014/main" id="{79F3D0DE-3BCB-07C9-C406-4DCAF01A9451}"/>
                </a:ext>
              </a:extLst>
            </p:cNvPr>
            <p:cNvSpPr txBox="1"/>
            <p:nvPr/>
          </p:nvSpPr>
          <p:spPr>
            <a:xfrm>
              <a:off x="8260105" y="2040074"/>
              <a:ext cx="1723549"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a:ea typeface="+mn-ea"/>
                  <a:cs typeface="+mn-cs"/>
                </a:rPr>
                <a:t>Analyze → Contextualization</a:t>
              </a:r>
            </a:p>
          </p:txBody>
        </p:sp>
        <p:sp>
          <p:nvSpPr>
            <p:cNvPr id="52" name="TextBox 51">
              <a:extLst>
                <a:ext uri="{FF2B5EF4-FFF2-40B4-BE49-F238E27FC236}">
                  <a16:creationId xmlns:a16="http://schemas.microsoft.com/office/drawing/2014/main" id="{2B6D2FCB-B2A4-2DBF-FCEE-8F4539759BA7}"/>
                </a:ext>
              </a:extLst>
            </p:cNvPr>
            <p:cNvSpPr txBox="1"/>
            <p:nvPr/>
          </p:nvSpPr>
          <p:spPr>
            <a:xfrm>
              <a:off x="8052965" y="2680444"/>
              <a:ext cx="899884" cy="24387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mn-ea"/>
                  <a:cs typeface="+mn-cs"/>
                </a:rPr>
                <a:t>Orchestrator</a:t>
              </a:r>
            </a:p>
          </p:txBody>
        </p:sp>
        <p:sp>
          <p:nvSpPr>
            <p:cNvPr id="73" name="TextBox 72">
              <a:extLst>
                <a:ext uri="{FF2B5EF4-FFF2-40B4-BE49-F238E27FC236}">
                  <a16:creationId xmlns:a16="http://schemas.microsoft.com/office/drawing/2014/main" id="{0EE30211-6B3E-78F2-42C6-1598CA25F219}"/>
                </a:ext>
              </a:extLst>
            </p:cNvPr>
            <p:cNvSpPr txBox="1"/>
            <p:nvPr/>
          </p:nvSpPr>
          <p:spPr>
            <a:xfrm>
              <a:off x="7202638" y="5062262"/>
              <a:ext cx="60304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Testing</a:t>
              </a:r>
            </a:p>
          </p:txBody>
        </p:sp>
        <p:cxnSp>
          <p:nvCxnSpPr>
            <p:cNvPr id="255" name="Elbow Connector 254">
              <a:extLst>
                <a:ext uri="{FF2B5EF4-FFF2-40B4-BE49-F238E27FC236}">
                  <a16:creationId xmlns:a16="http://schemas.microsoft.com/office/drawing/2014/main" id="{43F96C8A-1D50-9D92-E7A5-9A6730B30BCA}"/>
                </a:ext>
              </a:extLst>
            </p:cNvPr>
            <p:cNvCxnSpPr>
              <a:cxnSpLocks/>
              <a:stCxn id="81" idx="1"/>
              <a:endCxn id="111" idx="2"/>
            </p:cNvCxnSpPr>
            <p:nvPr/>
          </p:nvCxnSpPr>
          <p:spPr>
            <a:xfrm rot="10800000" flipV="1">
              <a:off x="1379142" y="4017059"/>
              <a:ext cx="5578099" cy="263078"/>
            </a:xfrm>
            <a:prstGeom prst="bentConnector4">
              <a:avLst>
                <a:gd name="adj1" fmla="val 2785"/>
                <a:gd name="adj2" fmla="val 153791"/>
              </a:avLst>
            </a:prstGeom>
            <a:ln w="9525"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73" name="Rounded Rectangle 46">
              <a:extLst>
                <a:ext uri="{FF2B5EF4-FFF2-40B4-BE49-F238E27FC236}">
                  <a16:creationId xmlns:a16="http://schemas.microsoft.com/office/drawing/2014/main" id="{ECF579DB-EEB1-6C2A-B9D8-FC9D6DB5B26C}"/>
                </a:ext>
              </a:extLst>
            </p:cNvPr>
            <p:cNvSpPr/>
            <p:nvPr/>
          </p:nvSpPr>
          <p:spPr>
            <a:xfrm>
              <a:off x="5651259" y="4606473"/>
              <a:ext cx="783887" cy="461013"/>
            </a:xfrm>
            <a:prstGeom prst="roundRect">
              <a:avLst>
                <a:gd name="adj" fmla="val 615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53" name="Arrow: Left-Right 52">
              <a:extLst>
                <a:ext uri="{FF2B5EF4-FFF2-40B4-BE49-F238E27FC236}">
                  <a16:creationId xmlns:a16="http://schemas.microsoft.com/office/drawing/2014/main" id="{ABFB918E-95A6-7EFB-367D-DEE511F6083C}"/>
                </a:ext>
              </a:extLst>
            </p:cNvPr>
            <p:cNvSpPr/>
            <p:nvPr/>
          </p:nvSpPr>
          <p:spPr>
            <a:xfrm>
              <a:off x="9828105" y="3540285"/>
              <a:ext cx="423363" cy="76311"/>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9" name="Straight Arrow Connector 58">
              <a:extLst>
                <a:ext uri="{FF2B5EF4-FFF2-40B4-BE49-F238E27FC236}">
                  <a16:creationId xmlns:a16="http://schemas.microsoft.com/office/drawing/2014/main" id="{CBB0F4C9-51C9-6EFA-D079-0D52612FAC00}"/>
                </a:ext>
              </a:extLst>
            </p:cNvPr>
            <p:cNvCxnSpPr>
              <a:cxnSpLocks/>
            </p:cNvCxnSpPr>
            <p:nvPr/>
          </p:nvCxnSpPr>
          <p:spPr>
            <a:xfrm flipV="1">
              <a:off x="10835125" y="3906241"/>
              <a:ext cx="0" cy="515090"/>
            </a:xfrm>
            <a:prstGeom prst="straightConnector1">
              <a:avLst/>
            </a:prstGeom>
            <a:ln w="9525" cap="flat" cmpd="sng" algn="ctr">
              <a:solidFill>
                <a:schemeClr val="accent4"/>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10" name="Rounded Rectangle 83">
              <a:extLst>
                <a:ext uri="{FF2B5EF4-FFF2-40B4-BE49-F238E27FC236}">
                  <a16:creationId xmlns:a16="http://schemas.microsoft.com/office/drawing/2014/main" id="{BE2BDEAF-974A-6F9D-4E8B-5D5137D089EE}"/>
                </a:ext>
              </a:extLst>
            </p:cNvPr>
            <p:cNvSpPr/>
            <p:nvPr/>
          </p:nvSpPr>
          <p:spPr>
            <a:xfrm>
              <a:off x="6977537" y="4363763"/>
              <a:ext cx="1053251" cy="461013"/>
            </a:xfrm>
            <a:prstGeom prst="roundRect">
              <a:avLst>
                <a:gd name="adj" fmla="val 7651"/>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112" name="TextBox 111">
              <a:extLst>
                <a:ext uri="{FF2B5EF4-FFF2-40B4-BE49-F238E27FC236}">
                  <a16:creationId xmlns:a16="http://schemas.microsoft.com/office/drawing/2014/main" id="{E646A1DC-9FB5-5316-2978-2221537D8668}"/>
                </a:ext>
              </a:extLst>
            </p:cNvPr>
            <p:cNvSpPr txBox="1"/>
            <p:nvPr/>
          </p:nvSpPr>
          <p:spPr>
            <a:xfrm>
              <a:off x="7035926" y="4458943"/>
              <a:ext cx="93647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Development</a:t>
              </a:r>
            </a:p>
          </p:txBody>
        </p:sp>
        <p:cxnSp>
          <p:nvCxnSpPr>
            <p:cNvPr id="138" name="Straight Arrow Connector 100">
              <a:extLst>
                <a:ext uri="{FF2B5EF4-FFF2-40B4-BE49-F238E27FC236}">
                  <a16:creationId xmlns:a16="http://schemas.microsoft.com/office/drawing/2014/main" id="{27B484A5-8723-6F5F-6BAF-8BBC565F0C33}"/>
                </a:ext>
              </a:extLst>
            </p:cNvPr>
            <p:cNvCxnSpPr>
              <a:cxnSpLocks/>
              <a:endCxn id="110" idx="3"/>
            </p:cNvCxnSpPr>
            <p:nvPr/>
          </p:nvCxnSpPr>
          <p:spPr>
            <a:xfrm rot="5400000">
              <a:off x="7443786" y="3560124"/>
              <a:ext cx="1621148" cy="447144"/>
            </a:xfrm>
            <a:prstGeom prst="bentConnector2">
              <a:avLst/>
            </a:prstGeom>
            <a:ln w="9525" cap="flat" cmpd="sng" algn="ctr">
              <a:solidFill>
                <a:schemeClr val="tx2"/>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59" name="Rounded Rectangle 28">
              <a:extLst>
                <a:ext uri="{FF2B5EF4-FFF2-40B4-BE49-F238E27FC236}">
                  <a16:creationId xmlns:a16="http://schemas.microsoft.com/office/drawing/2014/main" id="{AEC975E4-56E5-F23A-6194-79882F8759E5}"/>
                </a:ext>
              </a:extLst>
            </p:cNvPr>
            <p:cNvSpPr/>
            <p:nvPr/>
          </p:nvSpPr>
          <p:spPr>
            <a:xfrm>
              <a:off x="638969" y="4590983"/>
              <a:ext cx="1474826" cy="461013"/>
            </a:xfrm>
            <a:prstGeom prst="roundRect">
              <a:avLst>
                <a:gd name="adj" fmla="val 615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161" name="Plaque 160">
              <a:extLst>
                <a:ext uri="{FF2B5EF4-FFF2-40B4-BE49-F238E27FC236}">
                  <a16:creationId xmlns:a16="http://schemas.microsoft.com/office/drawing/2014/main" id="{AD878C65-3891-9C82-36DC-8E2697D46FD1}"/>
                </a:ext>
              </a:extLst>
            </p:cNvPr>
            <p:cNvSpPr/>
            <p:nvPr/>
          </p:nvSpPr>
          <p:spPr>
            <a:xfrm>
              <a:off x="2780066" y="4595724"/>
              <a:ext cx="743480" cy="456272"/>
            </a:xfrm>
            <a:prstGeom prst="roundRect">
              <a:avLst>
                <a:gd name="adj" fmla="val 611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cxnSp>
          <p:nvCxnSpPr>
            <p:cNvPr id="162" name="Straight Arrow Connector 161">
              <a:extLst>
                <a:ext uri="{FF2B5EF4-FFF2-40B4-BE49-F238E27FC236}">
                  <a16:creationId xmlns:a16="http://schemas.microsoft.com/office/drawing/2014/main" id="{25BEDEFA-D448-7864-71CC-73971F09E641}"/>
                </a:ext>
              </a:extLst>
            </p:cNvPr>
            <p:cNvCxnSpPr>
              <a:cxnSpLocks/>
              <a:stCxn id="159" idx="3"/>
            </p:cNvCxnSpPr>
            <p:nvPr/>
          </p:nvCxnSpPr>
          <p:spPr>
            <a:xfrm>
              <a:off x="2113795" y="4821490"/>
              <a:ext cx="666271" cy="237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5BFA51E5-1BC5-E283-A3AC-A65A5F0C186E}"/>
                </a:ext>
              </a:extLst>
            </p:cNvPr>
            <p:cNvCxnSpPr>
              <a:cxnSpLocks/>
            </p:cNvCxnSpPr>
            <p:nvPr/>
          </p:nvCxnSpPr>
          <p:spPr>
            <a:xfrm flipV="1">
              <a:off x="3523546" y="4845001"/>
              <a:ext cx="666271" cy="237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12898C82-1BA9-EE0E-F199-5D5A2C4A762E}"/>
                </a:ext>
              </a:extLst>
            </p:cNvPr>
            <p:cNvCxnSpPr>
              <a:cxnSpLocks/>
            </p:cNvCxnSpPr>
            <p:nvPr/>
          </p:nvCxnSpPr>
          <p:spPr>
            <a:xfrm>
              <a:off x="4973704" y="4845001"/>
              <a:ext cx="666271"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C1F183A-B0D6-ED28-862B-DFFB43AE7AAA}"/>
                </a:ext>
              </a:extLst>
            </p:cNvPr>
            <p:cNvSpPr txBox="1"/>
            <p:nvPr/>
          </p:nvSpPr>
          <p:spPr>
            <a:xfrm>
              <a:off x="969063" y="4700155"/>
              <a:ext cx="81464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Scaffolding</a:t>
              </a:r>
            </a:p>
          </p:txBody>
        </p:sp>
        <p:sp>
          <p:nvSpPr>
            <p:cNvPr id="167" name="TextBox 166">
              <a:extLst>
                <a:ext uri="{FF2B5EF4-FFF2-40B4-BE49-F238E27FC236}">
                  <a16:creationId xmlns:a16="http://schemas.microsoft.com/office/drawing/2014/main" id="{AA85D04D-7405-EE3A-B33D-0BA3E0C15214}"/>
                </a:ext>
              </a:extLst>
            </p:cNvPr>
            <p:cNvSpPr txBox="1"/>
            <p:nvPr/>
          </p:nvSpPr>
          <p:spPr>
            <a:xfrm>
              <a:off x="2798157" y="4697442"/>
              <a:ext cx="722914" cy="253916"/>
            </a:xfrm>
            <a:prstGeom prst="rect">
              <a:avLst/>
            </a:prstGeom>
            <a:noFill/>
          </p:spPr>
          <p:txBody>
            <a:bodyPr wrap="square" lIns="91440" tIns="45720" rIns="91440" bIns="45720" rtlCol="0" anchor="t">
              <a:spAutoFit/>
            </a:bodyPr>
            <a:lstStyle/>
            <a:p>
              <a:pPr algn="ctr">
                <a:defRPr/>
              </a:pPr>
              <a:r>
                <a:rPr lang="en-US" sz="1000">
                  <a:solidFill>
                    <a:schemeClr val="bg1"/>
                  </a:solidFill>
                  <a:latin typeface="+mj-lt"/>
                </a:rPr>
                <a:t>FE Code</a:t>
              </a:r>
              <a:endParaRPr lang="en-US" sz="1400">
                <a:solidFill>
                  <a:schemeClr val="bg1"/>
                </a:solidFill>
                <a:latin typeface="+mj-lt"/>
                <a:ea typeface="+mn-ea"/>
                <a:cs typeface="+mn-cs"/>
              </a:endParaRPr>
            </a:p>
          </p:txBody>
        </p:sp>
        <p:sp>
          <p:nvSpPr>
            <p:cNvPr id="168" name="TextBox 167">
              <a:extLst>
                <a:ext uri="{FF2B5EF4-FFF2-40B4-BE49-F238E27FC236}">
                  <a16:creationId xmlns:a16="http://schemas.microsoft.com/office/drawing/2014/main" id="{05FDD667-1525-3465-158D-C9D3FEE7D242}"/>
                </a:ext>
              </a:extLst>
            </p:cNvPr>
            <p:cNvSpPr txBox="1"/>
            <p:nvPr/>
          </p:nvSpPr>
          <p:spPr>
            <a:xfrm>
              <a:off x="5639975" y="4697442"/>
              <a:ext cx="8431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DB Scripts</a:t>
              </a:r>
            </a:p>
          </p:txBody>
        </p:sp>
        <p:cxnSp>
          <p:nvCxnSpPr>
            <p:cNvPr id="175" name="Elbow Connector 254">
              <a:extLst>
                <a:ext uri="{FF2B5EF4-FFF2-40B4-BE49-F238E27FC236}">
                  <a16:creationId xmlns:a16="http://schemas.microsoft.com/office/drawing/2014/main" id="{4861F383-F6B1-FE9F-3570-5B190BD16166}"/>
                </a:ext>
              </a:extLst>
            </p:cNvPr>
            <p:cNvCxnSpPr>
              <a:cxnSpLocks/>
              <a:endCxn id="159" idx="2"/>
            </p:cNvCxnSpPr>
            <p:nvPr/>
          </p:nvCxnSpPr>
          <p:spPr>
            <a:xfrm rot="10800000" flipV="1">
              <a:off x="1376382" y="4594338"/>
              <a:ext cx="5578100" cy="457658"/>
            </a:xfrm>
            <a:prstGeom prst="bentConnector4">
              <a:avLst>
                <a:gd name="adj1" fmla="val 2748"/>
                <a:gd name="adj2" fmla="val 128543"/>
              </a:avLst>
            </a:prstGeom>
            <a:ln w="9525"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84" name="Rounded Rectangle 46">
              <a:extLst>
                <a:ext uri="{FF2B5EF4-FFF2-40B4-BE49-F238E27FC236}">
                  <a16:creationId xmlns:a16="http://schemas.microsoft.com/office/drawing/2014/main" id="{126885AC-F135-559B-F06B-6F572AB65E28}"/>
                </a:ext>
              </a:extLst>
            </p:cNvPr>
            <p:cNvSpPr/>
            <p:nvPr/>
          </p:nvSpPr>
          <p:spPr>
            <a:xfrm>
              <a:off x="5635290" y="5357227"/>
              <a:ext cx="783887" cy="461013"/>
            </a:xfrm>
            <a:prstGeom prst="roundRect">
              <a:avLst>
                <a:gd name="adj" fmla="val 7113"/>
              </a:avLst>
            </a:prstGeom>
            <a:solidFill>
              <a:srgbClr val="150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185" name="Rounded Rectangle 28">
              <a:extLst>
                <a:ext uri="{FF2B5EF4-FFF2-40B4-BE49-F238E27FC236}">
                  <a16:creationId xmlns:a16="http://schemas.microsoft.com/office/drawing/2014/main" id="{265A0CED-BD66-E77C-F0D4-72684E532E5D}"/>
                </a:ext>
              </a:extLst>
            </p:cNvPr>
            <p:cNvSpPr/>
            <p:nvPr/>
          </p:nvSpPr>
          <p:spPr>
            <a:xfrm>
              <a:off x="623000" y="5341737"/>
              <a:ext cx="1474826" cy="461013"/>
            </a:xfrm>
            <a:prstGeom prst="roundRect">
              <a:avLst>
                <a:gd name="adj" fmla="val 9484"/>
              </a:avLst>
            </a:prstGeom>
            <a:solidFill>
              <a:srgbClr val="150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187" name="Plaque 186">
              <a:extLst>
                <a:ext uri="{FF2B5EF4-FFF2-40B4-BE49-F238E27FC236}">
                  <a16:creationId xmlns:a16="http://schemas.microsoft.com/office/drawing/2014/main" id="{038236F3-B748-E37D-1089-C221145C46C7}"/>
                </a:ext>
              </a:extLst>
            </p:cNvPr>
            <p:cNvSpPr/>
            <p:nvPr/>
          </p:nvSpPr>
          <p:spPr>
            <a:xfrm>
              <a:off x="2764097" y="5346478"/>
              <a:ext cx="743480" cy="456272"/>
            </a:xfrm>
            <a:prstGeom prst="roundRect">
              <a:avLst>
                <a:gd name="adj" fmla="val 6229"/>
              </a:avLst>
            </a:prstGeom>
            <a:solidFill>
              <a:srgbClr val="150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cxnSp>
          <p:nvCxnSpPr>
            <p:cNvPr id="188" name="Straight Arrow Connector 187">
              <a:extLst>
                <a:ext uri="{FF2B5EF4-FFF2-40B4-BE49-F238E27FC236}">
                  <a16:creationId xmlns:a16="http://schemas.microsoft.com/office/drawing/2014/main" id="{EF0D98FF-AA5F-2B8B-68C6-F49D87E470D7}"/>
                </a:ext>
              </a:extLst>
            </p:cNvPr>
            <p:cNvCxnSpPr>
              <a:cxnSpLocks/>
              <a:stCxn id="185" idx="3"/>
            </p:cNvCxnSpPr>
            <p:nvPr/>
          </p:nvCxnSpPr>
          <p:spPr>
            <a:xfrm>
              <a:off x="2097826" y="5572244"/>
              <a:ext cx="666271" cy="237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F4566BD8-3D2A-7A28-54F1-003AC2D5A3ED}"/>
                </a:ext>
              </a:extLst>
            </p:cNvPr>
            <p:cNvCxnSpPr>
              <a:cxnSpLocks/>
            </p:cNvCxnSpPr>
            <p:nvPr/>
          </p:nvCxnSpPr>
          <p:spPr>
            <a:xfrm flipV="1">
              <a:off x="3507577" y="5584872"/>
              <a:ext cx="666271" cy="237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4DBE3B29-601C-4055-62DB-F6F2991B229D}"/>
                </a:ext>
              </a:extLst>
            </p:cNvPr>
            <p:cNvCxnSpPr>
              <a:cxnSpLocks/>
            </p:cNvCxnSpPr>
            <p:nvPr/>
          </p:nvCxnSpPr>
          <p:spPr>
            <a:xfrm>
              <a:off x="4957735" y="5584872"/>
              <a:ext cx="666271"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F4A62B16-3BF2-D9B0-450E-F5F0F1D10623}"/>
                </a:ext>
              </a:extLst>
            </p:cNvPr>
            <p:cNvSpPr txBox="1"/>
            <p:nvPr/>
          </p:nvSpPr>
          <p:spPr>
            <a:xfrm>
              <a:off x="927446" y="5460637"/>
              <a:ext cx="86594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Test Design</a:t>
              </a:r>
            </a:p>
          </p:txBody>
        </p:sp>
        <p:sp>
          <p:nvSpPr>
            <p:cNvPr id="199" name="TextBox 198">
              <a:extLst>
                <a:ext uri="{FF2B5EF4-FFF2-40B4-BE49-F238E27FC236}">
                  <a16:creationId xmlns:a16="http://schemas.microsoft.com/office/drawing/2014/main" id="{F0D551EE-A675-A461-4472-DC1B595747A9}"/>
                </a:ext>
              </a:extLst>
            </p:cNvPr>
            <p:cNvSpPr txBox="1"/>
            <p:nvPr/>
          </p:nvSpPr>
          <p:spPr>
            <a:xfrm>
              <a:off x="2781307" y="5375083"/>
              <a:ext cx="722914" cy="400110"/>
            </a:xfrm>
            <a:prstGeom prst="rect">
              <a:avLst/>
            </a:prstGeom>
            <a:noFill/>
          </p:spPr>
          <p:txBody>
            <a:bodyPr wrap="square" lIns="91440" tIns="45720" rIns="91440" bIns="45720" rtlCol="0" anchor="t">
              <a:spAutoFit/>
            </a:bodyPr>
            <a:lstStyle/>
            <a:p>
              <a:pPr algn="ctr">
                <a:defRPr/>
              </a:pPr>
              <a:r>
                <a:rPr lang="en-US" sz="1000">
                  <a:solidFill>
                    <a:schemeClr val="bg1"/>
                  </a:solidFill>
                  <a:latin typeface="+mj-lt"/>
                </a:rPr>
                <a:t>Test Cases</a:t>
              </a:r>
              <a:endParaRPr lang="en-US" sz="1400">
                <a:solidFill>
                  <a:schemeClr val="bg1"/>
                </a:solidFill>
                <a:latin typeface="+mj-lt"/>
                <a:ea typeface="+mn-ea"/>
                <a:cs typeface="+mn-cs"/>
              </a:endParaRPr>
            </a:p>
          </p:txBody>
        </p:sp>
        <p:sp>
          <p:nvSpPr>
            <p:cNvPr id="200" name="TextBox 199">
              <a:extLst>
                <a:ext uri="{FF2B5EF4-FFF2-40B4-BE49-F238E27FC236}">
                  <a16:creationId xmlns:a16="http://schemas.microsoft.com/office/drawing/2014/main" id="{7A885BD9-30AF-1045-9BC4-0BB8D3FC5FE4}"/>
                </a:ext>
              </a:extLst>
            </p:cNvPr>
            <p:cNvSpPr txBox="1"/>
            <p:nvPr/>
          </p:nvSpPr>
          <p:spPr>
            <a:xfrm>
              <a:off x="5624006" y="5448195"/>
              <a:ext cx="8431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Test Data</a:t>
              </a:r>
            </a:p>
          </p:txBody>
        </p:sp>
        <p:cxnSp>
          <p:nvCxnSpPr>
            <p:cNvPr id="203" name="Elbow Connector 254">
              <a:extLst>
                <a:ext uri="{FF2B5EF4-FFF2-40B4-BE49-F238E27FC236}">
                  <a16:creationId xmlns:a16="http://schemas.microsoft.com/office/drawing/2014/main" id="{1BB6A166-8BD9-0DA6-032A-73D5D61FE9FC}"/>
                </a:ext>
              </a:extLst>
            </p:cNvPr>
            <p:cNvCxnSpPr>
              <a:cxnSpLocks/>
              <a:stCxn id="84" idx="1"/>
              <a:endCxn id="185" idx="2"/>
            </p:cNvCxnSpPr>
            <p:nvPr/>
          </p:nvCxnSpPr>
          <p:spPr>
            <a:xfrm rot="10800000" flipV="1">
              <a:off x="1360413" y="5177962"/>
              <a:ext cx="5617124" cy="624787"/>
            </a:xfrm>
            <a:prstGeom prst="bentConnector4">
              <a:avLst>
                <a:gd name="adj1" fmla="val 2158"/>
                <a:gd name="adj2" fmla="val 131361"/>
              </a:avLst>
            </a:prstGeom>
            <a:ln w="9525"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215" name="Rounded Rectangle 70">
              <a:extLst>
                <a:ext uri="{FF2B5EF4-FFF2-40B4-BE49-F238E27FC236}">
                  <a16:creationId xmlns:a16="http://schemas.microsoft.com/office/drawing/2014/main" id="{B9A91549-5254-5EEC-CF00-AA080E2108E0}"/>
                </a:ext>
              </a:extLst>
            </p:cNvPr>
            <p:cNvSpPr/>
            <p:nvPr/>
          </p:nvSpPr>
          <p:spPr>
            <a:xfrm>
              <a:off x="6957241" y="2011053"/>
              <a:ext cx="1053251" cy="461013"/>
            </a:xfrm>
            <a:prstGeom prst="roundRect">
              <a:avLst>
                <a:gd name="adj" fmla="val 13616"/>
              </a:avLst>
            </a:prstGeom>
            <a:solidFill>
              <a:srgbClr val="EAE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17" name="Elbow Connector 95">
              <a:extLst>
                <a:ext uri="{FF2B5EF4-FFF2-40B4-BE49-F238E27FC236}">
                  <a16:creationId xmlns:a16="http://schemas.microsoft.com/office/drawing/2014/main" id="{8E20EE8F-AD85-61FB-C8DD-F111247F40E8}"/>
                </a:ext>
              </a:extLst>
            </p:cNvPr>
            <p:cNvCxnSpPr>
              <a:cxnSpLocks/>
              <a:endCxn id="215" idx="2"/>
            </p:cNvCxnSpPr>
            <p:nvPr/>
          </p:nvCxnSpPr>
          <p:spPr>
            <a:xfrm rot="10800000">
              <a:off x="7483866" y="2472066"/>
              <a:ext cx="473853" cy="207876"/>
            </a:xfrm>
            <a:prstGeom prst="bentConnector2">
              <a:avLst/>
            </a:prstGeom>
            <a:ln w="9525" cap="flat" cmpd="sng" algn="ctr">
              <a:solidFill>
                <a:schemeClr val="tx2"/>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220" name="TextBox 219">
              <a:extLst>
                <a:ext uri="{FF2B5EF4-FFF2-40B4-BE49-F238E27FC236}">
                  <a16:creationId xmlns:a16="http://schemas.microsoft.com/office/drawing/2014/main" id="{AA0F0108-0B40-ACA5-2429-00D310C4153E}"/>
                </a:ext>
              </a:extLst>
            </p:cNvPr>
            <p:cNvSpPr txBox="1"/>
            <p:nvPr/>
          </p:nvSpPr>
          <p:spPr>
            <a:xfrm>
              <a:off x="6976358" y="2062870"/>
              <a:ext cx="101502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Requirements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&amp; Planning</a:t>
              </a:r>
            </a:p>
          </p:txBody>
        </p:sp>
        <p:sp>
          <p:nvSpPr>
            <p:cNvPr id="224" name="Rounded Rectangle 46">
              <a:extLst>
                <a:ext uri="{FF2B5EF4-FFF2-40B4-BE49-F238E27FC236}">
                  <a16:creationId xmlns:a16="http://schemas.microsoft.com/office/drawing/2014/main" id="{05CE16B4-AFD2-2AA1-0F1D-64CF24704DEC}"/>
                </a:ext>
              </a:extLst>
            </p:cNvPr>
            <p:cNvSpPr/>
            <p:nvPr/>
          </p:nvSpPr>
          <p:spPr>
            <a:xfrm>
              <a:off x="5712990" y="2259693"/>
              <a:ext cx="783887" cy="461013"/>
            </a:xfrm>
            <a:prstGeom prst="roundRect">
              <a:avLst>
                <a:gd name="adj" fmla="val 7651"/>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226" name="Rounded Rectangle 28">
              <a:extLst>
                <a:ext uri="{FF2B5EF4-FFF2-40B4-BE49-F238E27FC236}">
                  <a16:creationId xmlns:a16="http://schemas.microsoft.com/office/drawing/2014/main" id="{0BB4CB21-762F-E1D1-07B0-EDD341CF7606}"/>
                </a:ext>
              </a:extLst>
            </p:cNvPr>
            <p:cNvSpPr/>
            <p:nvPr/>
          </p:nvSpPr>
          <p:spPr>
            <a:xfrm>
              <a:off x="700699" y="2244203"/>
              <a:ext cx="1474826" cy="461013"/>
            </a:xfrm>
            <a:prstGeom prst="roundRect">
              <a:avLst>
                <a:gd name="adj" fmla="val 6159"/>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228" name="Rounded Rectangle 32">
              <a:extLst>
                <a:ext uri="{FF2B5EF4-FFF2-40B4-BE49-F238E27FC236}">
                  <a16:creationId xmlns:a16="http://schemas.microsoft.com/office/drawing/2014/main" id="{4EEECC74-B268-3B8C-A2A8-3D7FFB854B99}"/>
                </a:ext>
              </a:extLst>
            </p:cNvPr>
            <p:cNvSpPr/>
            <p:nvPr/>
          </p:nvSpPr>
          <p:spPr>
            <a:xfrm>
              <a:off x="4251547" y="2244203"/>
              <a:ext cx="783887" cy="461013"/>
            </a:xfrm>
            <a:prstGeom prst="roundRect">
              <a:avLst>
                <a:gd name="adj" fmla="val 4668"/>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229" name="Plaque 228">
              <a:extLst>
                <a:ext uri="{FF2B5EF4-FFF2-40B4-BE49-F238E27FC236}">
                  <a16:creationId xmlns:a16="http://schemas.microsoft.com/office/drawing/2014/main" id="{E3EE4776-1C38-3493-123F-E32499246D25}"/>
                </a:ext>
              </a:extLst>
            </p:cNvPr>
            <p:cNvSpPr/>
            <p:nvPr/>
          </p:nvSpPr>
          <p:spPr>
            <a:xfrm>
              <a:off x="2677116" y="2248944"/>
              <a:ext cx="908160" cy="456272"/>
            </a:xfrm>
            <a:prstGeom prst="roundRect">
              <a:avLst>
                <a:gd name="adj" fmla="val 4613"/>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cxnSp>
          <p:nvCxnSpPr>
            <p:cNvPr id="231" name="Straight Arrow Connector 230">
              <a:extLst>
                <a:ext uri="{FF2B5EF4-FFF2-40B4-BE49-F238E27FC236}">
                  <a16:creationId xmlns:a16="http://schemas.microsoft.com/office/drawing/2014/main" id="{3495C6DD-70DD-2234-8D94-E0023FA9EB2D}"/>
                </a:ext>
              </a:extLst>
            </p:cNvPr>
            <p:cNvCxnSpPr>
              <a:cxnSpLocks/>
              <a:stCxn id="226" idx="3"/>
            </p:cNvCxnSpPr>
            <p:nvPr/>
          </p:nvCxnSpPr>
          <p:spPr>
            <a:xfrm>
              <a:off x="2175525" y="2474710"/>
              <a:ext cx="501590" cy="237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ECEACE27-322E-77D2-2AEE-E008678EA5A4}"/>
                </a:ext>
              </a:extLst>
            </p:cNvPr>
            <p:cNvCxnSpPr>
              <a:cxnSpLocks/>
              <a:endCxn id="228" idx="1"/>
            </p:cNvCxnSpPr>
            <p:nvPr/>
          </p:nvCxnSpPr>
          <p:spPr>
            <a:xfrm flipV="1">
              <a:off x="3585276" y="2474710"/>
              <a:ext cx="666271" cy="237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C8098B90-DD39-F572-2C2B-32E32D01A9E6}"/>
                </a:ext>
              </a:extLst>
            </p:cNvPr>
            <p:cNvCxnSpPr>
              <a:cxnSpLocks/>
              <a:stCxn id="228" idx="3"/>
            </p:cNvCxnSpPr>
            <p:nvPr/>
          </p:nvCxnSpPr>
          <p:spPr>
            <a:xfrm>
              <a:off x="5035434" y="2474710"/>
              <a:ext cx="666271"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E68BAC79-B5B8-6F9F-0E17-FB66813FA528}"/>
                </a:ext>
              </a:extLst>
            </p:cNvPr>
            <p:cNvSpPr txBox="1"/>
            <p:nvPr/>
          </p:nvSpPr>
          <p:spPr>
            <a:xfrm>
              <a:off x="948241" y="2285279"/>
              <a:ext cx="979755"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Requirements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Elicitation</a:t>
              </a:r>
              <a:endParaRPr kumimoji="0" lang="en-US" sz="1000" b="0" i="0" u="none" strike="noStrike" kern="1200" cap="none" spc="0" normalizeH="0" baseline="0" noProof="0">
                <a:ln>
                  <a:noFill/>
                </a:ln>
                <a:solidFill>
                  <a:schemeClr val="bg1"/>
                </a:solidFill>
                <a:effectLst/>
                <a:uLnTx/>
                <a:uFillTx/>
                <a:latin typeface="+mj-lt"/>
                <a:ea typeface="+mn-ea"/>
                <a:cs typeface="+mn-cs"/>
              </a:endParaRPr>
            </a:p>
          </p:txBody>
        </p:sp>
        <p:sp>
          <p:nvSpPr>
            <p:cNvPr id="236" name="TextBox 235">
              <a:extLst>
                <a:ext uri="{FF2B5EF4-FFF2-40B4-BE49-F238E27FC236}">
                  <a16:creationId xmlns:a16="http://schemas.microsoft.com/office/drawing/2014/main" id="{25F6E4B3-50AE-CB35-10DC-83DE23CF845B}"/>
                </a:ext>
              </a:extLst>
            </p:cNvPr>
            <p:cNvSpPr txBox="1"/>
            <p:nvPr/>
          </p:nvSpPr>
          <p:spPr>
            <a:xfrm>
              <a:off x="4292276" y="2275283"/>
              <a:ext cx="702436"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Epics </a:t>
              </a:r>
              <a:br>
                <a:rPr kumimoji="0" lang="en-US" sz="1000" b="0" i="0" u="none" strike="noStrike" kern="1200" cap="none" spc="0" normalizeH="0" baseline="0" noProof="0">
                  <a:ln>
                    <a:noFill/>
                  </a:ln>
                  <a:solidFill>
                    <a:schemeClr val="bg1"/>
                  </a:solidFill>
                  <a:effectLst/>
                  <a:uLnTx/>
                  <a:uFillTx/>
                  <a:latin typeface="+mj-lt"/>
                  <a:ea typeface="+mn-ea"/>
                  <a:cs typeface="+mn-cs"/>
                </a:rPr>
              </a:br>
              <a:r>
                <a:rPr kumimoji="0" lang="en-US" sz="1000" b="0" i="0" u="none" strike="noStrike" kern="1200" cap="none" spc="0" normalizeH="0" baseline="0" noProof="0">
                  <a:ln>
                    <a:noFill/>
                  </a:ln>
                  <a:solidFill>
                    <a:schemeClr val="bg1"/>
                  </a:solidFill>
                  <a:effectLst/>
                  <a:uLnTx/>
                  <a:uFillTx/>
                  <a:latin typeface="+mj-lt"/>
                  <a:ea typeface="+mn-ea"/>
                  <a:cs typeface="+mn-cs"/>
                </a:rPr>
                <a:t>&amp; </a:t>
              </a:r>
              <a:r>
                <a:rPr lang="en-US" sz="1000">
                  <a:solidFill>
                    <a:schemeClr val="bg1"/>
                  </a:solidFill>
                  <a:latin typeface="+mj-lt"/>
                </a:rPr>
                <a:t>Stories</a:t>
              </a:r>
              <a:endParaRPr kumimoji="0" lang="en-US" sz="1000" b="0" i="0" u="none" strike="noStrike" kern="1200" cap="none" spc="0" normalizeH="0" baseline="0" noProof="0">
                <a:ln>
                  <a:noFill/>
                </a:ln>
                <a:solidFill>
                  <a:schemeClr val="bg1"/>
                </a:solidFill>
                <a:effectLst/>
                <a:uLnTx/>
                <a:uFillTx/>
                <a:latin typeface="+mj-lt"/>
                <a:ea typeface="+mn-ea"/>
                <a:cs typeface="+mn-cs"/>
              </a:endParaRPr>
            </a:p>
          </p:txBody>
        </p:sp>
        <p:sp>
          <p:nvSpPr>
            <p:cNvPr id="237" name="TextBox 236">
              <a:extLst>
                <a:ext uri="{FF2B5EF4-FFF2-40B4-BE49-F238E27FC236}">
                  <a16:creationId xmlns:a16="http://schemas.microsoft.com/office/drawing/2014/main" id="{0B697C22-6D15-E399-2486-6A60E876E9CA}"/>
                </a:ext>
              </a:extLst>
            </p:cNvPr>
            <p:cNvSpPr txBox="1"/>
            <p:nvPr/>
          </p:nvSpPr>
          <p:spPr>
            <a:xfrm>
              <a:off x="2677117" y="2350663"/>
              <a:ext cx="905684" cy="246221"/>
            </a:xfrm>
            <a:prstGeom prst="rect">
              <a:avLst/>
            </a:prstGeom>
            <a:noFill/>
          </p:spPr>
          <p:txBody>
            <a:bodyPr wrap="square" lIns="91440" tIns="45720" rIns="91440" bIns="45720" rtlCol="0" anchor="t">
              <a:spAutoFit/>
            </a:bodyPr>
            <a:lstStyle/>
            <a:p>
              <a:pPr algn="ctr">
                <a:defRPr/>
              </a:pPr>
              <a:r>
                <a:rPr lang="en-US" sz="1000">
                  <a:solidFill>
                    <a:schemeClr val="bg1"/>
                  </a:solidFill>
                  <a:latin typeface="+mj-lt"/>
                </a:rPr>
                <a:t>Elaboration</a:t>
              </a:r>
              <a:endParaRPr lang="en-US" sz="1400">
                <a:solidFill>
                  <a:schemeClr val="bg1"/>
                </a:solidFill>
                <a:latin typeface="+mj-lt"/>
                <a:ea typeface="+mn-ea"/>
                <a:cs typeface="+mn-cs"/>
              </a:endParaRPr>
            </a:p>
          </p:txBody>
        </p:sp>
        <p:sp>
          <p:nvSpPr>
            <p:cNvPr id="238" name="TextBox 237">
              <a:extLst>
                <a:ext uri="{FF2B5EF4-FFF2-40B4-BE49-F238E27FC236}">
                  <a16:creationId xmlns:a16="http://schemas.microsoft.com/office/drawing/2014/main" id="{457BE042-0287-B20F-FBAD-8804BE12F240}"/>
                </a:ext>
              </a:extLst>
            </p:cNvPr>
            <p:cNvSpPr txBox="1"/>
            <p:nvPr/>
          </p:nvSpPr>
          <p:spPr>
            <a:xfrm>
              <a:off x="5701705" y="2285843"/>
              <a:ext cx="8431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MVP Planning</a:t>
              </a:r>
            </a:p>
          </p:txBody>
        </p:sp>
        <p:cxnSp>
          <p:nvCxnSpPr>
            <p:cNvPr id="240" name="Elbow Connector 254">
              <a:extLst>
                <a:ext uri="{FF2B5EF4-FFF2-40B4-BE49-F238E27FC236}">
                  <a16:creationId xmlns:a16="http://schemas.microsoft.com/office/drawing/2014/main" id="{860CB47A-8838-289E-3E72-37FF79E0C47C}"/>
                </a:ext>
              </a:extLst>
            </p:cNvPr>
            <p:cNvCxnSpPr>
              <a:cxnSpLocks/>
              <a:stCxn id="215" idx="1"/>
              <a:endCxn id="235" idx="2"/>
            </p:cNvCxnSpPr>
            <p:nvPr/>
          </p:nvCxnSpPr>
          <p:spPr>
            <a:xfrm rot="10800000" flipV="1">
              <a:off x="1438119" y="2241559"/>
              <a:ext cx="5519122" cy="443829"/>
            </a:xfrm>
            <a:prstGeom prst="bentConnector4">
              <a:avLst>
                <a:gd name="adj1" fmla="val 2367"/>
                <a:gd name="adj2" fmla="val 141695"/>
              </a:avLst>
            </a:prstGeom>
            <a:ln w="9525"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270" name="Straight Arrow Connector 269">
              <a:extLst>
                <a:ext uri="{FF2B5EF4-FFF2-40B4-BE49-F238E27FC236}">
                  <a16:creationId xmlns:a16="http://schemas.microsoft.com/office/drawing/2014/main" id="{3044B5C5-2A6F-AA60-B2C0-DD44524BE569}"/>
                </a:ext>
              </a:extLst>
            </p:cNvPr>
            <p:cNvCxnSpPr>
              <a:cxnSpLocks/>
            </p:cNvCxnSpPr>
            <p:nvPr/>
          </p:nvCxnSpPr>
          <p:spPr>
            <a:xfrm>
              <a:off x="472190" y="4842226"/>
              <a:ext cx="158119"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E4F90F1-28F2-2EA7-842D-61813A1A5B6A}"/>
                </a:ext>
              </a:extLst>
            </p:cNvPr>
            <p:cNvCxnSpPr>
              <a:cxnSpLocks/>
            </p:cNvCxnSpPr>
            <p:nvPr/>
          </p:nvCxnSpPr>
          <p:spPr>
            <a:xfrm>
              <a:off x="464695" y="5583010"/>
              <a:ext cx="165366"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44665BE4-AC9A-F27E-B4A7-8AA4C1D434C4}"/>
                </a:ext>
              </a:extLst>
            </p:cNvPr>
            <p:cNvCxnSpPr>
              <a:cxnSpLocks/>
            </p:cNvCxnSpPr>
            <p:nvPr/>
          </p:nvCxnSpPr>
          <p:spPr>
            <a:xfrm>
              <a:off x="472190" y="3289626"/>
              <a:ext cx="158120"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AB088B57-A66C-0FCB-79D1-82861D4C9977}"/>
                </a:ext>
              </a:extLst>
            </p:cNvPr>
            <p:cNvCxnSpPr>
              <a:cxnSpLocks/>
            </p:cNvCxnSpPr>
            <p:nvPr/>
          </p:nvCxnSpPr>
          <p:spPr>
            <a:xfrm>
              <a:off x="457200" y="4030410"/>
              <a:ext cx="172862"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279" name="Picture 4" descr="File:Jira Logo.svg - Wikimedia Commons">
              <a:extLst>
                <a:ext uri="{FF2B5EF4-FFF2-40B4-BE49-F238E27FC236}">
                  <a16:creationId xmlns:a16="http://schemas.microsoft.com/office/drawing/2014/main" id="{AF542AB8-3C0B-3401-B986-EC44A6627B16}"/>
                </a:ext>
              </a:extLst>
            </p:cNvPr>
            <p:cNvPicPr>
              <a:picLocks noChangeAspect="1" noChangeArrowheads="1"/>
            </p:cNvPicPr>
            <p:nvPr/>
          </p:nvPicPr>
          <p:blipFill rotWithShape="1">
            <a:blip r:embed="rId22" cstate="email">
              <a:extLst>
                <a:ext uri="{28A0092B-C50C-407E-A947-70E740481C1C}">
                  <a14:useLocalDpi xmlns:a14="http://schemas.microsoft.com/office/drawing/2010/main"/>
                </a:ext>
              </a:extLst>
            </a:blip>
            <a:srcRect/>
            <a:stretch/>
          </p:blipFill>
          <p:spPr bwMode="auto">
            <a:xfrm>
              <a:off x="7030312" y="5608725"/>
              <a:ext cx="297972" cy="185185"/>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8" descr="GitHub | San Francisco CA">
              <a:extLst>
                <a:ext uri="{FF2B5EF4-FFF2-40B4-BE49-F238E27FC236}">
                  <a16:creationId xmlns:a16="http://schemas.microsoft.com/office/drawing/2014/main" id="{54ED0353-29ED-FF95-E195-B99C106B6722}"/>
                </a:ext>
              </a:extLst>
            </p:cNvPr>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8571930" y="5539526"/>
              <a:ext cx="330679" cy="330679"/>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descr="Confluence Data Center - Apps on Google Play">
              <a:extLst>
                <a:ext uri="{FF2B5EF4-FFF2-40B4-BE49-F238E27FC236}">
                  <a16:creationId xmlns:a16="http://schemas.microsoft.com/office/drawing/2014/main" id="{E7EA7CAD-61E8-E85D-A7F3-BDB1D4E688F7}"/>
                </a:ext>
              </a:extLst>
            </p:cNvPr>
            <p:cNvPicPr>
              <a:picLocks noChangeAspect="1" noChangeArrowheads="1"/>
            </p:cNvPicPr>
            <p:nvPr/>
          </p:nvPicPr>
          <p:blipFill rotWithShape="1">
            <a:blip r:embed="rId24" cstate="email">
              <a:extLst>
                <a:ext uri="{28A0092B-C50C-407E-A947-70E740481C1C}">
                  <a14:useLocalDpi xmlns:a14="http://schemas.microsoft.com/office/drawing/2010/main"/>
                </a:ext>
              </a:extLst>
            </a:blip>
            <a:srcRect/>
            <a:stretch>
              <a:fillRect/>
            </a:stretch>
          </p:blipFill>
          <p:spPr bwMode="auto">
            <a:xfrm>
              <a:off x="7442721" y="5569888"/>
              <a:ext cx="265142" cy="258287"/>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4" descr="BitBucket SVG and transparent PNG icons | TechIcons">
              <a:extLst>
                <a:ext uri="{FF2B5EF4-FFF2-40B4-BE49-F238E27FC236}">
                  <a16:creationId xmlns:a16="http://schemas.microsoft.com/office/drawing/2014/main" id="{7E230332-70BC-41FE-3665-C50944CB781A}"/>
                </a:ext>
              </a:extLst>
            </p:cNvPr>
            <p:cNvPicPr>
              <a:picLocks noChangeAspect="1" noChangeArrowheads="1"/>
            </p:cNvPicPr>
            <p:nvPr/>
          </p:nvPicPr>
          <p:blipFill rotWithShape="1">
            <a:blip r:embed="rId25" cstate="email">
              <a:extLst>
                <a:ext uri="{28A0092B-C50C-407E-A947-70E740481C1C}">
                  <a14:useLocalDpi xmlns:a14="http://schemas.microsoft.com/office/drawing/2010/main"/>
                </a:ext>
              </a:extLst>
            </a:blip>
            <a:srcRect/>
            <a:stretch>
              <a:fillRect/>
            </a:stretch>
          </p:blipFill>
          <p:spPr bwMode="auto">
            <a:xfrm>
              <a:off x="8239360" y="5583010"/>
              <a:ext cx="265406" cy="245195"/>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12" descr="SwaggerHub Vector Logo - Download Free ...">
              <a:extLst>
                <a:ext uri="{FF2B5EF4-FFF2-40B4-BE49-F238E27FC236}">
                  <a16:creationId xmlns:a16="http://schemas.microsoft.com/office/drawing/2014/main" id="{9F284475-E511-F12D-C05B-685CF58AE2CD}"/>
                </a:ext>
              </a:extLst>
            </p:cNvPr>
            <p:cNvPicPr>
              <a:picLocks noChangeAspect="1" noChangeArrowheads="1"/>
            </p:cNvPicPr>
            <p:nvPr/>
          </p:nvPicPr>
          <p:blipFill rotWithShape="1">
            <a:blip r:embed="rId26" cstate="email">
              <a:extLst>
                <a:ext uri="{28A0092B-C50C-407E-A947-70E740481C1C}">
                  <a14:useLocalDpi xmlns:a14="http://schemas.microsoft.com/office/drawing/2010/main"/>
                </a:ext>
              </a:extLst>
            </a:blip>
            <a:srcRect/>
            <a:stretch>
              <a:fillRect/>
            </a:stretch>
          </p:blipFill>
          <p:spPr bwMode="auto">
            <a:xfrm>
              <a:off x="10122214" y="5578763"/>
              <a:ext cx="286302" cy="289297"/>
            </a:xfrm>
            <a:prstGeom prst="rect">
              <a:avLst/>
            </a:prstGeom>
            <a:noFill/>
            <a:extLst>
              <a:ext uri="{909E8E84-426E-40DD-AFC4-6F175D3DCCD1}">
                <a14:hiddenFill xmlns:a14="http://schemas.microsoft.com/office/drawing/2010/main">
                  <a:solidFill>
                    <a:srgbClr val="FFFFFF"/>
                  </a:solidFill>
                </a14:hiddenFill>
              </a:ext>
            </a:extLst>
          </p:spPr>
        </p:pic>
        <p:sp>
          <p:nvSpPr>
            <p:cNvPr id="288" name="Rounded Rectangle 65">
              <a:extLst>
                <a:ext uri="{FF2B5EF4-FFF2-40B4-BE49-F238E27FC236}">
                  <a16:creationId xmlns:a16="http://schemas.microsoft.com/office/drawing/2014/main" id="{7E88FAA5-2C1A-206D-D330-347EE077FC4D}"/>
                </a:ext>
              </a:extLst>
            </p:cNvPr>
            <p:cNvSpPr/>
            <p:nvPr/>
          </p:nvSpPr>
          <p:spPr>
            <a:xfrm>
              <a:off x="9094124" y="2594537"/>
              <a:ext cx="955022" cy="916835"/>
            </a:xfrm>
            <a:prstGeom prst="roundRect">
              <a:avLst>
                <a:gd name="adj" fmla="val 13616"/>
              </a:avLst>
            </a:prstGeom>
            <a:solidFill>
              <a:schemeClr val="bg1"/>
            </a:solid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0" name="Rounded Rectangle 65">
              <a:extLst>
                <a:ext uri="{FF2B5EF4-FFF2-40B4-BE49-F238E27FC236}">
                  <a16:creationId xmlns:a16="http://schemas.microsoft.com/office/drawing/2014/main" id="{F6A0E8AF-4EC4-AC27-6D4C-CAF23B500130}"/>
                </a:ext>
              </a:extLst>
            </p:cNvPr>
            <p:cNvSpPr/>
            <p:nvPr/>
          </p:nvSpPr>
          <p:spPr>
            <a:xfrm>
              <a:off x="9136383" y="3640962"/>
              <a:ext cx="913597" cy="1706317"/>
            </a:xfrm>
            <a:prstGeom prst="roundRect">
              <a:avLst>
                <a:gd name="adj" fmla="val 13616"/>
              </a:avLst>
            </a:prstGeom>
            <a:solidFill>
              <a:schemeClr val="bg1"/>
            </a:solid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297" name="Picture 36" descr="Azure DevOps- Its more than just hype ...">
              <a:extLst>
                <a:ext uri="{FF2B5EF4-FFF2-40B4-BE49-F238E27FC236}">
                  <a16:creationId xmlns:a16="http://schemas.microsoft.com/office/drawing/2014/main" id="{37F12182-13A4-0764-E5F1-D6ECC8906072}"/>
                </a:ext>
              </a:extLst>
            </p:cNvPr>
            <p:cNvPicPr>
              <a:picLocks noChangeAspect="1" noChangeArrowheads="1"/>
            </p:cNvPicPr>
            <p:nvPr/>
          </p:nvPicPr>
          <p:blipFill rotWithShape="1">
            <a:blip r:embed="rId2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833392" y="5557072"/>
              <a:ext cx="279927" cy="267562"/>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descr="Storage - Files | Microsoft Azure Mono">
              <a:extLst>
                <a:ext uri="{FF2B5EF4-FFF2-40B4-BE49-F238E27FC236}">
                  <a16:creationId xmlns:a16="http://schemas.microsoft.com/office/drawing/2014/main" id="{947FE206-4241-76D2-43BF-57C5E06079CB}"/>
                </a:ext>
              </a:extLst>
            </p:cNvPr>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9368834" y="5595677"/>
              <a:ext cx="277300" cy="247007"/>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4" descr="The risks of S3 Object Lock — why you ...">
              <a:extLst>
                <a:ext uri="{FF2B5EF4-FFF2-40B4-BE49-F238E27FC236}">
                  <a16:creationId xmlns:a16="http://schemas.microsoft.com/office/drawing/2014/main" id="{C3B77F2B-2230-6278-913A-96866C54FE19}"/>
                </a:ext>
              </a:extLst>
            </p:cNvPr>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8966849" y="5569888"/>
              <a:ext cx="270580" cy="321805"/>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6" descr="Google Cloud Storage ...">
              <a:extLst>
                <a:ext uri="{FF2B5EF4-FFF2-40B4-BE49-F238E27FC236}">
                  <a16:creationId xmlns:a16="http://schemas.microsoft.com/office/drawing/2014/main" id="{9F7749C7-D51B-FC1A-30E7-4CA799949C49}"/>
                </a:ext>
              </a:extLst>
            </p:cNvPr>
            <p:cNvPicPr>
              <a:picLocks noChangeAspect="1" noChangeArrowheads="1"/>
            </p:cNvPicPr>
            <p:nvPr/>
          </p:nvPicPr>
          <p:blipFill rotWithShape="1">
            <a:blip r:embed="rId30" cstate="email">
              <a:extLst>
                <a:ext uri="{28A0092B-C50C-407E-A947-70E740481C1C}">
                  <a14:useLocalDpi xmlns:a14="http://schemas.microsoft.com/office/drawing/2010/main"/>
                </a:ext>
              </a:extLst>
            </a:blip>
            <a:srcRect/>
            <a:stretch>
              <a:fillRect/>
            </a:stretch>
          </p:blipFill>
          <p:spPr bwMode="auto">
            <a:xfrm>
              <a:off x="9694580" y="5525156"/>
              <a:ext cx="385983" cy="364479"/>
            </a:xfrm>
            <a:prstGeom prst="rect">
              <a:avLst/>
            </a:prstGeom>
            <a:noFill/>
            <a:extLst>
              <a:ext uri="{909E8E84-426E-40DD-AFC4-6F175D3DCCD1}">
                <a14:hiddenFill xmlns:a14="http://schemas.microsoft.com/office/drawing/2010/main">
                  <a:solidFill>
                    <a:srgbClr val="FFFFFF"/>
                  </a:solidFill>
                </a14:hiddenFill>
              </a:ext>
            </a:extLst>
          </p:spPr>
        </p:pic>
        <p:pic>
          <p:nvPicPr>
            <p:cNvPr id="319" name="Graphic 318">
              <a:extLst>
                <a:ext uri="{FF2B5EF4-FFF2-40B4-BE49-F238E27FC236}">
                  <a16:creationId xmlns:a16="http://schemas.microsoft.com/office/drawing/2014/main" id="{406C0915-E9E8-0A99-E0FD-BC6EF8B28C2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25322" y="6151458"/>
              <a:ext cx="362049" cy="362049"/>
            </a:xfrm>
            <a:prstGeom prst="rect">
              <a:avLst/>
            </a:prstGeom>
          </p:spPr>
        </p:pic>
        <p:sp>
          <p:nvSpPr>
            <p:cNvPr id="54" name="Arrow: Left-Right 53">
              <a:extLst>
                <a:ext uri="{FF2B5EF4-FFF2-40B4-BE49-F238E27FC236}">
                  <a16:creationId xmlns:a16="http://schemas.microsoft.com/office/drawing/2014/main" id="{FF2D1739-D239-84B8-9CF5-DFE400425A08}"/>
                </a:ext>
              </a:extLst>
            </p:cNvPr>
            <p:cNvSpPr/>
            <p:nvPr/>
          </p:nvSpPr>
          <p:spPr>
            <a:xfrm>
              <a:off x="5104477" y="3628925"/>
              <a:ext cx="423363" cy="76311"/>
            </a:xfrm>
            <a:prstGeom prst="lef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Left-Right 55">
              <a:extLst>
                <a:ext uri="{FF2B5EF4-FFF2-40B4-BE49-F238E27FC236}">
                  <a16:creationId xmlns:a16="http://schemas.microsoft.com/office/drawing/2014/main" id="{BF1BB94C-D58F-3358-0CAE-E1DF269C545C}"/>
                </a:ext>
              </a:extLst>
            </p:cNvPr>
            <p:cNvSpPr/>
            <p:nvPr/>
          </p:nvSpPr>
          <p:spPr>
            <a:xfrm>
              <a:off x="5104477" y="4371284"/>
              <a:ext cx="423363" cy="76311"/>
            </a:xfrm>
            <a:prstGeom prst="lef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 name="Arrow: Left-Right 182">
              <a:extLst>
                <a:ext uri="{FF2B5EF4-FFF2-40B4-BE49-F238E27FC236}">
                  <a16:creationId xmlns:a16="http://schemas.microsoft.com/office/drawing/2014/main" id="{5F0E50A7-4815-B63A-CAE1-BF24C274BC74}"/>
                </a:ext>
              </a:extLst>
            </p:cNvPr>
            <p:cNvSpPr/>
            <p:nvPr/>
          </p:nvSpPr>
          <p:spPr>
            <a:xfrm>
              <a:off x="5104477" y="5137847"/>
              <a:ext cx="423363" cy="76311"/>
            </a:xfrm>
            <a:prstGeom prst="lef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1" name="Arrow: Left-Right 200">
              <a:extLst>
                <a:ext uri="{FF2B5EF4-FFF2-40B4-BE49-F238E27FC236}">
                  <a16:creationId xmlns:a16="http://schemas.microsoft.com/office/drawing/2014/main" id="{0F873F0E-D466-AC1E-6D78-B60FA05E0A58}"/>
                </a:ext>
              </a:extLst>
            </p:cNvPr>
            <p:cNvSpPr/>
            <p:nvPr/>
          </p:nvSpPr>
          <p:spPr>
            <a:xfrm>
              <a:off x="5104477" y="5961752"/>
              <a:ext cx="423363" cy="76311"/>
            </a:xfrm>
            <a:prstGeom prst="lef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9" name="Arrow: Left-Right 238">
              <a:extLst>
                <a:ext uri="{FF2B5EF4-FFF2-40B4-BE49-F238E27FC236}">
                  <a16:creationId xmlns:a16="http://schemas.microsoft.com/office/drawing/2014/main" id="{0FFED9FB-6462-6438-D390-5ECDC93E5D6E}"/>
                </a:ext>
              </a:extLst>
            </p:cNvPr>
            <p:cNvSpPr/>
            <p:nvPr/>
          </p:nvSpPr>
          <p:spPr>
            <a:xfrm>
              <a:off x="5104477" y="2820147"/>
              <a:ext cx="423363" cy="76311"/>
            </a:xfrm>
            <a:prstGeom prst="lef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Rounded Rectangle 32">
              <a:extLst>
                <a:ext uri="{FF2B5EF4-FFF2-40B4-BE49-F238E27FC236}">
                  <a16:creationId xmlns:a16="http://schemas.microsoft.com/office/drawing/2014/main" id="{4A9FB52D-0266-677E-5D4B-72A107796475}"/>
                </a:ext>
              </a:extLst>
            </p:cNvPr>
            <p:cNvSpPr/>
            <p:nvPr/>
          </p:nvSpPr>
          <p:spPr>
            <a:xfrm>
              <a:off x="4189817" y="4590983"/>
              <a:ext cx="783887" cy="461013"/>
            </a:xfrm>
            <a:prstGeom prst="roundRect">
              <a:avLst>
                <a:gd name="adj" fmla="val 4668"/>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166" name="TextBox 165">
              <a:extLst>
                <a:ext uri="{FF2B5EF4-FFF2-40B4-BE49-F238E27FC236}">
                  <a16:creationId xmlns:a16="http://schemas.microsoft.com/office/drawing/2014/main" id="{2CDAD982-2B1E-C5F7-B6AF-D75D57356A7D}"/>
                </a:ext>
              </a:extLst>
            </p:cNvPr>
            <p:cNvSpPr txBox="1"/>
            <p:nvPr/>
          </p:nvSpPr>
          <p:spPr>
            <a:xfrm>
              <a:off x="4224129" y="4636142"/>
              <a:ext cx="715260"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Skeleton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Code</a:t>
              </a:r>
            </a:p>
          </p:txBody>
        </p:sp>
        <p:sp>
          <p:nvSpPr>
            <p:cNvPr id="33" name="Rounded Rectangle 32">
              <a:extLst>
                <a:ext uri="{FF2B5EF4-FFF2-40B4-BE49-F238E27FC236}">
                  <a16:creationId xmlns:a16="http://schemas.microsoft.com/office/drawing/2014/main" id="{4840E2C9-A5AB-E1EF-DA65-FEEC95C9461E}"/>
                </a:ext>
              </a:extLst>
            </p:cNvPr>
            <p:cNvSpPr/>
            <p:nvPr/>
          </p:nvSpPr>
          <p:spPr>
            <a:xfrm>
              <a:off x="4191058" y="3048973"/>
              <a:ext cx="783887" cy="461013"/>
            </a:xfrm>
            <a:prstGeom prst="roundRect">
              <a:avLst>
                <a:gd name="adj" fmla="val 4668"/>
              </a:avLst>
            </a:prstGeom>
            <a:solidFill>
              <a:srgbClr val="EAE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9EBA4570-E1F3-6043-C96A-85EB0839BE0A}"/>
                </a:ext>
              </a:extLst>
            </p:cNvPr>
            <p:cNvSpPr txBox="1"/>
            <p:nvPr/>
          </p:nvSpPr>
          <p:spPr>
            <a:xfrm>
              <a:off x="4161851" y="3160829"/>
              <a:ext cx="840295" cy="246221"/>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Wireframes</a:t>
              </a:r>
            </a:p>
          </p:txBody>
        </p:sp>
        <p:sp>
          <p:nvSpPr>
            <p:cNvPr id="47" name="Rounded Rectangle 46">
              <a:extLst>
                <a:ext uri="{FF2B5EF4-FFF2-40B4-BE49-F238E27FC236}">
                  <a16:creationId xmlns:a16="http://schemas.microsoft.com/office/drawing/2014/main" id="{5494FB52-9ACD-D8DF-D8AE-5DCE9E03A405}"/>
                </a:ext>
              </a:extLst>
            </p:cNvPr>
            <p:cNvSpPr/>
            <p:nvPr/>
          </p:nvSpPr>
          <p:spPr>
            <a:xfrm>
              <a:off x="5641216" y="3048973"/>
              <a:ext cx="783887" cy="461013"/>
            </a:xfrm>
            <a:prstGeom prst="roundRect">
              <a:avLst>
                <a:gd name="adj" fmla="val 13616"/>
              </a:avLst>
            </a:prstGeom>
            <a:solidFill>
              <a:srgbClr val="EAE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268" name="Graphic 267">
              <a:extLst>
                <a:ext uri="{FF2B5EF4-FFF2-40B4-BE49-F238E27FC236}">
                  <a16:creationId xmlns:a16="http://schemas.microsoft.com/office/drawing/2014/main" id="{56D3460E-E6D8-6106-75C9-A2759A04056C}"/>
                </a:ext>
              </a:extLst>
            </p:cNvPr>
            <p:cNvPicPr>
              <a:picLocks noChangeAspect="1"/>
            </p:cNvPicPr>
            <p:nvPr/>
          </p:nvPicPr>
          <p:blipFill>
            <a:blip r:embed="rId31">
              <a:extLst>
                <a:ext uri="{96DAC541-7B7A-43D3-8B79-37D633B846F1}">
                  <asvg:svgBlip xmlns:asvg="http://schemas.microsoft.com/office/drawing/2016/SVG/main" r:embed="rId33"/>
                </a:ext>
              </a:extLst>
            </a:blip>
            <a:stretch>
              <a:fillRect/>
            </a:stretch>
          </p:blipFill>
          <p:spPr>
            <a:xfrm>
              <a:off x="6248032" y="2899124"/>
              <a:ext cx="362049" cy="362049"/>
            </a:xfrm>
            <a:prstGeom prst="rect">
              <a:avLst/>
            </a:prstGeom>
          </p:spPr>
        </p:pic>
        <p:sp>
          <p:nvSpPr>
            <p:cNvPr id="18" name="TextBox 17">
              <a:extLst>
                <a:ext uri="{FF2B5EF4-FFF2-40B4-BE49-F238E27FC236}">
                  <a16:creationId xmlns:a16="http://schemas.microsoft.com/office/drawing/2014/main" id="{853198EC-6E12-4643-8766-F5999D9D8D4A}"/>
                </a:ext>
              </a:extLst>
            </p:cNvPr>
            <p:cNvSpPr txBox="1"/>
            <p:nvPr/>
          </p:nvSpPr>
          <p:spPr>
            <a:xfrm>
              <a:off x="5636260" y="3078642"/>
              <a:ext cx="79380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Clickable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Prototypes</a:t>
              </a:r>
            </a:p>
          </p:txBody>
        </p:sp>
        <p:sp>
          <p:nvSpPr>
            <p:cNvPr id="186" name="Rounded Rectangle 32">
              <a:extLst>
                <a:ext uri="{FF2B5EF4-FFF2-40B4-BE49-F238E27FC236}">
                  <a16:creationId xmlns:a16="http://schemas.microsoft.com/office/drawing/2014/main" id="{AFD35633-A51F-516E-F40E-7811FD1356B5}"/>
                </a:ext>
              </a:extLst>
            </p:cNvPr>
            <p:cNvSpPr/>
            <p:nvPr/>
          </p:nvSpPr>
          <p:spPr>
            <a:xfrm>
              <a:off x="4173848" y="5341737"/>
              <a:ext cx="783887" cy="461013"/>
            </a:xfrm>
            <a:prstGeom prst="roundRect">
              <a:avLst>
                <a:gd name="adj" fmla="val 7113"/>
              </a:avLst>
            </a:prstGeom>
            <a:solidFill>
              <a:srgbClr val="150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193" name="TextBox 192">
              <a:extLst>
                <a:ext uri="{FF2B5EF4-FFF2-40B4-BE49-F238E27FC236}">
                  <a16:creationId xmlns:a16="http://schemas.microsoft.com/office/drawing/2014/main" id="{288E0349-4ABC-E193-3F49-FD1EFBB6D643}"/>
                </a:ext>
              </a:extLst>
            </p:cNvPr>
            <p:cNvSpPr txBox="1"/>
            <p:nvPr/>
          </p:nvSpPr>
          <p:spPr>
            <a:xfrm>
              <a:off x="4151257" y="5386895"/>
              <a:ext cx="829073"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Test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Automation</a:t>
              </a:r>
            </a:p>
          </p:txBody>
        </p:sp>
      </p:grpSp>
      <p:pic>
        <p:nvPicPr>
          <p:cNvPr id="1026" name="Picture 2" descr="Introducing Amazon Bedrock AgentCore: Securely deploy and operate AI agents  at any scale (preview) | AWS News Blog">
            <a:extLst>
              <a:ext uri="{FF2B5EF4-FFF2-40B4-BE49-F238E27FC236}">
                <a16:creationId xmlns:a16="http://schemas.microsoft.com/office/drawing/2014/main" id="{7D713BF0-7494-A370-1822-C26AF5E8C033}"/>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37271" t="14209" r="37262" b="36080"/>
          <a:stretch>
            <a:fillRect/>
          </a:stretch>
        </p:blipFill>
        <p:spPr bwMode="auto">
          <a:xfrm>
            <a:off x="9236521" y="2659773"/>
            <a:ext cx="237474" cy="2317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Visual Studio Code - Wikipedia">
            <a:extLst>
              <a:ext uri="{FF2B5EF4-FFF2-40B4-BE49-F238E27FC236}">
                <a16:creationId xmlns:a16="http://schemas.microsoft.com/office/drawing/2014/main" id="{F241AB82-6A09-6649-F1EE-28A9E3892CB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2770070" y="2271315"/>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22" descr="AWS ElastiCache Overview. An in-memory ...">
            <a:extLst>
              <a:ext uri="{FF2B5EF4-FFF2-40B4-BE49-F238E27FC236}">
                <a16:creationId xmlns:a16="http://schemas.microsoft.com/office/drawing/2014/main" id="{033E5C76-E89A-179E-B335-AE4EAD2EC409}"/>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l="15099" t="8170" r="14975" b="8726"/>
          <a:stretch>
            <a:fillRect/>
          </a:stretch>
        </p:blipFill>
        <p:spPr bwMode="auto">
          <a:xfrm>
            <a:off x="9249122" y="4824577"/>
            <a:ext cx="226694" cy="269419"/>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24" descr="AWS RDS PostgreSQL Integration: 2 Easy ...">
            <a:extLst>
              <a:ext uri="{FF2B5EF4-FFF2-40B4-BE49-F238E27FC236}">
                <a16:creationId xmlns:a16="http://schemas.microsoft.com/office/drawing/2014/main" id="{C92EB79F-1CD9-DB7E-EE6F-9179D893AEE0}"/>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19128" t="1" r="16901" b="3286"/>
          <a:stretch>
            <a:fillRect/>
          </a:stretch>
        </p:blipFill>
        <p:spPr bwMode="auto">
          <a:xfrm>
            <a:off x="9645660" y="4824577"/>
            <a:ext cx="386687" cy="364355"/>
          </a:xfrm>
          <a:prstGeom prst="rect">
            <a:avLst/>
          </a:prstGeom>
          <a:noFill/>
          <a:extLst>
            <a:ext uri="{909E8E84-426E-40DD-AFC4-6F175D3DCCD1}">
              <a14:hiddenFill xmlns:a14="http://schemas.microsoft.com/office/drawing/2010/main">
                <a:solidFill>
                  <a:srgbClr val="FFFFFF"/>
                </a:solidFill>
              </a14:hiddenFill>
            </a:ext>
          </a:extLst>
        </p:spPr>
      </p:pic>
      <p:sp>
        <p:nvSpPr>
          <p:cNvPr id="1078" name="TextBox 1077">
            <a:extLst>
              <a:ext uri="{FF2B5EF4-FFF2-40B4-BE49-F238E27FC236}">
                <a16:creationId xmlns:a16="http://schemas.microsoft.com/office/drawing/2014/main" id="{8767599C-EE25-5BF9-162E-5D8DD9B3FD5E}"/>
              </a:ext>
            </a:extLst>
          </p:cNvPr>
          <p:cNvSpPr txBox="1"/>
          <p:nvPr/>
        </p:nvSpPr>
        <p:spPr>
          <a:xfrm>
            <a:off x="9074603" y="5066487"/>
            <a:ext cx="634051"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err="1">
                <a:solidFill>
                  <a:srgbClr val="595959"/>
                </a:solidFill>
                <a:latin typeface="Arial" panose="020B0604020202020204"/>
              </a:rPr>
              <a:t>Elasticache</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pic>
        <p:nvPicPr>
          <p:cNvPr id="1080" name="Picture 26" descr="Adding an Amazon Bedrock Knowledge Base to the Forex Rate Assistant">
            <a:extLst>
              <a:ext uri="{FF2B5EF4-FFF2-40B4-BE49-F238E27FC236}">
                <a16:creationId xmlns:a16="http://schemas.microsoft.com/office/drawing/2014/main" id="{3EF75C85-8BA8-E5C4-2D82-1DC257301356}"/>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l="8002" t="28624" r="68293" b="24518"/>
          <a:stretch>
            <a:fillRect/>
          </a:stretch>
        </p:blipFill>
        <p:spPr bwMode="auto">
          <a:xfrm>
            <a:off x="9645660" y="2659773"/>
            <a:ext cx="237474" cy="246450"/>
          </a:xfrm>
          <a:prstGeom prst="rect">
            <a:avLst/>
          </a:prstGeom>
          <a:noFill/>
          <a:extLst>
            <a:ext uri="{909E8E84-426E-40DD-AFC4-6F175D3DCCD1}">
              <a14:hiddenFill xmlns:a14="http://schemas.microsoft.com/office/drawing/2010/main">
                <a:solidFill>
                  <a:srgbClr val="FFFFFF"/>
                </a:solidFill>
              </a14:hiddenFill>
            </a:ext>
          </a:extLst>
        </p:spPr>
      </p:pic>
      <p:pic>
        <p:nvPicPr>
          <p:cNvPr id="1081" name="Picture 26" descr="Adding an Amazon Bedrock Knowledge Base to the Forex Rate Assistant">
            <a:extLst>
              <a:ext uri="{FF2B5EF4-FFF2-40B4-BE49-F238E27FC236}">
                <a16:creationId xmlns:a16="http://schemas.microsoft.com/office/drawing/2014/main" id="{F51EC7B4-44E3-87A2-BF9A-6D2748947F51}"/>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l="40875" t="28624" r="33389" b="24518"/>
          <a:stretch>
            <a:fillRect/>
          </a:stretch>
        </p:blipFill>
        <p:spPr bwMode="auto">
          <a:xfrm>
            <a:off x="9192390" y="3742498"/>
            <a:ext cx="398478" cy="380909"/>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28" descr="12 weeks with Figma: A review from a ...">
            <a:extLst>
              <a:ext uri="{FF2B5EF4-FFF2-40B4-BE49-F238E27FC236}">
                <a16:creationId xmlns:a16="http://schemas.microsoft.com/office/drawing/2014/main" id="{3380E411-4D8A-C116-6FFC-D66C420144FD}"/>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l="6170" t="5249" r="6364" b="7285"/>
          <a:stretch>
            <a:fillRect/>
          </a:stretch>
        </p:blipFill>
        <p:spPr bwMode="auto">
          <a:xfrm>
            <a:off x="10490662" y="5598501"/>
            <a:ext cx="254924" cy="254924"/>
          </a:xfrm>
          <a:prstGeom prst="rect">
            <a:avLst/>
          </a:prstGeom>
          <a:noFill/>
          <a:extLst>
            <a:ext uri="{909E8E84-426E-40DD-AFC4-6F175D3DCCD1}">
              <a14:hiddenFill xmlns:a14="http://schemas.microsoft.com/office/drawing/2010/main">
                <a:solidFill>
                  <a:srgbClr val="FFFFFF"/>
                </a:solidFill>
              </a14:hiddenFill>
            </a:ext>
          </a:extLst>
        </p:spPr>
      </p:pic>
      <p:pic>
        <p:nvPicPr>
          <p:cNvPr id="1085" name="Picture 30" descr="Amazon Bedrock Is Now Generally Available – Build and Scale Generative AI  Applications with Foundation Models | AWS News Blog">
            <a:extLst>
              <a:ext uri="{FF2B5EF4-FFF2-40B4-BE49-F238E27FC236}">
                <a16:creationId xmlns:a16="http://schemas.microsoft.com/office/drawing/2014/main" id="{EE5038D5-3976-DED0-BEF3-306E7BD006BD}"/>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l="74671" t="7828" r="3927" b="17303"/>
          <a:stretch>
            <a:fillRect/>
          </a:stretch>
        </p:blipFill>
        <p:spPr bwMode="auto">
          <a:xfrm>
            <a:off x="9694437" y="3739478"/>
            <a:ext cx="297457" cy="38694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A4273ECF-46A6-FA19-5B01-3CB7668990B9}"/>
              </a:ext>
            </a:extLst>
          </p:cNvPr>
          <p:cNvGrpSpPr/>
          <p:nvPr/>
        </p:nvGrpSpPr>
        <p:grpSpPr>
          <a:xfrm>
            <a:off x="5639881" y="1735952"/>
            <a:ext cx="895230" cy="267223"/>
            <a:chOff x="3669419" y="1673322"/>
            <a:chExt cx="895230" cy="267223"/>
          </a:xfrm>
        </p:grpSpPr>
        <p:pic>
          <p:nvPicPr>
            <p:cNvPr id="6" name="Picture 8" descr="Visual Studio Code - Wikipedia">
              <a:extLst>
                <a:ext uri="{FF2B5EF4-FFF2-40B4-BE49-F238E27FC236}">
                  <a16:creationId xmlns:a16="http://schemas.microsoft.com/office/drawing/2014/main" id="{F7F5605F-7255-A8AD-3A3C-CBBE8C94A263}"/>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669419" y="1693243"/>
              <a:ext cx="225479" cy="2254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Cursor AI Code Editor | Paul Stamatiou">
              <a:extLst>
                <a:ext uri="{FF2B5EF4-FFF2-40B4-BE49-F238E27FC236}">
                  <a16:creationId xmlns:a16="http://schemas.microsoft.com/office/drawing/2014/main" id="{16CDCC1E-7B87-37EB-8338-493A3A4CFEFC}"/>
                </a:ext>
              </a:extLst>
            </p:cNvPr>
            <p:cNvPicPr>
              <a:picLocks noChangeAspect="1" noChangeArrowheads="1"/>
            </p:cNvPicPr>
            <p:nvPr/>
          </p:nvPicPr>
          <p:blipFill rotWithShape="1">
            <a:blip r:embed="rId41">
              <a:extLst>
                <a:ext uri="{28A0092B-C50C-407E-A947-70E740481C1C}">
                  <a14:useLocalDpi xmlns:a14="http://schemas.microsoft.com/office/drawing/2010/main" val="0"/>
                </a:ext>
              </a:extLst>
            </a:blip>
            <a:srcRect l="8925" t="9486" r="9340" b="8885"/>
            <a:stretch>
              <a:fillRect/>
            </a:stretch>
          </p:blipFill>
          <p:spPr bwMode="auto">
            <a:xfrm>
              <a:off x="4347767" y="1691362"/>
              <a:ext cx="216882" cy="216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mazon Kiro Download | TechSpot">
              <a:extLst>
                <a:ext uri="{FF2B5EF4-FFF2-40B4-BE49-F238E27FC236}">
                  <a16:creationId xmlns:a16="http://schemas.microsoft.com/office/drawing/2014/main" id="{E44B5A99-C7C0-CBDC-EC45-8E00210CF4CE}"/>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002919" y="1673322"/>
              <a:ext cx="267223" cy="267223"/>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2" descr="Amazon Q Business | Smartsheet">
            <a:extLst>
              <a:ext uri="{FF2B5EF4-FFF2-40B4-BE49-F238E27FC236}">
                <a16:creationId xmlns:a16="http://schemas.microsoft.com/office/drawing/2014/main" id="{7074F69F-8590-B4DA-CA43-A87F899E8F84}"/>
              </a:ext>
            </a:extLst>
          </p:cNvPr>
          <p:cNvPicPr>
            <a:picLocks noChangeAspect="1" noChangeArrowheads="1"/>
          </p:cNvPicPr>
          <p:nvPr/>
        </p:nvPicPr>
        <p:blipFill rotWithShape="1">
          <a:blip r:embed="rId43">
            <a:extLst>
              <a:ext uri="{28A0092B-C50C-407E-A947-70E740481C1C}">
                <a14:useLocalDpi xmlns:a14="http://schemas.microsoft.com/office/drawing/2010/main" val="0"/>
              </a:ext>
            </a:extLst>
          </a:blip>
          <a:srcRect l="8307" r="6614" b="14223"/>
          <a:stretch>
            <a:fillRect/>
          </a:stretch>
        </p:blipFill>
        <p:spPr bwMode="auto">
          <a:xfrm>
            <a:off x="9625918" y="3067296"/>
            <a:ext cx="337910" cy="290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WS Well-Architected Tool | AWS Architecture Blog">
            <a:extLst>
              <a:ext uri="{FF2B5EF4-FFF2-40B4-BE49-F238E27FC236}">
                <a16:creationId xmlns:a16="http://schemas.microsoft.com/office/drawing/2014/main" id="{3E169848-CB73-0172-4877-6E1D3EF4F818}"/>
              </a:ext>
            </a:extLst>
          </p:cNvPr>
          <p:cNvPicPr>
            <a:picLocks noChangeAspect="1" noChangeArrowheads="1"/>
          </p:cNvPicPr>
          <p:nvPr/>
        </p:nvPicPr>
        <p:blipFill rotWithShape="1">
          <a:blip r:embed="rId44">
            <a:extLst>
              <a:ext uri="{28A0092B-C50C-407E-A947-70E740481C1C}">
                <a14:useLocalDpi xmlns:a14="http://schemas.microsoft.com/office/drawing/2010/main" val="0"/>
              </a:ext>
            </a:extLst>
          </a:blip>
          <a:srcRect l="37247" r="37683" b="29582"/>
          <a:stretch>
            <a:fillRect/>
          </a:stretch>
        </p:blipFill>
        <p:spPr bwMode="auto">
          <a:xfrm>
            <a:off x="9208523" y="3075269"/>
            <a:ext cx="356720" cy="3337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Deploy Containers on AWS ECS ...">
            <a:extLst>
              <a:ext uri="{FF2B5EF4-FFF2-40B4-BE49-F238E27FC236}">
                <a16:creationId xmlns:a16="http://schemas.microsoft.com/office/drawing/2014/main" id="{F72AC6D2-8991-CD18-07A5-E1FEB2A33472}"/>
              </a:ext>
            </a:extLst>
          </p:cNvPr>
          <p:cNvPicPr>
            <a:picLocks noChangeAspect="1" noChangeArrowheads="1"/>
          </p:cNvPicPr>
          <p:nvPr/>
        </p:nvPicPr>
        <p:blipFill rotWithShape="1">
          <a:blip r:embed="rId45">
            <a:extLst>
              <a:ext uri="{28A0092B-C50C-407E-A947-70E740481C1C}">
                <a14:useLocalDpi xmlns:a14="http://schemas.microsoft.com/office/drawing/2010/main" val="0"/>
              </a:ext>
            </a:extLst>
          </a:blip>
          <a:srcRect l="26838" t="20514" r="21962" b="17924"/>
          <a:stretch>
            <a:fillRect/>
          </a:stretch>
        </p:blipFill>
        <p:spPr bwMode="auto">
          <a:xfrm>
            <a:off x="9694436" y="4268839"/>
            <a:ext cx="329959" cy="3967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AWS Lambda Interview Questions ...">
            <a:extLst>
              <a:ext uri="{FF2B5EF4-FFF2-40B4-BE49-F238E27FC236}">
                <a16:creationId xmlns:a16="http://schemas.microsoft.com/office/drawing/2014/main" id="{C64CB376-A74D-C605-023E-06485BF161CC}"/>
              </a:ext>
            </a:extLst>
          </p:cNvPr>
          <p:cNvPicPr>
            <a:picLocks noChangeAspect="1" noChangeArrowheads="1"/>
          </p:cNvPicPr>
          <p:nvPr/>
        </p:nvPicPr>
        <p:blipFill rotWithShape="1">
          <a:blip r:embed="rId46">
            <a:extLst>
              <a:ext uri="{28A0092B-C50C-407E-A947-70E740481C1C}">
                <a14:useLocalDpi xmlns:a14="http://schemas.microsoft.com/office/drawing/2010/main" val="0"/>
              </a:ext>
            </a:extLst>
          </a:blip>
          <a:srcRect l="30606" t="5062" r="26450" b="6485"/>
          <a:stretch>
            <a:fillRect/>
          </a:stretch>
        </p:blipFill>
        <p:spPr bwMode="auto">
          <a:xfrm>
            <a:off x="9249122" y="4273844"/>
            <a:ext cx="329959" cy="3867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a:extLst>
              <a:ext uri="{FF2B5EF4-FFF2-40B4-BE49-F238E27FC236}">
                <a16:creationId xmlns:a16="http://schemas.microsoft.com/office/drawing/2014/main" id="{76ADCA44-8919-49D9-E551-323FFCB024BC}"/>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p:blipFill>
        <p:spPr bwMode="auto">
          <a:xfrm>
            <a:off x="3676244" y="1672069"/>
            <a:ext cx="362168" cy="3621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A780136-3BA7-1DB2-DE2F-D8BCD42476AC}"/>
              </a:ext>
            </a:extLst>
          </p:cNvPr>
          <p:cNvSpPr txBox="1"/>
          <p:nvPr/>
        </p:nvSpPr>
        <p:spPr>
          <a:xfrm>
            <a:off x="2309570" y="1617337"/>
            <a:ext cx="1126440" cy="461665"/>
          </a:xfrm>
          <a:prstGeom prst="rect">
            <a:avLst/>
          </a:prstGeom>
          <a:noFill/>
        </p:spPr>
        <p:txBody>
          <a:bodyPr wrap="square" rtlCol="0">
            <a:spAutoFit/>
          </a:bodyPr>
          <a:lstStyle/>
          <a:p>
            <a:pPr algn="ctr"/>
            <a:r>
              <a:rPr lang="en-US" sz="800" b="1">
                <a:latin typeface="Arial" panose="020B0604020202020204" pitchFamily="34" charset="0"/>
                <a:cs typeface="Arial" panose="020B0604020202020204" pitchFamily="34" charset="0"/>
              </a:rPr>
              <a:t>AI-native Software </a:t>
            </a:r>
          </a:p>
          <a:p>
            <a:pPr algn="ctr"/>
            <a:r>
              <a:rPr lang="en-US" sz="800" b="1">
                <a:latin typeface="Arial" panose="020B0604020202020204" pitchFamily="34" charset="0"/>
                <a:cs typeface="Arial" panose="020B0604020202020204" pitchFamily="34" charset="0"/>
              </a:rPr>
              <a:t>Engineering Platform</a:t>
            </a:r>
          </a:p>
        </p:txBody>
      </p:sp>
      <p:sp>
        <p:nvSpPr>
          <p:cNvPr id="15" name="TextBox 14">
            <a:extLst>
              <a:ext uri="{FF2B5EF4-FFF2-40B4-BE49-F238E27FC236}">
                <a16:creationId xmlns:a16="http://schemas.microsoft.com/office/drawing/2014/main" id="{C411730D-6F67-CC01-7C34-84505FE620F5}"/>
              </a:ext>
            </a:extLst>
          </p:cNvPr>
          <p:cNvSpPr txBox="1"/>
          <p:nvPr/>
        </p:nvSpPr>
        <p:spPr>
          <a:xfrm>
            <a:off x="4542911" y="1728074"/>
            <a:ext cx="1126440" cy="215444"/>
          </a:xfrm>
          <a:prstGeom prst="rect">
            <a:avLst/>
          </a:prstGeom>
          <a:noFill/>
        </p:spPr>
        <p:txBody>
          <a:bodyPr wrap="square" rtlCol="0">
            <a:spAutoFit/>
          </a:bodyPr>
          <a:lstStyle/>
          <a:p>
            <a:pPr algn="ctr"/>
            <a:r>
              <a:rPr lang="en-US" sz="800" b="1">
                <a:latin typeface="Arial" panose="020B0604020202020204" pitchFamily="34" charset="0"/>
                <a:cs typeface="Arial" panose="020B0604020202020204" pitchFamily="34" charset="0"/>
              </a:rPr>
              <a:t>MCP Clients</a:t>
            </a:r>
          </a:p>
        </p:txBody>
      </p:sp>
    </p:spTree>
    <p:extLst>
      <p:ext uri="{BB962C8B-B14F-4D97-AF65-F5344CB8AC3E}">
        <p14:creationId xmlns:p14="http://schemas.microsoft.com/office/powerpoint/2010/main" val="3548554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28AC8-E304-E5C3-E5B7-A733242C702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448FB6-08C5-0DD6-E918-AAD36150C2DE}"/>
              </a:ext>
            </a:extLst>
          </p:cNvPr>
          <p:cNvSpPr>
            <a:spLocks noGrp="1" noRot="1" noMove="1" noResize="1" noEditPoints="1" noAdjustHandles="1" noChangeArrowheads="1" noChangeShapeType="1"/>
          </p:cNvSpPr>
          <p:nvPr>
            <p:ph type="sldNum" sz="quarter" idx="10"/>
          </p:nvPr>
        </p:nvSpPr>
        <p:spPr>
          <a:prstGeom prst="rect">
            <a:avLst/>
          </a:prstGeom>
        </p:spPr>
        <p:txBody>
          <a:bodyPr anchor="ctr"/>
          <a:lstStyle>
            <a:defPPr>
              <a:defRPr lang="en-US"/>
            </a:defPPr>
            <a:lvl1pPr marL="0" algn="ctr" defTabSz="914400" rtl="0" eaLnBrk="1" latinLnBrk="0" hangingPunct="1">
              <a:defRPr sz="1200" kern="120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EE75B84-B7E0-4C4B-AC9D-894B0C074E7C}" type="slidenum">
              <a:rPr lang="en-PL" smtClean="0"/>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PL" sz="1200" b="0" i="0" u="none" strike="noStrike" kern="1200" cap="none" spc="0" normalizeH="0" baseline="0" noProof="0">
              <a:ln>
                <a:noFill/>
              </a:ln>
              <a:solidFill>
                <a:srgbClr val="A1A1A1"/>
              </a:solidFill>
              <a:effectLst/>
              <a:uLnTx/>
              <a:uFillTx/>
              <a:latin typeface="Arial" panose="020B0604020202020204"/>
              <a:ea typeface="+mn-ea"/>
              <a:cs typeface="+mn-cs"/>
            </a:endParaRPr>
          </a:p>
        </p:txBody>
      </p:sp>
      <p:sp>
        <p:nvSpPr>
          <p:cNvPr id="5" name="Title 8">
            <a:extLst>
              <a:ext uri="{FF2B5EF4-FFF2-40B4-BE49-F238E27FC236}">
                <a16:creationId xmlns:a16="http://schemas.microsoft.com/office/drawing/2014/main" id="{A9039860-8273-831A-6786-2D2BA468B822}"/>
              </a:ext>
            </a:extLst>
          </p:cNvPr>
          <p:cNvSpPr txBox="1">
            <a:spLocks/>
          </p:cNvSpPr>
          <p:nvPr/>
        </p:nvSpPr>
        <p:spPr>
          <a:xfrm>
            <a:off x="421747" y="641220"/>
            <a:ext cx="12197458" cy="498598"/>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b="1" kern="1200">
                <a:solidFill>
                  <a:schemeClr val="tx2"/>
                </a:solidFill>
                <a:latin typeface="+mj-lt"/>
                <a:ea typeface="+mj-ea"/>
                <a:cs typeface="+mj-cs"/>
              </a:defRPr>
            </a:lvl1pPr>
          </a:lstStyle>
          <a:p>
            <a:pPr algn="l"/>
            <a:r>
              <a:rPr lang="en-US" sz="3600" b="0">
                <a:solidFill>
                  <a:schemeClr val="accent6"/>
                </a:solidFill>
              </a:rPr>
              <a:t>Xebia AI Infused SDLC Framework (Open Source)</a:t>
            </a:r>
          </a:p>
        </p:txBody>
      </p:sp>
      <p:sp>
        <p:nvSpPr>
          <p:cNvPr id="315" name="Rectangle: Rounded Corners 314">
            <a:extLst>
              <a:ext uri="{FF2B5EF4-FFF2-40B4-BE49-F238E27FC236}">
                <a16:creationId xmlns:a16="http://schemas.microsoft.com/office/drawing/2014/main" id="{498D4850-43C3-6AE6-7829-147FEB2F517A}"/>
              </a:ext>
            </a:extLst>
          </p:cNvPr>
          <p:cNvSpPr/>
          <p:nvPr/>
        </p:nvSpPr>
        <p:spPr>
          <a:xfrm>
            <a:off x="421747" y="1003496"/>
            <a:ext cx="6836119" cy="607321"/>
          </a:xfrm>
          <a:prstGeom prst="roundRect">
            <a:avLst>
              <a:gd name="adj" fmla="val 3136"/>
            </a:avLst>
          </a:prstGeom>
          <a:no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a:solidFill>
                  <a:schemeClr val="accent6"/>
                </a:solidFill>
              </a:rPr>
              <a:t>Our solution unifies fragmented SDLC tools into a composable, AI-powered platform that streamlines every phase, empowers engineering teams, and delivers measurable outcomes.</a:t>
            </a:r>
            <a:endParaRPr lang="en-US" sz="1200">
              <a:solidFill>
                <a:schemeClr val="accent6"/>
              </a:solidFill>
            </a:endParaRPr>
          </a:p>
        </p:txBody>
      </p:sp>
      <p:grpSp>
        <p:nvGrpSpPr>
          <p:cNvPr id="2" name="Group 1">
            <a:extLst>
              <a:ext uri="{FF2B5EF4-FFF2-40B4-BE49-F238E27FC236}">
                <a16:creationId xmlns:a16="http://schemas.microsoft.com/office/drawing/2014/main" id="{E0F27426-435E-6A2E-8018-8702121F51FE}"/>
              </a:ext>
            </a:extLst>
          </p:cNvPr>
          <p:cNvGrpSpPr/>
          <p:nvPr/>
        </p:nvGrpSpPr>
        <p:grpSpPr>
          <a:xfrm>
            <a:off x="325322" y="1377787"/>
            <a:ext cx="11598345" cy="5135720"/>
            <a:chOff x="325322" y="1377787"/>
            <a:chExt cx="11598345" cy="5135720"/>
          </a:xfrm>
        </p:grpSpPr>
        <p:cxnSp>
          <p:nvCxnSpPr>
            <p:cNvPr id="257" name="Elbow Connector 254">
              <a:extLst>
                <a:ext uri="{FF2B5EF4-FFF2-40B4-BE49-F238E27FC236}">
                  <a16:creationId xmlns:a16="http://schemas.microsoft.com/office/drawing/2014/main" id="{0B70C5C6-3E27-5C90-5261-0646D9F24BF0}"/>
                </a:ext>
              </a:extLst>
            </p:cNvPr>
            <p:cNvCxnSpPr>
              <a:cxnSpLocks/>
              <a:stCxn id="170" idx="2"/>
              <a:endCxn id="226" idx="1"/>
            </p:cNvCxnSpPr>
            <p:nvPr/>
          </p:nvCxnSpPr>
          <p:spPr>
            <a:xfrm rot="5400000" flipH="1">
              <a:off x="4278358" y="-1102949"/>
              <a:ext cx="2968961" cy="10124280"/>
            </a:xfrm>
            <a:prstGeom prst="bentConnector4">
              <a:avLst>
                <a:gd name="adj1" fmla="val -23833"/>
                <a:gd name="adj2" fmla="val 102258"/>
              </a:avLst>
            </a:prstGeom>
            <a:ln w="9525"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3095" name="Prostokąt 3094">
              <a:extLst>
                <a:ext uri="{FF2B5EF4-FFF2-40B4-BE49-F238E27FC236}">
                  <a16:creationId xmlns:a16="http://schemas.microsoft.com/office/drawing/2014/main" id="{40B4E43F-2DFB-9AC9-5643-7B11BAE0D8EF}"/>
                </a:ext>
              </a:extLst>
            </p:cNvPr>
            <p:cNvSpPr/>
            <p:nvPr/>
          </p:nvSpPr>
          <p:spPr>
            <a:xfrm>
              <a:off x="6894585" y="5458661"/>
              <a:ext cx="3551226" cy="4828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8" name="Picture 36">
              <a:extLst>
                <a:ext uri="{FF2B5EF4-FFF2-40B4-BE49-F238E27FC236}">
                  <a16:creationId xmlns:a16="http://schemas.microsoft.com/office/drawing/2014/main" id="{28380A08-0BFD-FB2B-BD4D-5BB3F4A13A8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4092565" y="6208881"/>
              <a:ext cx="283079" cy="278586"/>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36">
              <a:extLst>
                <a:ext uri="{FF2B5EF4-FFF2-40B4-BE49-F238E27FC236}">
                  <a16:creationId xmlns:a16="http://schemas.microsoft.com/office/drawing/2014/main" id="{5249FD06-2E17-4FA9-3A1F-EF9002D81E2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411582" y="6244196"/>
              <a:ext cx="291141" cy="207957"/>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8">
              <a:extLst>
                <a:ext uri="{FF2B5EF4-FFF2-40B4-BE49-F238E27FC236}">
                  <a16:creationId xmlns:a16="http://schemas.microsoft.com/office/drawing/2014/main" id="{FFDD095D-A02B-A64E-0358-26A67F0751C9}"/>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7480806" y="6183971"/>
              <a:ext cx="328407" cy="328407"/>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41">
              <a:extLst>
                <a:ext uri="{FF2B5EF4-FFF2-40B4-BE49-F238E27FC236}">
                  <a16:creationId xmlns:a16="http://schemas.microsoft.com/office/drawing/2014/main" id="{D3193B46-36E8-2483-EE43-8689800698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32977" y="6229517"/>
              <a:ext cx="273373" cy="237314"/>
            </a:xfrm>
            <a:prstGeom prst="rect">
              <a:avLst/>
            </a:prstGeom>
          </p:spPr>
        </p:pic>
        <p:pic>
          <p:nvPicPr>
            <p:cNvPr id="249" name="Picture 38">
              <a:extLst>
                <a:ext uri="{FF2B5EF4-FFF2-40B4-BE49-F238E27FC236}">
                  <a16:creationId xmlns:a16="http://schemas.microsoft.com/office/drawing/2014/main" id="{2D7A3E5B-58AE-BEFC-F1BE-0A4F7EBEDB3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6608719" y="6213315"/>
              <a:ext cx="269718" cy="269718"/>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14" descr="bolt.new: Prompt, run, edit, and deploy ...">
              <a:extLst>
                <a:ext uri="{FF2B5EF4-FFF2-40B4-BE49-F238E27FC236}">
                  <a16:creationId xmlns:a16="http://schemas.microsoft.com/office/drawing/2014/main" id="{A6056C59-A1CC-95D8-97F9-64C693A8BBD5}"/>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a:fillRect/>
            </a:stretch>
          </p:blipFill>
          <p:spPr bwMode="auto">
            <a:xfrm>
              <a:off x="818447" y="6240554"/>
              <a:ext cx="701758" cy="215241"/>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16" descr="UX Pilot – Free AI Apps">
              <a:extLst>
                <a:ext uri="{FF2B5EF4-FFF2-40B4-BE49-F238E27FC236}">
                  <a16:creationId xmlns:a16="http://schemas.microsoft.com/office/drawing/2014/main" id="{6A867EC1-2B80-1F33-FAE1-1D3168CC4191}"/>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a:fillRect/>
            </a:stretch>
          </p:blipFill>
          <p:spPr bwMode="auto">
            <a:xfrm>
              <a:off x="1567697" y="6270318"/>
              <a:ext cx="663250" cy="155713"/>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18">
              <a:extLst>
                <a:ext uri="{FF2B5EF4-FFF2-40B4-BE49-F238E27FC236}">
                  <a16:creationId xmlns:a16="http://schemas.microsoft.com/office/drawing/2014/main" id="{D8B5172B-8181-66F4-FB06-274383E2C439}"/>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220673" y="6270015"/>
              <a:ext cx="764339" cy="156318"/>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4" descr="Image result for figma">
              <a:extLst>
                <a:ext uri="{FF2B5EF4-FFF2-40B4-BE49-F238E27FC236}">
                  <a16:creationId xmlns:a16="http://schemas.microsoft.com/office/drawing/2014/main" id="{D5DE9690-4E4B-5DFC-4419-62989A8781E0}"/>
                </a:ext>
              </a:extLst>
            </p:cNvPr>
            <p:cNvPicPr>
              <a:picLocks noChangeAspect="1" noChangeArrowheads="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106716" y="6239558"/>
              <a:ext cx="142708" cy="217233"/>
            </a:xfrm>
            <a:prstGeom prst="rect">
              <a:avLst/>
            </a:prstGeom>
            <a:noFill/>
            <a:extLst>
              <a:ext uri="{909E8E84-426E-40DD-AFC4-6F175D3DCCD1}">
                <a14:hiddenFill xmlns:a14="http://schemas.microsoft.com/office/drawing/2010/main">
                  <a:solidFill>
                    <a:srgbClr val="FFFFFF"/>
                  </a:solidFill>
                </a14:hiddenFill>
              </a:ext>
            </a:extLst>
          </p:spPr>
        </p:pic>
        <p:sp>
          <p:nvSpPr>
            <p:cNvPr id="254" name="TextBox 253">
              <a:extLst>
                <a:ext uri="{FF2B5EF4-FFF2-40B4-BE49-F238E27FC236}">
                  <a16:creationId xmlns:a16="http://schemas.microsoft.com/office/drawing/2014/main" id="{4C8A86DB-7FBA-40CA-0E7E-671AE3EE0E57}"/>
                </a:ext>
              </a:extLst>
            </p:cNvPr>
            <p:cNvSpPr txBox="1"/>
            <p:nvPr/>
          </p:nvSpPr>
          <p:spPr>
            <a:xfrm>
              <a:off x="6014930" y="6194286"/>
              <a:ext cx="585209"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a:solidFill>
                    <a:srgbClr val="595959"/>
                  </a:solidFill>
                  <a:latin typeface="Arial" panose="020B0604020202020204"/>
                </a:rPr>
                <a:t>GitHub</a:t>
              </a:r>
              <a:r>
                <a:rPr lang="en-IN" sz="800" b="1" kern="0">
                  <a:solidFill>
                    <a:srgbClr val="595959"/>
                  </a:solidFill>
                  <a:latin typeface="Arial" panose="020B0604020202020204"/>
                </a:rPr>
                <a:t> </a:t>
              </a:r>
              <a:r>
                <a:rPr lang="en-IN" sz="600" b="1" kern="0">
                  <a:solidFill>
                    <a:srgbClr val="595959"/>
                  </a:solidFill>
                  <a:latin typeface="Arial" panose="020B0604020202020204"/>
                </a:rPr>
                <a:t>Copilot</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pic>
          <p:nvPicPr>
            <p:cNvPr id="256" name="Picture 6" descr="Meet Amazon Q, The New AI Tool For ...">
              <a:extLst>
                <a:ext uri="{FF2B5EF4-FFF2-40B4-BE49-F238E27FC236}">
                  <a16:creationId xmlns:a16="http://schemas.microsoft.com/office/drawing/2014/main" id="{AFA24863-CBF7-0A7F-8AFE-85F3F082BBEB}"/>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a:fillRect/>
            </a:stretch>
          </p:blipFill>
          <p:spPr bwMode="auto">
            <a:xfrm>
              <a:off x="4883743" y="6215263"/>
              <a:ext cx="246865" cy="265823"/>
            </a:xfrm>
            <a:prstGeom prst="rect">
              <a:avLst/>
            </a:prstGeom>
            <a:noFill/>
            <a:extLst>
              <a:ext uri="{909E8E84-426E-40DD-AFC4-6F175D3DCCD1}">
                <a14:hiddenFill xmlns:a14="http://schemas.microsoft.com/office/drawing/2010/main">
                  <a:solidFill>
                    <a:srgbClr val="FFFFFF"/>
                  </a:solidFill>
                </a14:hiddenFill>
              </a:ext>
            </a:extLst>
          </p:spPr>
        </p:pic>
        <p:sp>
          <p:nvSpPr>
            <p:cNvPr id="258" name="TextBox 257">
              <a:extLst>
                <a:ext uri="{FF2B5EF4-FFF2-40B4-BE49-F238E27FC236}">
                  <a16:creationId xmlns:a16="http://schemas.microsoft.com/office/drawing/2014/main" id="{1BE7CDCC-2900-9C10-A4BC-750946F396D7}"/>
                </a:ext>
              </a:extLst>
            </p:cNvPr>
            <p:cNvSpPr txBox="1"/>
            <p:nvPr/>
          </p:nvSpPr>
          <p:spPr>
            <a:xfrm>
              <a:off x="5139188" y="6255841"/>
              <a:ext cx="585209"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a:solidFill>
                    <a:srgbClr val="595959"/>
                  </a:solidFill>
                  <a:latin typeface="Arial" panose="020B0604020202020204"/>
                </a:rPr>
                <a:t>Amazon Q</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sp>
          <p:nvSpPr>
            <p:cNvPr id="260" name="TextBox 259">
              <a:extLst>
                <a:ext uri="{FF2B5EF4-FFF2-40B4-BE49-F238E27FC236}">
                  <a16:creationId xmlns:a16="http://schemas.microsoft.com/office/drawing/2014/main" id="{9CD0A155-0E4B-0E1A-7B2D-18945CDE564A}"/>
                </a:ext>
              </a:extLst>
            </p:cNvPr>
            <p:cNvSpPr txBox="1"/>
            <p:nvPr/>
          </p:nvSpPr>
          <p:spPr>
            <a:xfrm>
              <a:off x="4289954" y="6255841"/>
              <a:ext cx="585209"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err="1">
                  <a:solidFill>
                    <a:srgbClr val="595959"/>
                  </a:solidFill>
                  <a:latin typeface="Arial" panose="020B0604020202020204"/>
                </a:rPr>
                <a:t>tabnine</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pic>
          <p:nvPicPr>
            <p:cNvPr id="262" name="Picture 8" descr="OpenAi Codex coding games in no time ...">
              <a:extLst>
                <a:ext uri="{FF2B5EF4-FFF2-40B4-BE49-F238E27FC236}">
                  <a16:creationId xmlns:a16="http://schemas.microsoft.com/office/drawing/2014/main" id="{68F5360C-3A19-A4A5-9F5D-98F9ED96AD7D}"/>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a:fillRect/>
            </a:stretch>
          </p:blipFill>
          <p:spPr bwMode="auto">
            <a:xfrm>
              <a:off x="3418261" y="6222803"/>
              <a:ext cx="232192" cy="250743"/>
            </a:xfrm>
            <a:prstGeom prst="rect">
              <a:avLst/>
            </a:prstGeom>
            <a:noFill/>
            <a:extLst>
              <a:ext uri="{909E8E84-426E-40DD-AFC4-6F175D3DCCD1}">
                <a14:hiddenFill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91246DED-28BD-32B0-3362-D297964FA797}"/>
                </a:ext>
              </a:extLst>
            </p:cNvPr>
            <p:cNvSpPr txBox="1"/>
            <p:nvPr/>
          </p:nvSpPr>
          <p:spPr>
            <a:xfrm>
              <a:off x="3555337" y="6209675"/>
              <a:ext cx="58520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a:solidFill>
                    <a:srgbClr val="595959"/>
                  </a:solidFill>
                  <a:latin typeface="Arial" panose="020B0604020202020204"/>
                </a:rPr>
                <a:t>OpenAI Codex</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sp>
          <p:nvSpPr>
            <p:cNvPr id="266" name="TextBox 265">
              <a:extLst>
                <a:ext uri="{FF2B5EF4-FFF2-40B4-BE49-F238E27FC236}">
                  <a16:creationId xmlns:a16="http://schemas.microsoft.com/office/drawing/2014/main" id="{77318B2C-DC49-BA21-90E4-635403706B42}"/>
                </a:ext>
              </a:extLst>
            </p:cNvPr>
            <p:cNvSpPr txBox="1"/>
            <p:nvPr/>
          </p:nvSpPr>
          <p:spPr>
            <a:xfrm>
              <a:off x="6887017" y="6255841"/>
              <a:ext cx="585209"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a:solidFill>
                    <a:srgbClr val="595959"/>
                  </a:solidFill>
                  <a:latin typeface="Arial" panose="020B0604020202020204"/>
                </a:rPr>
                <a:t>Harness</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sp>
          <p:nvSpPr>
            <p:cNvPr id="267" name="TextBox 266">
              <a:extLst>
                <a:ext uri="{FF2B5EF4-FFF2-40B4-BE49-F238E27FC236}">
                  <a16:creationId xmlns:a16="http://schemas.microsoft.com/office/drawing/2014/main" id="{756DAD85-3D44-3E63-FA53-B5F87C281D4A}"/>
                </a:ext>
              </a:extLst>
            </p:cNvPr>
            <p:cNvSpPr txBox="1"/>
            <p:nvPr/>
          </p:nvSpPr>
          <p:spPr>
            <a:xfrm>
              <a:off x="7817793" y="6255841"/>
              <a:ext cx="585209"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a:solidFill>
                    <a:srgbClr val="595959"/>
                  </a:solidFill>
                  <a:latin typeface="Arial" panose="020B0604020202020204"/>
                </a:rPr>
                <a:t>Spinnaker</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sp>
          <p:nvSpPr>
            <p:cNvPr id="271" name="TextBox 270">
              <a:extLst>
                <a:ext uri="{FF2B5EF4-FFF2-40B4-BE49-F238E27FC236}">
                  <a16:creationId xmlns:a16="http://schemas.microsoft.com/office/drawing/2014/main" id="{7A45E2DB-67E2-59AA-654D-8E2B40996EA8}"/>
                </a:ext>
              </a:extLst>
            </p:cNvPr>
            <p:cNvSpPr txBox="1"/>
            <p:nvPr/>
          </p:nvSpPr>
          <p:spPr>
            <a:xfrm>
              <a:off x="8711303" y="6255841"/>
              <a:ext cx="585209"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a:solidFill>
                    <a:srgbClr val="595959"/>
                  </a:solidFill>
                  <a:latin typeface="Arial" panose="020B0604020202020204"/>
                </a:rPr>
                <a:t>Jenkins X</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pic>
          <p:nvPicPr>
            <p:cNvPr id="292" name="Picture 6">
              <a:extLst>
                <a:ext uri="{FF2B5EF4-FFF2-40B4-BE49-F238E27FC236}">
                  <a16:creationId xmlns:a16="http://schemas.microsoft.com/office/drawing/2014/main" id="{5664760B-3F25-A893-BB9E-EC9E7BF1F30A}"/>
                </a:ext>
              </a:extLst>
            </p:cNvPr>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p:blipFill>
          <p:spPr bwMode="auto">
            <a:xfrm>
              <a:off x="11056668" y="6181856"/>
              <a:ext cx="866999" cy="235824"/>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10" descr="Instant insight into your applications ...">
              <a:extLst>
                <a:ext uri="{FF2B5EF4-FFF2-40B4-BE49-F238E27FC236}">
                  <a16:creationId xmlns:a16="http://schemas.microsoft.com/office/drawing/2014/main" id="{9CFF2D5F-F4BC-7080-4D62-5AA9038953C2}"/>
                </a:ext>
              </a:extLst>
            </p:cNvPr>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l="26180" t="39390" r="27355" b="34054"/>
            <a:stretch>
              <a:fillRect/>
            </a:stretch>
          </p:blipFill>
          <p:spPr bwMode="auto">
            <a:xfrm>
              <a:off x="9305092" y="6250400"/>
              <a:ext cx="656849" cy="195548"/>
            </a:xfrm>
            <a:prstGeom prst="rect">
              <a:avLst/>
            </a:prstGeom>
            <a:noFill/>
            <a:extLst>
              <a:ext uri="{909E8E84-426E-40DD-AFC4-6F175D3DCCD1}">
                <a14:hiddenFill xmlns:a14="http://schemas.microsoft.com/office/drawing/2010/main">
                  <a:solidFill>
                    <a:srgbClr val="FFFFFF"/>
                  </a:solidFill>
                </a14:hiddenFill>
              </a:ext>
            </a:extLst>
          </p:spPr>
        </p:pic>
        <p:pic>
          <p:nvPicPr>
            <p:cNvPr id="294" name="Picture 293">
              <a:extLst>
                <a:ext uri="{FF2B5EF4-FFF2-40B4-BE49-F238E27FC236}">
                  <a16:creationId xmlns:a16="http://schemas.microsoft.com/office/drawing/2014/main" id="{0D2431FC-2DC8-9D0B-8D0B-35B3D6386617}"/>
                </a:ext>
              </a:extLst>
            </p:cNvPr>
            <p:cNvPicPr>
              <a:picLocks noChangeAspect="1"/>
            </p:cNvPicPr>
            <p:nvPr/>
          </p:nvPicPr>
          <p:blipFill>
            <a:blip r:embed="rId15" cstate="email">
              <a:extLst>
                <a:ext uri="{28A0092B-C50C-407E-A947-70E740481C1C}">
                  <a14:useLocalDpi xmlns:a14="http://schemas.microsoft.com/office/drawing/2010/main"/>
                </a:ext>
              </a:extLst>
            </a:blip>
            <a:srcRect/>
            <a:stretch/>
          </p:blipFill>
          <p:spPr>
            <a:xfrm>
              <a:off x="10038617" y="6240455"/>
              <a:ext cx="855421" cy="137615"/>
            </a:xfrm>
            <a:prstGeom prst="rect">
              <a:avLst/>
            </a:prstGeom>
          </p:spPr>
        </p:pic>
        <p:sp>
          <p:nvSpPr>
            <p:cNvPr id="26" name="Rounded Rectangle 25">
              <a:extLst>
                <a:ext uri="{FF2B5EF4-FFF2-40B4-BE49-F238E27FC236}">
                  <a16:creationId xmlns:a16="http://schemas.microsoft.com/office/drawing/2014/main" id="{156205A6-7E0A-5D00-B223-1779406C046C}"/>
                </a:ext>
              </a:extLst>
            </p:cNvPr>
            <p:cNvSpPr/>
            <p:nvPr/>
          </p:nvSpPr>
          <p:spPr>
            <a:xfrm>
              <a:off x="6800285" y="1609349"/>
              <a:ext cx="3333026" cy="3876744"/>
            </a:xfrm>
            <a:prstGeom prst="roundRect">
              <a:avLst>
                <a:gd name="adj" fmla="val 2310"/>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Rounded Rectangle 28">
              <a:extLst>
                <a:ext uri="{FF2B5EF4-FFF2-40B4-BE49-F238E27FC236}">
                  <a16:creationId xmlns:a16="http://schemas.microsoft.com/office/drawing/2014/main" id="{D769A8B6-24BA-14E9-80A5-79E352F81E00}"/>
                </a:ext>
              </a:extLst>
            </p:cNvPr>
            <p:cNvSpPr/>
            <p:nvPr/>
          </p:nvSpPr>
          <p:spPr>
            <a:xfrm>
              <a:off x="640210" y="3048973"/>
              <a:ext cx="1474826" cy="461013"/>
            </a:xfrm>
            <a:prstGeom prst="roundRect">
              <a:avLst>
                <a:gd name="adj" fmla="val 6159"/>
              </a:avLst>
            </a:prstGeom>
            <a:solidFill>
              <a:srgbClr val="EAE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Plaque 41">
              <a:extLst>
                <a:ext uri="{FF2B5EF4-FFF2-40B4-BE49-F238E27FC236}">
                  <a16:creationId xmlns:a16="http://schemas.microsoft.com/office/drawing/2014/main" id="{0E728FF8-B943-8FE4-884E-4E0887C3D1B9}"/>
                </a:ext>
              </a:extLst>
            </p:cNvPr>
            <p:cNvSpPr/>
            <p:nvPr/>
          </p:nvSpPr>
          <p:spPr>
            <a:xfrm>
              <a:off x="2781307" y="3053714"/>
              <a:ext cx="743480" cy="456272"/>
            </a:xfrm>
            <a:prstGeom prst="roundRect">
              <a:avLst>
                <a:gd name="adj" fmla="val 10640"/>
              </a:avLst>
            </a:prstGeom>
            <a:solidFill>
              <a:srgbClr val="EAE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1" name="Straight Arrow Connector 50">
              <a:extLst>
                <a:ext uri="{FF2B5EF4-FFF2-40B4-BE49-F238E27FC236}">
                  <a16:creationId xmlns:a16="http://schemas.microsoft.com/office/drawing/2014/main" id="{C8777B23-E447-859D-9E3B-ACEB1922D8B5}"/>
                </a:ext>
              </a:extLst>
            </p:cNvPr>
            <p:cNvCxnSpPr>
              <a:cxnSpLocks/>
              <a:stCxn id="29" idx="3"/>
            </p:cNvCxnSpPr>
            <p:nvPr/>
          </p:nvCxnSpPr>
          <p:spPr>
            <a:xfrm>
              <a:off x="2115036" y="3279480"/>
              <a:ext cx="666271" cy="237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540D004-790B-D0E5-DC08-2AAEDA6967CB}"/>
                </a:ext>
              </a:extLst>
            </p:cNvPr>
            <p:cNvCxnSpPr>
              <a:cxnSpLocks/>
            </p:cNvCxnSpPr>
            <p:nvPr/>
          </p:nvCxnSpPr>
          <p:spPr>
            <a:xfrm flipV="1">
              <a:off x="3524787" y="3292106"/>
              <a:ext cx="666271" cy="237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8D54F92-45F4-AF2F-E664-85575714402A}"/>
                </a:ext>
              </a:extLst>
            </p:cNvPr>
            <p:cNvCxnSpPr>
              <a:cxnSpLocks/>
              <a:stCxn id="33" idx="3"/>
              <a:endCxn id="47" idx="1"/>
            </p:cNvCxnSpPr>
            <p:nvPr/>
          </p:nvCxnSpPr>
          <p:spPr>
            <a:xfrm>
              <a:off x="4974945" y="3279480"/>
              <a:ext cx="666271"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D254887-7611-DE33-B097-8CBCEB8D4F3C}"/>
                </a:ext>
              </a:extLst>
            </p:cNvPr>
            <p:cNvSpPr txBox="1"/>
            <p:nvPr/>
          </p:nvSpPr>
          <p:spPr>
            <a:xfrm>
              <a:off x="8126335" y="1377787"/>
              <a:ext cx="756938" cy="276999"/>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solidFill>
                  <a:effectLst/>
                  <a:uLnTx/>
                  <a:uFillTx/>
                  <a:latin typeface="Arial" panose="020B0604020202020204"/>
                  <a:ea typeface="+mn-ea"/>
                  <a:cs typeface="+mn-cs"/>
                </a:rPr>
                <a:t>Platform</a:t>
              </a:r>
              <a:endParaRPr lang="en-US" sz="1200" i="0" u="none" strike="noStrike" kern="1200" cap="none" spc="0" normalizeH="0" baseline="0" noProof="0">
                <a:ln>
                  <a:noFill/>
                </a:ln>
                <a:solidFill>
                  <a:schemeClr val="accent6"/>
                </a:solidFill>
                <a:effectLst/>
                <a:uLnTx/>
                <a:uFillTx/>
                <a:latin typeface="Arial" panose="020B0604020202020204"/>
                <a:cs typeface="Arial"/>
              </a:endParaRPr>
            </a:p>
          </p:txBody>
        </p:sp>
        <p:sp>
          <p:nvSpPr>
            <p:cNvPr id="66" name="Rounded Rectangle 65">
              <a:extLst>
                <a:ext uri="{FF2B5EF4-FFF2-40B4-BE49-F238E27FC236}">
                  <a16:creationId xmlns:a16="http://schemas.microsoft.com/office/drawing/2014/main" id="{FD71DDB5-0B1C-0A91-E76E-469C413498F7}"/>
                </a:ext>
              </a:extLst>
            </p:cNvPr>
            <p:cNvSpPr/>
            <p:nvPr/>
          </p:nvSpPr>
          <p:spPr>
            <a:xfrm>
              <a:off x="8206700" y="1716919"/>
              <a:ext cx="1785997" cy="670121"/>
            </a:xfrm>
            <a:prstGeom prst="roundRect">
              <a:avLst>
                <a:gd name="adj" fmla="val 13616"/>
              </a:avLst>
            </a:prstGeom>
            <a:solidFill>
              <a:schemeClr val="bg1"/>
            </a:solid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Rounded Rectangle 70">
              <a:extLst>
                <a:ext uri="{FF2B5EF4-FFF2-40B4-BE49-F238E27FC236}">
                  <a16:creationId xmlns:a16="http://schemas.microsoft.com/office/drawing/2014/main" id="{73BE2EFF-1AD5-5B74-CDF9-FF4D65A26FC1}"/>
                </a:ext>
              </a:extLst>
            </p:cNvPr>
            <p:cNvSpPr/>
            <p:nvPr/>
          </p:nvSpPr>
          <p:spPr>
            <a:xfrm>
              <a:off x="6955631" y="3058496"/>
              <a:ext cx="1053251" cy="461013"/>
            </a:xfrm>
            <a:prstGeom prst="roundRect">
              <a:avLst>
                <a:gd name="adj" fmla="val 13616"/>
              </a:avLst>
            </a:prstGeom>
            <a:solidFill>
              <a:srgbClr val="EAE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Plaque 76">
              <a:extLst>
                <a:ext uri="{FF2B5EF4-FFF2-40B4-BE49-F238E27FC236}">
                  <a16:creationId xmlns:a16="http://schemas.microsoft.com/office/drawing/2014/main" id="{13C410AB-4EE2-D0DE-413B-CD9A079485BF}"/>
                </a:ext>
              </a:extLst>
            </p:cNvPr>
            <p:cNvSpPr/>
            <p:nvPr/>
          </p:nvSpPr>
          <p:spPr>
            <a:xfrm>
              <a:off x="7956733" y="2614233"/>
              <a:ext cx="1089328" cy="358888"/>
            </a:xfrm>
            <a:prstGeom prst="roundRect">
              <a:avLst/>
            </a:prstGeom>
            <a:solidFill>
              <a:schemeClr val="bg1"/>
            </a:solid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Rounded Rectangle 80">
              <a:extLst>
                <a:ext uri="{FF2B5EF4-FFF2-40B4-BE49-F238E27FC236}">
                  <a16:creationId xmlns:a16="http://schemas.microsoft.com/office/drawing/2014/main" id="{6155149F-71C4-8ABD-97A5-EEE5EA737C4A}"/>
                </a:ext>
              </a:extLst>
            </p:cNvPr>
            <p:cNvSpPr/>
            <p:nvPr/>
          </p:nvSpPr>
          <p:spPr>
            <a:xfrm>
              <a:off x="6957240" y="3786553"/>
              <a:ext cx="1053251" cy="461013"/>
            </a:xfrm>
            <a:prstGeom prst="roundRect">
              <a:avLst>
                <a:gd name="adj" fmla="val 1361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Rounded Rectangle 83">
              <a:extLst>
                <a:ext uri="{FF2B5EF4-FFF2-40B4-BE49-F238E27FC236}">
                  <a16:creationId xmlns:a16="http://schemas.microsoft.com/office/drawing/2014/main" id="{F247E511-7D46-9857-0D01-66A8727AF0F5}"/>
                </a:ext>
              </a:extLst>
            </p:cNvPr>
            <p:cNvSpPr/>
            <p:nvPr/>
          </p:nvSpPr>
          <p:spPr>
            <a:xfrm>
              <a:off x="6977537" y="4947456"/>
              <a:ext cx="1053251" cy="461013"/>
            </a:xfrm>
            <a:prstGeom prst="roundRect">
              <a:avLst>
                <a:gd name="adj" fmla="val 7651"/>
              </a:avLst>
            </a:prstGeom>
            <a:solidFill>
              <a:srgbClr val="150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cxnSp>
          <p:nvCxnSpPr>
            <p:cNvPr id="90" name="Straight Arrow Connector 89">
              <a:extLst>
                <a:ext uri="{FF2B5EF4-FFF2-40B4-BE49-F238E27FC236}">
                  <a16:creationId xmlns:a16="http://schemas.microsoft.com/office/drawing/2014/main" id="{77150CA0-B6BD-00E6-D901-B7A77322AA5A}"/>
                </a:ext>
              </a:extLst>
            </p:cNvPr>
            <p:cNvCxnSpPr>
              <a:cxnSpLocks/>
              <a:stCxn id="66" idx="2"/>
            </p:cNvCxnSpPr>
            <p:nvPr/>
          </p:nvCxnSpPr>
          <p:spPr>
            <a:xfrm rot="5400000">
              <a:off x="8686951" y="2201486"/>
              <a:ext cx="227193" cy="598302"/>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D46BB551-8B02-19C1-5EAC-1842192FA5F0}"/>
                </a:ext>
              </a:extLst>
            </p:cNvPr>
            <p:cNvCxnSpPr>
              <a:cxnSpLocks/>
              <a:endCxn id="71" idx="0"/>
            </p:cNvCxnSpPr>
            <p:nvPr/>
          </p:nvCxnSpPr>
          <p:spPr>
            <a:xfrm rot="10800000" flipV="1">
              <a:off x="7482258" y="2793677"/>
              <a:ext cx="474476" cy="264818"/>
            </a:xfrm>
            <a:prstGeom prst="bentConnector2">
              <a:avLst/>
            </a:prstGeom>
            <a:ln w="9525" cap="flat" cmpd="sng" algn="ctr">
              <a:solidFill>
                <a:schemeClr val="tx2"/>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98" name="Elbow Connector 97">
              <a:extLst>
                <a:ext uri="{FF2B5EF4-FFF2-40B4-BE49-F238E27FC236}">
                  <a16:creationId xmlns:a16="http://schemas.microsoft.com/office/drawing/2014/main" id="{7E1EDB91-28E8-EC93-C710-CB5819EE11F2}"/>
                </a:ext>
              </a:extLst>
            </p:cNvPr>
            <p:cNvCxnSpPr>
              <a:cxnSpLocks/>
              <a:endCxn id="84" idx="3"/>
            </p:cNvCxnSpPr>
            <p:nvPr/>
          </p:nvCxnSpPr>
          <p:spPr>
            <a:xfrm rot="5400000">
              <a:off x="7299446" y="3721133"/>
              <a:ext cx="2188173" cy="725487"/>
            </a:xfrm>
            <a:prstGeom prst="bentConnector2">
              <a:avLst/>
            </a:prstGeom>
            <a:ln w="9525" cap="flat" cmpd="sng" algn="ctr">
              <a:solidFill>
                <a:schemeClr val="tx2"/>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7240677C-22BF-C29E-ED7F-721F54A78513}"/>
                </a:ext>
              </a:extLst>
            </p:cNvPr>
            <p:cNvCxnSpPr>
              <a:cxnSpLocks/>
              <a:endCxn id="81" idx="3"/>
            </p:cNvCxnSpPr>
            <p:nvPr/>
          </p:nvCxnSpPr>
          <p:spPr>
            <a:xfrm rot="5400000">
              <a:off x="7527608" y="3428443"/>
              <a:ext cx="1071500" cy="105734"/>
            </a:xfrm>
            <a:prstGeom prst="bentConnector2">
              <a:avLst/>
            </a:prstGeom>
            <a:ln w="9525" cap="flat" cmpd="sng" algn="ctr">
              <a:solidFill>
                <a:schemeClr val="tx2"/>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106" name="Elbow Connector 105">
              <a:extLst>
                <a:ext uri="{FF2B5EF4-FFF2-40B4-BE49-F238E27FC236}">
                  <a16:creationId xmlns:a16="http://schemas.microsoft.com/office/drawing/2014/main" id="{E90DFCFF-A8B2-859E-C2DC-9B93810037D9}"/>
                </a:ext>
              </a:extLst>
            </p:cNvPr>
            <p:cNvCxnSpPr>
              <a:cxnSpLocks/>
              <a:stCxn id="71" idx="1"/>
              <a:endCxn id="29" idx="2"/>
            </p:cNvCxnSpPr>
            <p:nvPr/>
          </p:nvCxnSpPr>
          <p:spPr>
            <a:xfrm rot="10800000" flipV="1">
              <a:off x="1377623" y="3289002"/>
              <a:ext cx="5578008" cy="220983"/>
            </a:xfrm>
            <a:prstGeom prst="bentConnector4">
              <a:avLst>
                <a:gd name="adj1" fmla="val 2798"/>
                <a:gd name="adj2" fmla="val 173274"/>
              </a:avLst>
            </a:prstGeom>
            <a:ln w="9525"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11" name="Rounded Rectangle 110">
              <a:extLst>
                <a:ext uri="{FF2B5EF4-FFF2-40B4-BE49-F238E27FC236}">
                  <a16:creationId xmlns:a16="http://schemas.microsoft.com/office/drawing/2014/main" id="{405F658A-3F41-E348-F594-A84F923D13D7}"/>
                </a:ext>
              </a:extLst>
            </p:cNvPr>
            <p:cNvSpPr/>
            <p:nvPr/>
          </p:nvSpPr>
          <p:spPr>
            <a:xfrm>
              <a:off x="640210" y="3765049"/>
              <a:ext cx="1477861" cy="515090"/>
            </a:xfrm>
            <a:prstGeom prst="roundRect">
              <a:avLst>
                <a:gd name="adj" fmla="val 1361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4" name="Rounded Rectangle 113">
              <a:extLst>
                <a:ext uri="{FF2B5EF4-FFF2-40B4-BE49-F238E27FC236}">
                  <a16:creationId xmlns:a16="http://schemas.microsoft.com/office/drawing/2014/main" id="{1D2C06E4-0B29-4F09-4EEE-7B6CA4AA374E}"/>
                </a:ext>
              </a:extLst>
            </p:cNvPr>
            <p:cNvSpPr/>
            <p:nvPr/>
          </p:nvSpPr>
          <p:spPr>
            <a:xfrm>
              <a:off x="5661512" y="3808489"/>
              <a:ext cx="972293" cy="461013"/>
            </a:xfrm>
            <a:prstGeom prst="roundRect">
              <a:avLst>
                <a:gd name="adj" fmla="val 1361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116" name="Straight Arrow Connector 115">
              <a:extLst>
                <a:ext uri="{FF2B5EF4-FFF2-40B4-BE49-F238E27FC236}">
                  <a16:creationId xmlns:a16="http://schemas.microsoft.com/office/drawing/2014/main" id="{76FA0D37-9299-601F-33E1-C1147077005F}"/>
                </a:ext>
              </a:extLst>
            </p:cNvPr>
            <p:cNvCxnSpPr>
              <a:cxnSpLocks/>
              <a:stCxn id="111" idx="3"/>
              <a:endCxn id="142" idx="1"/>
            </p:cNvCxnSpPr>
            <p:nvPr/>
          </p:nvCxnSpPr>
          <p:spPr>
            <a:xfrm flipV="1">
              <a:off x="2118071" y="4018700"/>
              <a:ext cx="663236" cy="3894"/>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67BED458-ADB7-EFB1-AFD6-8C34B3547783}"/>
                </a:ext>
              </a:extLst>
            </p:cNvPr>
            <p:cNvCxnSpPr>
              <a:cxnSpLocks/>
            </p:cNvCxnSpPr>
            <p:nvPr/>
          </p:nvCxnSpPr>
          <p:spPr>
            <a:xfrm flipV="1">
              <a:off x="3534935" y="4018702"/>
              <a:ext cx="666271" cy="2371"/>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1D8657E-2328-6BE3-63EA-7A7CD659C5CC}"/>
                </a:ext>
              </a:extLst>
            </p:cNvPr>
            <p:cNvCxnSpPr>
              <a:cxnSpLocks/>
              <a:endCxn id="114" idx="1"/>
            </p:cNvCxnSpPr>
            <p:nvPr/>
          </p:nvCxnSpPr>
          <p:spPr>
            <a:xfrm>
              <a:off x="4995241" y="4038996"/>
              <a:ext cx="666271"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Plaque 138">
              <a:extLst>
                <a:ext uri="{FF2B5EF4-FFF2-40B4-BE49-F238E27FC236}">
                  <a16:creationId xmlns:a16="http://schemas.microsoft.com/office/drawing/2014/main" id="{95C512BA-F2D3-0ABB-BD84-0D8DF363D974}"/>
                </a:ext>
              </a:extLst>
            </p:cNvPr>
            <p:cNvSpPr/>
            <p:nvPr/>
          </p:nvSpPr>
          <p:spPr>
            <a:xfrm>
              <a:off x="4199864" y="3792934"/>
              <a:ext cx="743480" cy="456272"/>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2" name="Rounded Rectangle 141">
              <a:extLst>
                <a:ext uri="{FF2B5EF4-FFF2-40B4-BE49-F238E27FC236}">
                  <a16:creationId xmlns:a16="http://schemas.microsoft.com/office/drawing/2014/main" id="{C43A1FC2-71D0-DC92-4E83-CAEF62751369}"/>
                </a:ext>
              </a:extLst>
            </p:cNvPr>
            <p:cNvSpPr/>
            <p:nvPr/>
          </p:nvSpPr>
          <p:spPr>
            <a:xfrm>
              <a:off x="2781307" y="3788193"/>
              <a:ext cx="783887" cy="461013"/>
            </a:xfrm>
            <a:prstGeom prst="roundRect">
              <a:avLst>
                <a:gd name="adj" fmla="val 1361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0" name="Rounded Rectangle 169">
              <a:extLst>
                <a:ext uri="{FF2B5EF4-FFF2-40B4-BE49-F238E27FC236}">
                  <a16:creationId xmlns:a16="http://schemas.microsoft.com/office/drawing/2014/main" id="{2A55A5EC-A036-C630-EE94-AF2C13D92A23}"/>
                </a:ext>
              </a:extLst>
            </p:cNvPr>
            <p:cNvSpPr/>
            <p:nvPr/>
          </p:nvSpPr>
          <p:spPr>
            <a:xfrm>
              <a:off x="10297752" y="1664699"/>
              <a:ext cx="1054453" cy="3778972"/>
            </a:xfrm>
            <a:prstGeom prst="roundRect">
              <a:avLst>
                <a:gd name="adj" fmla="val 3939"/>
              </a:avLst>
            </a:prstGeom>
            <a:solidFill>
              <a:srgbClr val="150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1" name="TextBox 170">
              <a:extLst>
                <a:ext uri="{FF2B5EF4-FFF2-40B4-BE49-F238E27FC236}">
                  <a16:creationId xmlns:a16="http://schemas.microsoft.com/office/drawing/2014/main" id="{38C2939E-35DE-EACC-DD6C-C2C733E4B087}"/>
                </a:ext>
              </a:extLst>
            </p:cNvPr>
            <p:cNvSpPr txBox="1"/>
            <p:nvPr/>
          </p:nvSpPr>
          <p:spPr>
            <a:xfrm rot="16200000">
              <a:off x="10561340" y="3539578"/>
              <a:ext cx="1846878" cy="286911"/>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solidFill>
                  <a:effectLst/>
                  <a:uLnTx/>
                  <a:uFillTx/>
                  <a:latin typeface="Arial" panose="020B0604020202020204"/>
                  <a:ea typeface="+mn-ea"/>
                  <a:cs typeface="+mn-cs"/>
                </a:rPr>
                <a:t>Knowledge </a:t>
              </a:r>
              <a:r>
                <a:rPr lang="en-US" sz="1200">
                  <a:solidFill>
                    <a:schemeClr val="accent6"/>
                  </a:solidFill>
                  <a:latin typeface="Arial" panose="020B0604020202020204"/>
                </a:rPr>
                <a:t>Base</a:t>
              </a:r>
              <a:endParaRPr lang="en-US" sz="1200" i="0" u="none" strike="noStrike" kern="1200" cap="none" spc="0" normalizeH="0" baseline="0" noProof="0">
                <a:ln>
                  <a:noFill/>
                </a:ln>
                <a:solidFill>
                  <a:schemeClr val="accent6"/>
                </a:solidFill>
                <a:effectLst/>
                <a:uLnTx/>
                <a:uFillTx/>
                <a:latin typeface="Arial" panose="020B0604020202020204"/>
                <a:cs typeface="Arial"/>
              </a:endParaRPr>
            </a:p>
          </p:txBody>
        </p:sp>
        <p:sp>
          <p:nvSpPr>
            <p:cNvPr id="192" name="TextBox 191">
              <a:extLst>
                <a:ext uri="{FF2B5EF4-FFF2-40B4-BE49-F238E27FC236}">
                  <a16:creationId xmlns:a16="http://schemas.microsoft.com/office/drawing/2014/main" id="{5AC199DD-695C-29FC-934C-66031E116E25}"/>
                </a:ext>
              </a:extLst>
            </p:cNvPr>
            <p:cNvSpPr txBox="1"/>
            <p:nvPr/>
          </p:nvSpPr>
          <p:spPr>
            <a:xfrm>
              <a:off x="10533873" y="1751378"/>
              <a:ext cx="58221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Repo’s</a:t>
              </a:r>
            </a:p>
          </p:txBody>
        </p:sp>
        <p:pic>
          <p:nvPicPr>
            <p:cNvPr id="194" name="Graphic 193">
              <a:extLst>
                <a:ext uri="{FF2B5EF4-FFF2-40B4-BE49-F238E27FC236}">
                  <a16:creationId xmlns:a16="http://schemas.microsoft.com/office/drawing/2014/main" id="{CC679E26-033A-1D83-D8EB-DCE22A4AF2E3}"/>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0541401" y="1999590"/>
              <a:ext cx="567153" cy="567153"/>
            </a:xfrm>
            <a:prstGeom prst="rect">
              <a:avLst/>
            </a:prstGeom>
          </p:spPr>
        </p:pic>
        <p:pic>
          <p:nvPicPr>
            <p:cNvPr id="195" name="Graphic 194" descr="Database with solid fill">
              <a:extLst>
                <a:ext uri="{FF2B5EF4-FFF2-40B4-BE49-F238E27FC236}">
                  <a16:creationId xmlns:a16="http://schemas.microsoft.com/office/drawing/2014/main" id="{65B333BF-995E-D726-F811-F1A81CC122A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570582" y="3081832"/>
              <a:ext cx="508792" cy="567153"/>
            </a:xfrm>
            <a:prstGeom prst="rect">
              <a:avLst/>
            </a:prstGeom>
          </p:spPr>
        </p:pic>
        <p:sp>
          <p:nvSpPr>
            <p:cNvPr id="196" name="TextBox 195">
              <a:extLst>
                <a:ext uri="{FF2B5EF4-FFF2-40B4-BE49-F238E27FC236}">
                  <a16:creationId xmlns:a16="http://schemas.microsoft.com/office/drawing/2014/main" id="{E5B17E49-88D1-1C2C-CE79-30F63D5D37CA}"/>
                </a:ext>
              </a:extLst>
            </p:cNvPr>
            <p:cNvSpPr txBox="1"/>
            <p:nvPr/>
          </p:nvSpPr>
          <p:spPr>
            <a:xfrm>
              <a:off x="10378384" y="3679978"/>
              <a:ext cx="89319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Embeddings</a:t>
              </a:r>
            </a:p>
          </p:txBody>
        </p:sp>
        <p:pic>
          <p:nvPicPr>
            <p:cNvPr id="197" name="Graphic 196" descr="Playbook with solid fill">
              <a:extLst>
                <a:ext uri="{FF2B5EF4-FFF2-40B4-BE49-F238E27FC236}">
                  <a16:creationId xmlns:a16="http://schemas.microsoft.com/office/drawing/2014/main" id="{44B3E227-04A6-4B86-F993-3C79DB6776B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541401" y="4453287"/>
              <a:ext cx="567153" cy="567153"/>
            </a:xfrm>
            <a:prstGeom prst="rect">
              <a:avLst/>
            </a:prstGeom>
          </p:spPr>
        </p:pic>
        <p:sp>
          <p:nvSpPr>
            <p:cNvPr id="198" name="TextBox 197">
              <a:extLst>
                <a:ext uri="{FF2B5EF4-FFF2-40B4-BE49-F238E27FC236}">
                  <a16:creationId xmlns:a16="http://schemas.microsoft.com/office/drawing/2014/main" id="{AECB2543-627B-8EF0-8A17-D80B06A881AC}"/>
                </a:ext>
              </a:extLst>
            </p:cNvPr>
            <p:cNvSpPr txBox="1"/>
            <p:nvPr/>
          </p:nvSpPr>
          <p:spPr>
            <a:xfrm>
              <a:off x="10593987" y="5025943"/>
              <a:ext cx="46198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RAG</a:t>
              </a:r>
            </a:p>
          </p:txBody>
        </p:sp>
        <p:cxnSp>
          <p:nvCxnSpPr>
            <p:cNvPr id="233" name="Straight Arrow Connector 232">
              <a:extLst>
                <a:ext uri="{FF2B5EF4-FFF2-40B4-BE49-F238E27FC236}">
                  <a16:creationId xmlns:a16="http://schemas.microsoft.com/office/drawing/2014/main" id="{AB4153A0-5ED7-9974-FD52-8524EC3F52FF}"/>
                </a:ext>
              </a:extLst>
            </p:cNvPr>
            <p:cNvCxnSpPr>
              <a:cxnSpLocks/>
              <a:stCxn id="195" idx="0"/>
              <a:endCxn id="194" idx="2"/>
            </p:cNvCxnSpPr>
            <p:nvPr/>
          </p:nvCxnSpPr>
          <p:spPr>
            <a:xfrm flipV="1">
              <a:off x="10824977" y="2566743"/>
              <a:ext cx="0" cy="515090"/>
            </a:xfrm>
            <a:prstGeom prst="straightConnector1">
              <a:avLst/>
            </a:prstGeom>
            <a:ln w="9525" cap="flat" cmpd="sng" algn="ctr">
              <a:solidFill>
                <a:schemeClr val="accent4"/>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243" name="TextBox 242">
              <a:extLst>
                <a:ext uri="{FF2B5EF4-FFF2-40B4-BE49-F238E27FC236}">
                  <a16:creationId xmlns:a16="http://schemas.microsoft.com/office/drawing/2014/main" id="{A33C40E4-9136-D6C6-A27E-FC6939BF0FB2}"/>
                </a:ext>
              </a:extLst>
            </p:cNvPr>
            <p:cNvSpPr txBox="1"/>
            <p:nvPr/>
          </p:nvSpPr>
          <p:spPr>
            <a:xfrm>
              <a:off x="7026719" y="3805317"/>
              <a:ext cx="90120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Architecture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&amp; Design</a:t>
              </a:r>
            </a:p>
          </p:txBody>
        </p:sp>
        <p:sp>
          <p:nvSpPr>
            <p:cNvPr id="244" name="TextBox 243">
              <a:extLst>
                <a:ext uri="{FF2B5EF4-FFF2-40B4-BE49-F238E27FC236}">
                  <a16:creationId xmlns:a16="http://schemas.microsoft.com/office/drawing/2014/main" id="{A5D08EA1-62EA-F6AA-A04A-8740AB082844}"/>
                </a:ext>
              </a:extLst>
            </p:cNvPr>
            <p:cNvSpPr txBox="1"/>
            <p:nvPr/>
          </p:nvSpPr>
          <p:spPr>
            <a:xfrm>
              <a:off x="5639754" y="3837570"/>
              <a:ext cx="1042272"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Diagrams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Documentation</a:t>
              </a:r>
            </a:p>
          </p:txBody>
        </p:sp>
        <p:sp>
          <p:nvSpPr>
            <p:cNvPr id="245" name="TextBox 244">
              <a:extLst>
                <a:ext uri="{FF2B5EF4-FFF2-40B4-BE49-F238E27FC236}">
                  <a16:creationId xmlns:a16="http://schemas.microsoft.com/office/drawing/2014/main" id="{0FEF9A59-F1CE-4686-0AC0-3E1F98F92BF4}"/>
                </a:ext>
              </a:extLst>
            </p:cNvPr>
            <p:cNvSpPr txBox="1"/>
            <p:nvPr/>
          </p:nvSpPr>
          <p:spPr>
            <a:xfrm>
              <a:off x="851885" y="3815946"/>
              <a:ext cx="109998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C4 Architecture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Model</a:t>
              </a:r>
              <a:endParaRPr kumimoji="0" lang="en-US" sz="1000" i="0" u="none" strike="noStrike" kern="1200" cap="none" spc="0" normalizeH="0" baseline="0" noProof="0">
                <a:ln>
                  <a:noFill/>
                </a:ln>
                <a:solidFill>
                  <a:schemeClr val="bg1"/>
                </a:solidFill>
                <a:effectLst/>
                <a:uLnTx/>
                <a:uFillTx/>
                <a:latin typeface="+mj-lt"/>
                <a:ea typeface="+mn-ea"/>
                <a:cs typeface="+mn-cs"/>
              </a:endParaRPr>
            </a:p>
          </p:txBody>
        </p:sp>
        <p:sp>
          <p:nvSpPr>
            <p:cNvPr id="247" name="TextBox 246">
              <a:extLst>
                <a:ext uri="{FF2B5EF4-FFF2-40B4-BE49-F238E27FC236}">
                  <a16:creationId xmlns:a16="http://schemas.microsoft.com/office/drawing/2014/main" id="{740FBA6B-A23B-E2EB-1CA9-7750321F8DD3}"/>
                </a:ext>
              </a:extLst>
            </p:cNvPr>
            <p:cNvSpPr txBox="1"/>
            <p:nvPr/>
          </p:nvSpPr>
          <p:spPr>
            <a:xfrm>
              <a:off x="2934633" y="3834553"/>
              <a:ext cx="52293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HLD / LLD</a:t>
              </a:r>
            </a:p>
          </p:txBody>
        </p:sp>
        <p:sp>
          <p:nvSpPr>
            <p:cNvPr id="248" name="TextBox 247">
              <a:extLst>
                <a:ext uri="{FF2B5EF4-FFF2-40B4-BE49-F238E27FC236}">
                  <a16:creationId xmlns:a16="http://schemas.microsoft.com/office/drawing/2014/main" id="{E718F2F4-9CC4-5E24-8730-161BCC04E449}"/>
                </a:ext>
              </a:extLst>
            </p:cNvPr>
            <p:cNvSpPr txBox="1"/>
            <p:nvPr/>
          </p:nvSpPr>
          <p:spPr>
            <a:xfrm>
              <a:off x="4265894" y="3818050"/>
              <a:ext cx="590557" cy="400110"/>
            </a:xfrm>
            <a:prstGeom prst="rect">
              <a:avLst/>
            </a:prstGeom>
            <a:noFill/>
          </p:spPr>
          <p:txBody>
            <a:bodyPr wrap="square" lIns="91440" tIns="45720" rIns="91440" bIns="45720" rtlCol="0" anchor="t">
              <a:spAutoFit/>
            </a:bodyPr>
            <a:lstStyle/>
            <a:p>
              <a:pPr algn="ctr">
                <a:defRPr/>
              </a:pPr>
              <a:r>
                <a:rPr lang="en-US" sz="1000">
                  <a:solidFill>
                    <a:schemeClr val="bg1"/>
                  </a:solidFill>
                  <a:latin typeface="+mj-lt"/>
                  <a:cs typeface="Arial"/>
                </a:rPr>
                <a:t>API Specs</a:t>
              </a:r>
            </a:p>
          </p:txBody>
        </p:sp>
        <p:sp>
          <p:nvSpPr>
            <p:cNvPr id="12" name="TextBox 11">
              <a:extLst>
                <a:ext uri="{FF2B5EF4-FFF2-40B4-BE49-F238E27FC236}">
                  <a16:creationId xmlns:a16="http://schemas.microsoft.com/office/drawing/2014/main" id="{02115D77-A9C8-6D32-4BEE-14F1E492B570}"/>
                </a:ext>
              </a:extLst>
            </p:cNvPr>
            <p:cNvSpPr txBox="1"/>
            <p:nvPr/>
          </p:nvSpPr>
          <p:spPr>
            <a:xfrm>
              <a:off x="923815" y="3078642"/>
              <a:ext cx="907620"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PRD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UI Interfaces</a:t>
              </a:r>
            </a:p>
          </p:txBody>
        </p:sp>
        <p:sp>
          <p:nvSpPr>
            <p:cNvPr id="16" name="TextBox 15">
              <a:extLst>
                <a:ext uri="{FF2B5EF4-FFF2-40B4-BE49-F238E27FC236}">
                  <a16:creationId xmlns:a16="http://schemas.microsoft.com/office/drawing/2014/main" id="{974872A4-8014-485A-4B45-072BB9C9446F}"/>
                </a:ext>
              </a:extLst>
            </p:cNvPr>
            <p:cNvSpPr txBox="1"/>
            <p:nvPr/>
          </p:nvSpPr>
          <p:spPr>
            <a:xfrm>
              <a:off x="2799395" y="3079577"/>
              <a:ext cx="722914" cy="400110"/>
            </a:xfrm>
            <a:prstGeom prst="rect">
              <a:avLst/>
            </a:prstGeom>
            <a:noFill/>
          </p:spPr>
          <p:txBody>
            <a:bodyPr wrap="square" lIns="91440" tIns="45720" rIns="91440" bIns="45720" rtlCol="0" anchor="t">
              <a:spAutoFit/>
            </a:bodyPr>
            <a:lstStyle/>
            <a:p>
              <a:pPr algn="ctr">
                <a:defRPr/>
              </a:pPr>
              <a:r>
                <a:rPr lang="en-US" sz="1000">
                  <a:solidFill>
                    <a:srgbClr val="000000"/>
                  </a:solidFill>
                  <a:latin typeface="+mj-lt"/>
                </a:rPr>
                <a:t>Style Guide</a:t>
              </a:r>
              <a:endParaRPr lang="en-US" sz="1400">
                <a:latin typeface="+mj-lt"/>
                <a:ea typeface="+mn-ea"/>
                <a:cs typeface="+mn-cs"/>
              </a:endParaRPr>
            </a:p>
          </p:txBody>
        </p:sp>
        <p:sp>
          <p:nvSpPr>
            <p:cNvPr id="19" name="TextBox 18">
              <a:extLst>
                <a:ext uri="{FF2B5EF4-FFF2-40B4-BE49-F238E27FC236}">
                  <a16:creationId xmlns:a16="http://schemas.microsoft.com/office/drawing/2014/main" id="{BA8EB68A-6C12-FF50-BD3E-55A709A131CC}"/>
                </a:ext>
              </a:extLst>
            </p:cNvPr>
            <p:cNvSpPr txBox="1"/>
            <p:nvPr/>
          </p:nvSpPr>
          <p:spPr>
            <a:xfrm>
              <a:off x="7084551" y="3160057"/>
              <a:ext cx="79541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UX Design</a:t>
              </a:r>
            </a:p>
          </p:txBody>
        </p:sp>
        <p:sp>
          <p:nvSpPr>
            <p:cNvPr id="48" name="TextBox 47">
              <a:extLst>
                <a:ext uri="{FF2B5EF4-FFF2-40B4-BE49-F238E27FC236}">
                  <a16:creationId xmlns:a16="http://schemas.microsoft.com/office/drawing/2014/main" id="{C75CEEA9-8759-3664-091F-0198F3127BB3}"/>
                </a:ext>
              </a:extLst>
            </p:cNvPr>
            <p:cNvSpPr txBox="1"/>
            <p:nvPr/>
          </p:nvSpPr>
          <p:spPr>
            <a:xfrm>
              <a:off x="8754776" y="1841826"/>
              <a:ext cx="690678" cy="24387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panose="020B0604020202020204"/>
                  <a:ea typeface="+mn-ea"/>
                  <a:cs typeface="+mn-cs"/>
                </a:rPr>
                <a:t>Projects</a:t>
              </a:r>
            </a:p>
          </p:txBody>
        </p:sp>
        <p:sp>
          <p:nvSpPr>
            <p:cNvPr id="50" name="TextBox 49">
              <a:extLst>
                <a:ext uri="{FF2B5EF4-FFF2-40B4-BE49-F238E27FC236}">
                  <a16:creationId xmlns:a16="http://schemas.microsoft.com/office/drawing/2014/main" id="{CF8DF675-1D6F-42A9-B6EB-B2760F92B68D}"/>
                </a:ext>
              </a:extLst>
            </p:cNvPr>
            <p:cNvSpPr txBox="1"/>
            <p:nvPr/>
          </p:nvSpPr>
          <p:spPr>
            <a:xfrm>
              <a:off x="8260105" y="2040074"/>
              <a:ext cx="1723549"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a:ea typeface="+mn-ea"/>
                  <a:cs typeface="+mn-cs"/>
                </a:rPr>
                <a:t>Analyze → Contextualization</a:t>
              </a:r>
            </a:p>
          </p:txBody>
        </p:sp>
        <p:sp>
          <p:nvSpPr>
            <p:cNvPr id="52" name="TextBox 51">
              <a:extLst>
                <a:ext uri="{FF2B5EF4-FFF2-40B4-BE49-F238E27FC236}">
                  <a16:creationId xmlns:a16="http://schemas.microsoft.com/office/drawing/2014/main" id="{89C875E8-CA23-780C-C271-1C29DFFB3319}"/>
                </a:ext>
              </a:extLst>
            </p:cNvPr>
            <p:cNvSpPr txBox="1"/>
            <p:nvPr/>
          </p:nvSpPr>
          <p:spPr>
            <a:xfrm>
              <a:off x="8052965" y="2680444"/>
              <a:ext cx="899884" cy="24387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mn-ea"/>
                  <a:cs typeface="+mn-cs"/>
                </a:rPr>
                <a:t>Orchestrator</a:t>
              </a:r>
            </a:p>
          </p:txBody>
        </p:sp>
        <p:sp>
          <p:nvSpPr>
            <p:cNvPr id="73" name="TextBox 72">
              <a:extLst>
                <a:ext uri="{FF2B5EF4-FFF2-40B4-BE49-F238E27FC236}">
                  <a16:creationId xmlns:a16="http://schemas.microsoft.com/office/drawing/2014/main" id="{74E595E2-9270-024C-04F5-AD97E1EA9897}"/>
                </a:ext>
              </a:extLst>
            </p:cNvPr>
            <p:cNvSpPr txBox="1"/>
            <p:nvPr/>
          </p:nvSpPr>
          <p:spPr>
            <a:xfrm>
              <a:off x="7202638" y="5062262"/>
              <a:ext cx="60304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Testing</a:t>
              </a:r>
            </a:p>
          </p:txBody>
        </p:sp>
        <p:cxnSp>
          <p:nvCxnSpPr>
            <p:cNvPr id="255" name="Elbow Connector 254">
              <a:extLst>
                <a:ext uri="{FF2B5EF4-FFF2-40B4-BE49-F238E27FC236}">
                  <a16:creationId xmlns:a16="http://schemas.microsoft.com/office/drawing/2014/main" id="{012EDE00-FC57-E79E-6ECF-FF1F1CAB8910}"/>
                </a:ext>
              </a:extLst>
            </p:cNvPr>
            <p:cNvCxnSpPr>
              <a:cxnSpLocks/>
              <a:stCxn id="81" idx="1"/>
              <a:endCxn id="111" idx="2"/>
            </p:cNvCxnSpPr>
            <p:nvPr/>
          </p:nvCxnSpPr>
          <p:spPr>
            <a:xfrm rot="10800000" flipV="1">
              <a:off x="1379142" y="4017059"/>
              <a:ext cx="5578099" cy="263078"/>
            </a:xfrm>
            <a:prstGeom prst="bentConnector4">
              <a:avLst>
                <a:gd name="adj1" fmla="val 2785"/>
                <a:gd name="adj2" fmla="val 153791"/>
              </a:avLst>
            </a:prstGeom>
            <a:ln w="9525"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73" name="Rounded Rectangle 46">
              <a:extLst>
                <a:ext uri="{FF2B5EF4-FFF2-40B4-BE49-F238E27FC236}">
                  <a16:creationId xmlns:a16="http://schemas.microsoft.com/office/drawing/2014/main" id="{67CD1E94-5989-8584-7F05-6D1FFD4D00E8}"/>
                </a:ext>
              </a:extLst>
            </p:cNvPr>
            <p:cNvSpPr/>
            <p:nvPr/>
          </p:nvSpPr>
          <p:spPr>
            <a:xfrm>
              <a:off x="5651259" y="4606473"/>
              <a:ext cx="783887" cy="461013"/>
            </a:xfrm>
            <a:prstGeom prst="roundRect">
              <a:avLst>
                <a:gd name="adj" fmla="val 615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53" name="Arrow: Left-Right 52">
              <a:extLst>
                <a:ext uri="{FF2B5EF4-FFF2-40B4-BE49-F238E27FC236}">
                  <a16:creationId xmlns:a16="http://schemas.microsoft.com/office/drawing/2014/main" id="{49ED6F75-0D77-4F61-D89C-5DADD01FBD51}"/>
                </a:ext>
              </a:extLst>
            </p:cNvPr>
            <p:cNvSpPr/>
            <p:nvPr/>
          </p:nvSpPr>
          <p:spPr>
            <a:xfrm>
              <a:off x="9828105" y="3540285"/>
              <a:ext cx="423363" cy="76311"/>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9" name="Straight Arrow Connector 58">
              <a:extLst>
                <a:ext uri="{FF2B5EF4-FFF2-40B4-BE49-F238E27FC236}">
                  <a16:creationId xmlns:a16="http://schemas.microsoft.com/office/drawing/2014/main" id="{89D5D8CF-73BF-9123-F05E-83E7A75692A1}"/>
                </a:ext>
              </a:extLst>
            </p:cNvPr>
            <p:cNvCxnSpPr>
              <a:cxnSpLocks/>
            </p:cNvCxnSpPr>
            <p:nvPr/>
          </p:nvCxnSpPr>
          <p:spPr>
            <a:xfrm flipV="1">
              <a:off x="10835125" y="3906241"/>
              <a:ext cx="0" cy="515090"/>
            </a:xfrm>
            <a:prstGeom prst="straightConnector1">
              <a:avLst/>
            </a:prstGeom>
            <a:ln w="9525" cap="flat" cmpd="sng" algn="ctr">
              <a:solidFill>
                <a:schemeClr val="accent4"/>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10" name="Rounded Rectangle 83">
              <a:extLst>
                <a:ext uri="{FF2B5EF4-FFF2-40B4-BE49-F238E27FC236}">
                  <a16:creationId xmlns:a16="http://schemas.microsoft.com/office/drawing/2014/main" id="{2596D79A-B779-0BB8-6FD1-A8D90721DB57}"/>
                </a:ext>
              </a:extLst>
            </p:cNvPr>
            <p:cNvSpPr/>
            <p:nvPr/>
          </p:nvSpPr>
          <p:spPr>
            <a:xfrm>
              <a:off x="6977537" y="4363763"/>
              <a:ext cx="1053251" cy="461013"/>
            </a:xfrm>
            <a:prstGeom prst="roundRect">
              <a:avLst>
                <a:gd name="adj" fmla="val 7651"/>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112" name="TextBox 111">
              <a:extLst>
                <a:ext uri="{FF2B5EF4-FFF2-40B4-BE49-F238E27FC236}">
                  <a16:creationId xmlns:a16="http://schemas.microsoft.com/office/drawing/2014/main" id="{1F3D2506-71EB-58A8-CA37-12180E23F8E6}"/>
                </a:ext>
              </a:extLst>
            </p:cNvPr>
            <p:cNvSpPr txBox="1"/>
            <p:nvPr/>
          </p:nvSpPr>
          <p:spPr>
            <a:xfrm>
              <a:off x="7035926" y="4458943"/>
              <a:ext cx="93647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Development</a:t>
              </a:r>
            </a:p>
          </p:txBody>
        </p:sp>
        <p:cxnSp>
          <p:nvCxnSpPr>
            <p:cNvPr id="138" name="Straight Arrow Connector 100">
              <a:extLst>
                <a:ext uri="{FF2B5EF4-FFF2-40B4-BE49-F238E27FC236}">
                  <a16:creationId xmlns:a16="http://schemas.microsoft.com/office/drawing/2014/main" id="{A17086AE-A4F4-5BDF-B89B-D257836E891F}"/>
                </a:ext>
              </a:extLst>
            </p:cNvPr>
            <p:cNvCxnSpPr>
              <a:cxnSpLocks/>
              <a:endCxn id="110" idx="3"/>
            </p:cNvCxnSpPr>
            <p:nvPr/>
          </p:nvCxnSpPr>
          <p:spPr>
            <a:xfrm rot="5400000">
              <a:off x="7443786" y="3560124"/>
              <a:ext cx="1621148" cy="447144"/>
            </a:xfrm>
            <a:prstGeom prst="bentConnector2">
              <a:avLst/>
            </a:prstGeom>
            <a:ln w="9525" cap="flat" cmpd="sng" algn="ctr">
              <a:solidFill>
                <a:schemeClr val="tx2"/>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59" name="Rounded Rectangle 28">
              <a:extLst>
                <a:ext uri="{FF2B5EF4-FFF2-40B4-BE49-F238E27FC236}">
                  <a16:creationId xmlns:a16="http://schemas.microsoft.com/office/drawing/2014/main" id="{95CE506A-E552-C075-F537-949012B59D88}"/>
                </a:ext>
              </a:extLst>
            </p:cNvPr>
            <p:cNvSpPr/>
            <p:nvPr/>
          </p:nvSpPr>
          <p:spPr>
            <a:xfrm>
              <a:off x="638969" y="4590983"/>
              <a:ext cx="1474826" cy="461013"/>
            </a:xfrm>
            <a:prstGeom prst="roundRect">
              <a:avLst>
                <a:gd name="adj" fmla="val 615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161" name="Plaque 160">
              <a:extLst>
                <a:ext uri="{FF2B5EF4-FFF2-40B4-BE49-F238E27FC236}">
                  <a16:creationId xmlns:a16="http://schemas.microsoft.com/office/drawing/2014/main" id="{0D0366FC-77B3-4D24-B813-8B024E265A71}"/>
                </a:ext>
              </a:extLst>
            </p:cNvPr>
            <p:cNvSpPr/>
            <p:nvPr/>
          </p:nvSpPr>
          <p:spPr>
            <a:xfrm>
              <a:off x="2780066" y="4595724"/>
              <a:ext cx="743480" cy="456272"/>
            </a:xfrm>
            <a:prstGeom prst="roundRect">
              <a:avLst>
                <a:gd name="adj" fmla="val 611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cxnSp>
          <p:nvCxnSpPr>
            <p:cNvPr id="162" name="Straight Arrow Connector 161">
              <a:extLst>
                <a:ext uri="{FF2B5EF4-FFF2-40B4-BE49-F238E27FC236}">
                  <a16:creationId xmlns:a16="http://schemas.microsoft.com/office/drawing/2014/main" id="{3E24B793-846D-07F4-A751-7913938D036A}"/>
                </a:ext>
              </a:extLst>
            </p:cNvPr>
            <p:cNvCxnSpPr>
              <a:cxnSpLocks/>
              <a:stCxn id="159" idx="3"/>
            </p:cNvCxnSpPr>
            <p:nvPr/>
          </p:nvCxnSpPr>
          <p:spPr>
            <a:xfrm>
              <a:off x="2113795" y="4821490"/>
              <a:ext cx="666271" cy="237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DFEB7028-2AE3-E668-6FA1-650A7280A004}"/>
                </a:ext>
              </a:extLst>
            </p:cNvPr>
            <p:cNvCxnSpPr>
              <a:cxnSpLocks/>
            </p:cNvCxnSpPr>
            <p:nvPr/>
          </p:nvCxnSpPr>
          <p:spPr>
            <a:xfrm flipV="1">
              <a:off x="3523546" y="4845001"/>
              <a:ext cx="666271" cy="237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02E9CB2D-7923-D68F-E977-B7253E461E14}"/>
                </a:ext>
              </a:extLst>
            </p:cNvPr>
            <p:cNvCxnSpPr>
              <a:cxnSpLocks/>
            </p:cNvCxnSpPr>
            <p:nvPr/>
          </p:nvCxnSpPr>
          <p:spPr>
            <a:xfrm>
              <a:off x="4973704" y="4845001"/>
              <a:ext cx="666271"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7A16FA5-A39C-23BC-E5C2-49190C178C68}"/>
                </a:ext>
              </a:extLst>
            </p:cNvPr>
            <p:cNvSpPr txBox="1"/>
            <p:nvPr/>
          </p:nvSpPr>
          <p:spPr>
            <a:xfrm>
              <a:off x="969063" y="4700155"/>
              <a:ext cx="81464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Scaffolding</a:t>
              </a:r>
            </a:p>
          </p:txBody>
        </p:sp>
        <p:sp>
          <p:nvSpPr>
            <p:cNvPr id="167" name="TextBox 166">
              <a:extLst>
                <a:ext uri="{FF2B5EF4-FFF2-40B4-BE49-F238E27FC236}">
                  <a16:creationId xmlns:a16="http://schemas.microsoft.com/office/drawing/2014/main" id="{653D85D4-A27E-5469-8DD8-8270BEC2F630}"/>
                </a:ext>
              </a:extLst>
            </p:cNvPr>
            <p:cNvSpPr txBox="1"/>
            <p:nvPr/>
          </p:nvSpPr>
          <p:spPr>
            <a:xfrm>
              <a:off x="2798157" y="4697442"/>
              <a:ext cx="722914" cy="253916"/>
            </a:xfrm>
            <a:prstGeom prst="rect">
              <a:avLst/>
            </a:prstGeom>
            <a:noFill/>
          </p:spPr>
          <p:txBody>
            <a:bodyPr wrap="square" lIns="91440" tIns="45720" rIns="91440" bIns="45720" rtlCol="0" anchor="t">
              <a:spAutoFit/>
            </a:bodyPr>
            <a:lstStyle/>
            <a:p>
              <a:pPr algn="ctr">
                <a:defRPr/>
              </a:pPr>
              <a:r>
                <a:rPr lang="en-US" sz="1000">
                  <a:solidFill>
                    <a:schemeClr val="bg1"/>
                  </a:solidFill>
                  <a:latin typeface="+mj-lt"/>
                </a:rPr>
                <a:t>FE Code</a:t>
              </a:r>
              <a:endParaRPr lang="en-US" sz="1400">
                <a:solidFill>
                  <a:schemeClr val="bg1"/>
                </a:solidFill>
                <a:latin typeface="+mj-lt"/>
                <a:ea typeface="+mn-ea"/>
                <a:cs typeface="+mn-cs"/>
              </a:endParaRPr>
            </a:p>
          </p:txBody>
        </p:sp>
        <p:sp>
          <p:nvSpPr>
            <p:cNvPr id="168" name="TextBox 167">
              <a:extLst>
                <a:ext uri="{FF2B5EF4-FFF2-40B4-BE49-F238E27FC236}">
                  <a16:creationId xmlns:a16="http://schemas.microsoft.com/office/drawing/2014/main" id="{1032D7B4-6269-0B23-AE5A-9775838F871B}"/>
                </a:ext>
              </a:extLst>
            </p:cNvPr>
            <p:cNvSpPr txBox="1"/>
            <p:nvPr/>
          </p:nvSpPr>
          <p:spPr>
            <a:xfrm>
              <a:off x="5639975" y="4697442"/>
              <a:ext cx="8431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DB Scripts</a:t>
              </a:r>
            </a:p>
          </p:txBody>
        </p:sp>
        <p:cxnSp>
          <p:nvCxnSpPr>
            <p:cNvPr id="175" name="Elbow Connector 254">
              <a:extLst>
                <a:ext uri="{FF2B5EF4-FFF2-40B4-BE49-F238E27FC236}">
                  <a16:creationId xmlns:a16="http://schemas.microsoft.com/office/drawing/2014/main" id="{98207213-280F-34DD-AE4A-8BCAFA4AA329}"/>
                </a:ext>
              </a:extLst>
            </p:cNvPr>
            <p:cNvCxnSpPr>
              <a:cxnSpLocks/>
              <a:endCxn id="159" idx="2"/>
            </p:cNvCxnSpPr>
            <p:nvPr/>
          </p:nvCxnSpPr>
          <p:spPr>
            <a:xfrm rot="10800000" flipV="1">
              <a:off x="1376382" y="4594338"/>
              <a:ext cx="5578100" cy="457658"/>
            </a:xfrm>
            <a:prstGeom prst="bentConnector4">
              <a:avLst>
                <a:gd name="adj1" fmla="val 2748"/>
                <a:gd name="adj2" fmla="val 128543"/>
              </a:avLst>
            </a:prstGeom>
            <a:ln w="9525"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84" name="Rounded Rectangle 46">
              <a:extLst>
                <a:ext uri="{FF2B5EF4-FFF2-40B4-BE49-F238E27FC236}">
                  <a16:creationId xmlns:a16="http://schemas.microsoft.com/office/drawing/2014/main" id="{ADC24B31-B415-914B-C542-86D90BB727E9}"/>
                </a:ext>
              </a:extLst>
            </p:cNvPr>
            <p:cNvSpPr/>
            <p:nvPr/>
          </p:nvSpPr>
          <p:spPr>
            <a:xfrm>
              <a:off x="5635290" y="5357227"/>
              <a:ext cx="783887" cy="461013"/>
            </a:xfrm>
            <a:prstGeom prst="roundRect">
              <a:avLst>
                <a:gd name="adj" fmla="val 7113"/>
              </a:avLst>
            </a:prstGeom>
            <a:solidFill>
              <a:srgbClr val="150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185" name="Rounded Rectangle 28">
              <a:extLst>
                <a:ext uri="{FF2B5EF4-FFF2-40B4-BE49-F238E27FC236}">
                  <a16:creationId xmlns:a16="http://schemas.microsoft.com/office/drawing/2014/main" id="{59A3975D-BDDA-A698-2E30-7B6D4758731B}"/>
                </a:ext>
              </a:extLst>
            </p:cNvPr>
            <p:cNvSpPr/>
            <p:nvPr/>
          </p:nvSpPr>
          <p:spPr>
            <a:xfrm>
              <a:off x="623000" y="5341737"/>
              <a:ext cx="1474826" cy="461013"/>
            </a:xfrm>
            <a:prstGeom prst="roundRect">
              <a:avLst>
                <a:gd name="adj" fmla="val 9484"/>
              </a:avLst>
            </a:prstGeom>
            <a:solidFill>
              <a:srgbClr val="150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187" name="Plaque 186">
              <a:extLst>
                <a:ext uri="{FF2B5EF4-FFF2-40B4-BE49-F238E27FC236}">
                  <a16:creationId xmlns:a16="http://schemas.microsoft.com/office/drawing/2014/main" id="{412D7D6C-AFA9-F793-7760-2338170C575D}"/>
                </a:ext>
              </a:extLst>
            </p:cNvPr>
            <p:cNvSpPr/>
            <p:nvPr/>
          </p:nvSpPr>
          <p:spPr>
            <a:xfrm>
              <a:off x="2764097" y="5346478"/>
              <a:ext cx="743480" cy="456272"/>
            </a:xfrm>
            <a:prstGeom prst="roundRect">
              <a:avLst>
                <a:gd name="adj" fmla="val 6229"/>
              </a:avLst>
            </a:prstGeom>
            <a:solidFill>
              <a:srgbClr val="150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cxnSp>
          <p:nvCxnSpPr>
            <p:cNvPr id="188" name="Straight Arrow Connector 187">
              <a:extLst>
                <a:ext uri="{FF2B5EF4-FFF2-40B4-BE49-F238E27FC236}">
                  <a16:creationId xmlns:a16="http://schemas.microsoft.com/office/drawing/2014/main" id="{D132340C-BDAC-E062-95D7-0B453747B458}"/>
                </a:ext>
              </a:extLst>
            </p:cNvPr>
            <p:cNvCxnSpPr>
              <a:cxnSpLocks/>
              <a:stCxn id="185" idx="3"/>
            </p:cNvCxnSpPr>
            <p:nvPr/>
          </p:nvCxnSpPr>
          <p:spPr>
            <a:xfrm>
              <a:off x="2097826" y="5572244"/>
              <a:ext cx="666271" cy="237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44D99372-6C12-0837-3768-D551345CA530}"/>
                </a:ext>
              </a:extLst>
            </p:cNvPr>
            <p:cNvCxnSpPr>
              <a:cxnSpLocks/>
            </p:cNvCxnSpPr>
            <p:nvPr/>
          </p:nvCxnSpPr>
          <p:spPr>
            <a:xfrm flipV="1">
              <a:off x="3507577" y="5584872"/>
              <a:ext cx="666271" cy="237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EF2AC23-04ED-7DD8-BD7B-2C970CE58602}"/>
                </a:ext>
              </a:extLst>
            </p:cNvPr>
            <p:cNvCxnSpPr>
              <a:cxnSpLocks/>
            </p:cNvCxnSpPr>
            <p:nvPr/>
          </p:nvCxnSpPr>
          <p:spPr>
            <a:xfrm>
              <a:off x="4957735" y="5584872"/>
              <a:ext cx="666271"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7358AB3A-3DCA-635A-6D27-2EFB44A63830}"/>
                </a:ext>
              </a:extLst>
            </p:cNvPr>
            <p:cNvSpPr txBox="1"/>
            <p:nvPr/>
          </p:nvSpPr>
          <p:spPr>
            <a:xfrm>
              <a:off x="927446" y="5460637"/>
              <a:ext cx="86594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Test Design</a:t>
              </a:r>
            </a:p>
          </p:txBody>
        </p:sp>
        <p:sp>
          <p:nvSpPr>
            <p:cNvPr id="199" name="TextBox 198">
              <a:extLst>
                <a:ext uri="{FF2B5EF4-FFF2-40B4-BE49-F238E27FC236}">
                  <a16:creationId xmlns:a16="http://schemas.microsoft.com/office/drawing/2014/main" id="{143FB47D-8182-4ADF-05DC-823033D13067}"/>
                </a:ext>
              </a:extLst>
            </p:cNvPr>
            <p:cNvSpPr txBox="1"/>
            <p:nvPr/>
          </p:nvSpPr>
          <p:spPr>
            <a:xfrm>
              <a:off x="2781307" y="5375083"/>
              <a:ext cx="722914" cy="400110"/>
            </a:xfrm>
            <a:prstGeom prst="rect">
              <a:avLst/>
            </a:prstGeom>
            <a:noFill/>
          </p:spPr>
          <p:txBody>
            <a:bodyPr wrap="square" lIns="91440" tIns="45720" rIns="91440" bIns="45720" rtlCol="0" anchor="t">
              <a:spAutoFit/>
            </a:bodyPr>
            <a:lstStyle/>
            <a:p>
              <a:pPr algn="ctr">
                <a:defRPr/>
              </a:pPr>
              <a:r>
                <a:rPr lang="en-US" sz="1000">
                  <a:solidFill>
                    <a:schemeClr val="bg1"/>
                  </a:solidFill>
                  <a:latin typeface="+mj-lt"/>
                </a:rPr>
                <a:t>Test Cases</a:t>
              </a:r>
              <a:endParaRPr lang="en-US" sz="1400">
                <a:solidFill>
                  <a:schemeClr val="bg1"/>
                </a:solidFill>
                <a:latin typeface="+mj-lt"/>
                <a:ea typeface="+mn-ea"/>
                <a:cs typeface="+mn-cs"/>
              </a:endParaRPr>
            </a:p>
          </p:txBody>
        </p:sp>
        <p:sp>
          <p:nvSpPr>
            <p:cNvPr id="200" name="TextBox 199">
              <a:extLst>
                <a:ext uri="{FF2B5EF4-FFF2-40B4-BE49-F238E27FC236}">
                  <a16:creationId xmlns:a16="http://schemas.microsoft.com/office/drawing/2014/main" id="{CDCB651E-9F05-CD4A-ED5A-88E3B6F81450}"/>
                </a:ext>
              </a:extLst>
            </p:cNvPr>
            <p:cNvSpPr txBox="1"/>
            <p:nvPr/>
          </p:nvSpPr>
          <p:spPr>
            <a:xfrm>
              <a:off x="5624006" y="5448195"/>
              <a:ext cx="8431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Test Data</a:t>
              </a:r>
            </a:p>
          </p:txBody>
        </p:sp>
        <p:cxnSp>
          <p:nvCxnSpPr>
            <p:cNvPr id="203" name="Elbow Connector 254">
              <a:extLst>
                <a:ext uri="{FF2B5EF4-FFF2-40B4-BE49-F238E27FC236}">
                  <a16:creationId xmlns:a16="http://schemas.microsoft.com/office/drawing/2014/main" id="{84ABF1F6-A149-2B40-5030-75A15C9E6992}"/>
                </a:ext>
              </a:extLst>
            </p:cNvPr>
            <p:cNvCxnSpPr>
              <a:cxnSpLocks/>
              <a:stCxn id="84" idx="1"/>
              <a:endCxn id="185" idx="2"/>
            </p:cNvCxnSpPr>
            <p:nvPr/>
          </p:nvCxnSpPr>
          <p:spPr>
            <a:xfrm rot="10800000" flipV="1">
              <a:off x="1360413" y="5177962"/>
              <a:ext cx="5617124" cy="624787"/>
            </a:xfrm>
            <a:prstGeom prst="bentConnector4">
              <a:avLst>
                <a:gd name="adj1" fmla="val 2158"/>
                <a:gd name="adj2" fmla="val 131361"/>
              </a:avLst>
            </a:prstGeom>
            <a:ln w="9525"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215" name="Rounded Rectangle 70">
              <a:extLst>
                <a:ext uri="{FF2B5EF4-FFF2-40B4-BE49-F238E27FC236}">
                  <a16:creationId xmlns:a16="http://schemas.microsoft.com/office/drawing/2014/main" id="{E012B7D3-D140-3D4E-12C8-4C1D324DD55D}"/>
                </a:ext>
              </a:extLst>
            </p:cNvPr>
            <p:cNvSpPr/>
            <p:nvPr/>
          </p:nvSpPr>
          <p:spPr>
            <a:xfrm>
              <a:off x="6957241" y="2011053"/>
              <a:ext cx="1053251" cy="461013"/>
            </a:xfrm>
            <a:prstGeom prst="roundRect">
              <a:avLst>
                <a:gd name="adj" fmla="val 13616"/>
              </a:avLst>
            </a:prstGeom>
            <a:solidFill>
              <a:srgbClr val="EAE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17" name="Elbow Connector 95">
              <a:extLst>
                <a:ext uri="{FF2B5EF4-FFF2-40B4-BE49-F238E27FC236}">
                  <a16:creationId xmlns:a16="http://schemas.microsoft.com/office/drawing/2014/main" id="{7F65D6CF-CC01-966C-3D24-EEBE5CC1E217}"/>
                </a:ext>
              </a:extLst>
            </p:cNvPr>
            <p:cNvCxnSpPr>
              <a:cxnSpLocks/>
              <a:endCxn id="215" idx="2"/>
            </p:cNvCxnSpPr>
            <p:nvPr/>
          </p:nvCxnSpPr>
          <p:spPr>
            <a:xfrm rot="10800000">
              <a:off x="7483866" y="2472066"/>
              <a:ext cx="473853" cy="207876"/>
            </a:xfrm>
            <a:prstGeom prst="bentConnector2">
              <a:avLst/>
            </a:prstGeom>
            <a:ln w="9525" cap="flat" cmpd="sng" algn="ctr">
              <a:solidFill>
                <a:schemeClr val="tx2"/>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220" name="TextBox 219">
              <a:extLst>
                <a:ext uri="{FF2B5EF4-FFF2-40B4-BE49-F238E27FC236}">
                  <a16:creationId xmlns:a16="http://schemas.microsoft.com/office/drawing/2014/main" id="{0745F77F-8139-BC8D-7ADE-46FB9E69A9E9}"/>
                </a:ext>
              </a:extLst>
            </p:cNvPr>
            <p:cNvSpPr txBox="1"/>
            <p:nvPr/>
          </p:nvSpPr>
          <p:spPr>
            <a:xfrm>
              <a:off x="6976358" y="2062870"/>
              <a:ext cx="101502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Requirements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&amp; Planning</a:t>
              </a:r>
            </a:p>
          </p:txBody>
        </p:sp>
        <p:sp>
          <p:nvSpPr>
            <p:cNvPr id="224" name="Rounded Rectangle 46">
              <a:extLst>
                <a:ext uri="{FF2B5EF4-FFF2-40B4-BE49-F238E27FC236}">
                  <a16:creationId xmlns:a16="http://schemas.microsoft.com/office/drawing/2014/main" id="{4F43104C-A963-6BCD-9CFC-4CF8B38CBB5E}"/>
                </a:ext>
              </a:extLst>
            </p:cNvPr>
            <p:cNvSpPr/>
            <p:nvPr/>
          </p:nvSpPr>
          <p:spPr>
            <a:xfrm>
              <a:off x="5712990" y="2259693"/>
              <a:ext cx="783887" cy="461013"/>
            </a:xfrm>
            <a:prstGeom prst="roundRect">
              <a:avLst>
                <a:gd name="adj" fmla="val 7651"/>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226" name="Rounded Rectangle 28">
              <a:extLst>
                <a:ext uri="{FF2B5EF4-FFF2-40B4-BE49-F238E27FC236}">
                  <a16:creationId xmlns:a16="http://schemas.microsoft.com/office/drawing/2014/main" id="{D7E51305-AE85-A2E8-8DCC-E8CBA7F6C0AD}"/>
                </a:ext>
              </a:extLst>
            </p:cNvPr>
            <p:cNvSpPr/>
            <p:nvPr/>
          </p:nvSpPr>
          <p:spPr>
            <a:xfrm>
              <a:off x="700699" y="2244203"/>
              <a:ext cx="1474826" cy="461013"/>
            </a:xfrm>
            <a:prstGeom prst="roundRect">
              <a:avLst>
                <a:gd name="adj" fmla="val 6159"/>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228" name="Rounded Rectangle 32">
              <a:extLst>
                <a:ext uri="{FF2B5EF4-FFF2-40B4-BE49-F238E27FC236}">
                  <a16:creationId xmlns:a16="http://schemas.microsoft.com/office/drawing/2014/main" id="{4B87E7CF-83A2-97AD-E240-96554BC91A86}"/>
                </a:ext>
              </a:extLst>
            </p:cNvPr>
            <p:cNvSpPr/>
            <p:nvPr/>
          </p:nvSpPr>
          <p:spPr>
            <a:xfrm>
              <a:off x="4251547" y="2244203"/>
              <a:ext cx="783887" cy="461013"/>
            </a:xfrm>
            <a:prstGeom prst="roundRect">
              <a:avLst>
                <a:gd name="adj" fmla="val 4668"/>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229" name="Plaque 228">
              <a:extLst>
                <a:ext uri="{FF2B5EF4-FFF2-40B4-BE49-F238E27FC236}">
                  <a16:creationId xmlns:a16="http://schemas.microsoft.com/office/drawing/2014/main" id="{002FA5BE-F9F7-9FBA-2513-CB8F12432607}"/>
                </a:ext>
              </a:extLst>
            </p:cNvPr>
            <p:cNvSpPr/>
            <p:nvPr/>
          </p:nvSpPr>
          <p:spPr>
            <a:xfrm>
              <a:off x="2677116" y="2248944"/>
              <a:ext cx="908160" cy="456272"/>
            </a:xfrm>
            <a:prstGeom prst="roundRect">
              <a:avLst>
                <a:gd name="adj" fmla="val 4613"/>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cxnSp>
          <p:nvCxnSpPr>
            <p:cNvPr id="231" name="Straight Arrow Connector 230">
              <a:extLst>
                <a:ext uri="{FF2B5EF4-FFF2-40B4-BE49-F238E27FC236}">
                  <a16:creationId xmlns:a16="http://schemas.microsoft.com/office/drawing/2014/main" id="{8AD4F8F3-F90E-5B60-E8B2-6B6607ABFDD7}"/>
                </a:ext>
              </a:extLst>
            </p:cNvPr>
            <p:cNvCxnSpPr>
              <a:cxnSpLocks/>
              <a:stCxn id="226" idx="3"/>
            </p:cNvCxnSpPr>
            <p:nvPr/>
          </p:nvCxnSpPr>
          <p:spPr>
            <a:xfrm>
              <a:off x="2175525" y="2474710"/>
              <a:ext cx="501590" cy="237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97A1FE3D-736C-5998-B74A-2CFCA8CDB283}"/>
                </a:ext>
              </a:extLst>
            </p:cNvPr>
            <p:cNvCxnSpPr>
              <a:cxnSpLocks/>
              <a:endCxn id="228" idx="1"/>
            </p:cNvCxnSpPr>
            <p:nvPr/>
          </p:nvCxnSpPr>
          <p:spPr>
            <a:xfrm flipV="1">
              <a:off x="3585276" y="2474710"/>
              <a:ext cx="666271" cy="237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F68ADFAD-7D94-2C09-454B-435E23CAF649}"/>
                </a:ext>
              </a:extLst>
            </p:cNvPr>
            <p:cNvCxnSpPr>
              <a:cxnSpLocks/>
              <a:stCxn id="228" idx="3"/>
            </p:cNvCxnSpPr>
            <p:nvPr/>
          </p:nvCxnSpPr>
          <p:spPr>
            <a:xfrm>
              <a:off x="5035434" y="2474710"/>
              <a:ext cx="666271"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EE0D112A-6717-BD22-B21D-134753841591}"/>
                </a:ext>
              </a:extLst>
            </p:cNvPr>
            <p:cNvSpPr txBox="1"/>
            <p:nvPr/>
          </p:nvSpPr>
          <p:spPr>
            <a:xfrm>
              <a:off x="948241" y="2285279"/>
              <a:ext cx="979755"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Requirements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Elicitation</a:t>
              </a:r>
              <a:endParaRPr kumimoji="0" lang="en-US" sz="1000" b="0" i="0" u="none" strike="noStrike" kern="1200" cap="none" spc="0" normalizeH="0" baseline="0" noProof="0">
                <a:ln>
                  <a:noFill/>
                </a:ln>
                <a:solidFill>
                  <a:schemeClr val="bg1"/>
                </a:solidFill>
                <a:effectLst/>
                <a:uLnTx/>
                <a:uFillTx/>
                <a:latin typeface="+mj-lt"/>
                <a:ea typeface="+mn-ea"/>
                <a:cs typeface="+mn-cs"/>
              </a:endParaRPr>
            </a:p>
          </p:txBody>
        </p:sp>
        <p:sp>
          <p:nvSpPr>
            <p:cNvPr id="236" name="TextBox 235">
              <a:extLst>
                <a:ext uri="{FF2B5EF4-FFF2-40B4-BE49-F238E27FC236}">
                  <a16:creationId xmlns:a16="http://schemas.microsoft.com/office/drawing/2014/main" id="{FA94371B-CD23-E24F-70E9-F29EFFF218BD}"/>
                </a:ext>
              </a:extLst>
            </p:cNvPr>
            <p:cNvSpPr txBox="1"/>
            <p:nvPr/>
          </p:nvSpPr>
          <p:spPr>
            <a:xfrm>
              <a:off x="4292276" y="2275283"/>
              <a:ext cx="702436"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Epics </a:t>
              </a:r>
              <a:br>
                <a:rPr kumimoji="0" lang="en-US" sz="1000" b="0" i="0" u="none" strike="noStrike" kern="1200" cap="none" spc="0" normalizeH="0" baseline="0" noProof="0">
                  <a:ln>
                    <a:noFill/>
                  </a:ln>
                  <a:solidFill>
                    <a:schemeClr val="bg1"/>
                  </a:solidFill>
                  <a:effectLst/>
                  <a:uLnTx/>
                  <a:uFillTx/>
                  <a:latin typeface="+mj-lt"/>
                  <a:ea typeface="+mn-ea"/>
                  <a:cs typeface="+mn-cs"/>
                </a:rPr>
              </a:br>
              <a:r>
                <a:rPr kumimoji="0" lang="en-US" sz="1000" b="0" i="0" u="none" strike="noStrike" kern="1200" cap="none" spc="0" normalizeH="0" baseline="0" noProof="0">
                  <a:ln>
                    <a:noFill/>
                  </a:ln>
                  <a:solidFill>
                    <a:schemeClr val="bg1"/>
                  </a:solidFill>
                  <a:effectLst/>
                  <a:uLnTx/>
                  <a:uFillTx/>
                  <a:latin typeface="+mj-lt"/>
                  <a:ea typeface="+mn-ea"/>
                  <a:cs typeface="+mn-cs"/>
                </a:rPr>
                <a:t>&amp; </a:t>
              </a:r>
              <a:r>
                <a:rPr lang="en-US" sz="1000">
                  <a:solidFill>
                    <a:schemeClr val="bg1"/>
                  </a:solidFill>
                  <a:latin typeface="+mj-lt"/>
                </a:rPr>
                <a:t>Stories</a:t>
              </a:r>
              <a:endParaRPr kumimoji="0" lang="en-US" sz="1000" b="0" i="0" u="none" strike="noStrike" kern="1200" cap="none" spc="0" normalizeH="0" baseline="0" noProof="0">
                <a:ln>
                  <a:noFill/>
                </a:ln>
                <a:solidFill>
                  <a:schemeClr val="bg1"/>
                </a:solidFill>
                <a:effectLst/>
                <a:uLnTx/>
                <a:uFillTx/>
                <a:latin typeface="+mj-lt"/>
                <a:ea typeface="+mn-ea"/>
                <a:cs typeface="+mn-cs"/>
              </a:endParaRPr>
            </a:p>
          </p:txBody>
        </p:sp>
        <p:sp>
          <p:nvSpPr>
            <p:cNvPr id="237" name="TextBox 236">
              <a:extLst>
                <a:ext uri="{FF2B5EF4-FFF2-40B4-BE49-F238E27FC236}">
                  <a16:creationId xmlns:a16="http://schemas.microsoft.com/office/drawing/2014/main" id="{2241FFA0-E36A-98B9-C26F-75B082956243}"/>
                </a:ext>
              </a:extLst>
            </p:cNvPr>
            <p:cNvSpPr txBox="1"/>
            <p:nvPr/>
          </p:nvSpPr>
          <p:spPr>
            <a:xfrm>
              <a:off x="2677117" y="2350663"/>
              <a:ext cx="905684" cy="246221"/>
            </a:xfrm>
            <a:prstGeom prst="rect">
              <a:avLst/>
            </a:prstGeom>
            <a:noFill/>
          </p:spPr>
          <p:txBody>
            <a:bodyPr wrap="square" lIns="91440" tIns="45720" rIns="91440" bIns="45720" rtlCol="0" anchor="t">
              <a:spAutoFit/>
            </a:bodyPr>
            <a:lstStyle/>
            <a:p>
              <a:pPr algn="ctr">
                <a:defRPr/>
              </a:pPr>
              <a:r>
                <a:rPr lang="en-US" sz="1000">
                  <a:solidFill>
                    <a:schemeClr val="bg1"/>
                  </a:solidFill>
                  <a:latin typeface="+mj-lt"/>
                </a:rPr>
                <a:t>Elaboration</a:t>
              </a:r>
              <a:endParaRPr lang="en-US" sz="1400">
                <a:solidFill>
                  <a:schemeClr val="bg1"/>
                </a:solidFill>
                <a:latin typeface="+mj-lt"/>
                <a:ea typeface="+mn-ea"/>
                <a:cs typeface="+mn-cs"/>
              </a:endParaRPr>
            </a:p>
          </p:txBody>
        </p:sp>
        <p:sp>
          <p:nvSpPr>
            <p:cNvPr id="238" name="TextBox 237">
              <a:extLst>
                <a:ext uri="{FF2B5EF4-FFF2-40B4-BE49-F238E27FC236}">
                  <a16:creationId xmlns:a16="http://schemas.microsoft.com/office/drawing/2014/main" id="{678A473D-9031-0B96-E67C-0D0DE1FA76EF}"/>
                </a:ext>
              </a:extLst>
            </p:cNvPr>
            <p:cNvSpPr txBox="1"/>
            <p:nvPr/>
          </p:nvSpPr>
          <p:spPr>
            <a:xfrm>
              <a:off x="5701705" y="2285843"/>
              <a:ext cx="8431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MVP Planning</a:t>
              </a:r>
            </a:p>
          </p:txBody>
        </p:sp>
        <p:cxnSp>
          <p:nvCxnSpPr>
            <p:cNvPr id="240" name="Elbow Connector 254">
              <a:extLst>
                <a:ext uri="{FF2B5EF4-FFF2-40B4-BE49-F238E27FC236}">
                  <a16:creationId xmlns:a16="http://schemas.microsoft.com/office/drawing/2014/main" id="{D6C8E11F-CCAB-B47E-FDCA-AEBC352C3A46}"/>
                </a:ext>
              </a:extLst>
            </p:cNvPr>
            <p:cNvCxnSpPr>
              <a:cxnSpLocks/>
              <a:stCxn id="215" idx="1"/>
              <a:endCxn id="235" idx="2"/>
            </p:cNvCxnSpPr>
            <p:nvPr/>
          </p:nvCxnSpPr>
          <p:spPr>
            <a:xfrm rot="10800000" flipV="1">
              <a:off x="1438119" y="2241559"/>
              <a:ext cx="5519122" cy="443829"/>
            </a:xfrm>
            <a:prstGeom prst="bentConnector4">
              <a:avLst>
                <a:gd name="adj1" fmla="val 2367"/>
                <a:gd name="adj2" fmla="val 141695"/>
              </a:avLst>
            </a:prstGeom>
            <a:ln w="9525"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270" name="Straight Arrow Connector 269">
              <a:extLst>
                <a:ext uri="{FF2B5EF4-FFF2-40B4-BE49-F238E27FC236}">
                  <a16:creationId xmlns:a16="http://schemas.microsoft.com/office/drawing/2014/main" id="{21C79B33-0B5D-9A85-14FA-BCAB40ABEB85}"/>
                </a:ext>
              </a:extLst>
            </p:cNvPr>
            <p:cNvCxnSpPr>
              <a:cxnSpLocks/>
            </p:cNvCxnSpPr>
            <p:nvPr/>
          </p:nvCxnSpPr>
          <p:spPr>
            <a:xfrm>
              <a:off x="472190" y="4842226"/>
              <a:ext cx="158119"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21E33D95-CBC7-423B-3360-0A503C9CF40F}"/>
                </a:ext>
              </a:extLst>
            </p:cNvPr>
            <p:cNvCxnSpPr>
              <a:cxnSpLocks/>
            </p:cNvCxnSpPr>
            <p:nvPr/>
          </p:nvCxnSpPr>
          <p:spPr>
            <a:xfrm>
              <a:off x="464695" y="5583010"/>
              <a:ext cx="165366"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B05D81BB-733E-DF2B-2E22-FBE9900D6497}"/>
                </a:ext>
              </a:extLst>
            </p:cNvPr>
            <p:cNvCxnSpPr>
              <a:cxnSpLocks/>
            </p:cNvCxnSpPr>
            <p:nvPr/>
          </p:nvCxnSpPr>
          <p:spPr>
            <a:xfrm>
              <a:off x="472190" y="3289626"/>
              <a:ext cx="158120"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06AB5F9A-366D-10E0-22CF-CCF0C9A6DC37}"/>
                </a:ext>
              </a:extLst>
            </p:cNvPr>
            <p:cNvCxnSpPr>
              <a:cxnSpLocks/>
            </p:cNvCxnSpPr>
            <p:nvPr/>
          </p:nvCxnSpPr>
          <p:spPr>
            <a:xfrm>
              <a:off x="457200" y="4030410"/>
              <a:ext cx="172862"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279" name="Picture 4" descr="File:Jira Logo.svg - Wikimedia Commons">
              <a:extLst>
                <a:ext uri="{FF2B5EF4-FFF2-40B4-BE49-F238E27FC236}">
                  <a16:creationId xmlns:a16="http://schemas.microsoft.com/office/drawing/2014/main" id="{B55E0E68-27F5-050C-C096-B756C1FED069}"/>
                </a:ext>
              </a:extLst>
            </p:cNvPr>
            <p:cNvPicPr>
              <a:picLocks noChangeAspect="1" noChangeArrowheads="1"/>
            </p:cNvPicPr>
            <p:nvPr/>
          </p:nvPicPr>
          <p:blipFill rotWithShape="1">
            <a:blip r:embed="rId22" cstate="email">
              <a:extLst>
                <a:ext uri="{28A0092B-C50C-407E-A947-70E740481C1C}">
                  <a14:useLocalDpi xmlns:a14="http://schemas.microsoft.com/office/drawing/2010/main"/>
                </a:ext>
              </a:extLst>
            </a:blip>
            <a:srcRect/>
            <a:stretch/>
          </p:blipFill>
          <p:spPr bwMode="auto">
            <a:xfrm>
              <a:off x="7030312" y="5608725"/>
              <a:ext cx="297972" cy="185185"/>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8" descr="GitHub | San Francisco CA">
              <a:extLst>
                <a:ext uri="{FF2B5EF4-FFF2-40B4-BE49-F238E27FC236}">
                  <a16:creationId xmlns:a16="http://schemas.microsoft.com/office/drawing/2014/main" id="{E921D0F1-6F9B-810B-4EE3-6E20E3D8A287}"/>
                </a:ext>
              </a:extLst>
            </p:cNvPr>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8571930" y="5539526"/>
              <a:ext cx="330679" cy="330679"/>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descr="Confluence Data Center - Apps on Google Play">
              <a:extLst>
                <a:ext uri="{FF2B5EF4-FFF2-40B4-BE49-F238E27FC236}">
                  <a16:creationId xmlns:a16="http://schemas.microsoft.com/office/drawing/2014/main" id="{87E50715-86D7-78DB-D747-FBE4857B41C1}"/>
                </a:ext>
              </a:extLst>
            </p:cNvPr>
            <p:cNvPicPr>
              <a:picLocks noChangeAspect="1" noChangeArrowheads="1"/>
            </p:cNvPicPr>
            <p:nvPr/>
          </p:nvPicPr>
          <p:blipFill rotWithShape="1">
            <a:blip r:embed="rId24" cstate="email">
              <a:extLst>
                <a:ext uri="{28A0092B-C50C-407E-A947-70E740481C1C}">
                  <a14:useLocalDpi xmlns:a14="http://schemas.microsoft.com/office/drawing/2010/main"/>
                </a:ext>
              </a:extLst>
            </a:blip>
            <a:srcRect/>
            <a:stretch>
              <a:fillRect/>
            </a:stretch>
          </p:blipFill>
          <p:spPr bwMode="auto">
            <a:xfrm>
              <a:off x="7442721" y="5569888"/>
              <a:ext cx="265142" cy="258287"/>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4" descr="BitBucket SVG and transparent PNG icons | TechIcons">
              <a:extLst>
                <a:ext uri="{FF2B5EF4-FFF2-40B4-BE49-F238E27FC236}">
                  <a16:creationId xmlns:a16="http://schemas.microsoft.com/office/drawing/2014/main" id="{52FA0C47-2092-E54D-1928-6E077E6E1012}"/>
                </a:ext>
              </a:extLst>
            </p:cNvPr>
            <p:cNvPicPr>
              <a:picLocks noChangeAspect="1" noChangeArrowheads="1"/>
            </p:cNvPicPr>
            <p:nvPr/>
          </p:nvPicPr>
          <p:blipFill rotWithShape="1">
            <a:blip r:embed="rId25" cstate="email">
              <a:extLst>
                <a:ext uri="{28A0092B-C50C-407E-A947-70E740481C1C}">
                  <a14:useLocalDpi xmlns:a14="http://schemas.microsoft.com/office/drawing/2010/main"/>
                </a:ext>
              </a:extLst>
            </a:blip>
            <a:srcRect/>
            <a:stretch>
              <a:fillRect/>
            </a:stretch>
          </p:blipFill>
          <p:spPr bwMode="auto">
            <a:xfrm>
              <a:off x="8239360" y="5583010"/>
              <a:ext cx="265406" cy="245195"/>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12" descr="SwaggerHub Vector Logo - Download Free ...">
              <a:extLst>
                <a:ext uri="{FF2B5EF4-FFF2-40B4-BE49-F238E27FC236}">
                  <a16:creationId xmlns:a16="http://schemas.microsoft.com/office/drawing/2014/main" id="{79C5B4F9-DBDE-0033-4711-37721665F840}"/>
                </a:ext>
              </a:extLst>
            </p:cNvPr>
            <p:cNvPicPr>
              <a:picLocks noChangeAspect="1" noChangeArrowheads="1"/>
            </p:cNvPicPr>
            <p:nvPr/>
          </p:nvPicPr>
          <p:blipFill rotWithShape="1">
            <a:blip r:embed="rId26" cstate="email">
              <a:extLst>
                <a:ext uri="{28A0092B-C50C-407E-A947-70E740481C1C}">
                  <a14:useLocalDpi xmlns:a14="http://schemas.microsoft.com/office/drawing/2010/main"/>
                </a:ext>
              </a:extLst>
            </a:blip>
            <a:srcRect/>
            <a:stretch>
              <a:fillRect/>
            </a:stretch>
          </p:blipFill>
          <p:spPr bwMode="auto">
            <a:xfrm>
              <a:off x="10122214" y="5578763"/>
              <a:ext cx="286302" cy="289297"/>
            </a:xfrm>
            <a:prstGeom prst="rect">
              <a:avLst/>
            </a:prstGeom>
            <a:noFill/>
            <a:extLst>
              <a:ext uri="{909E8E84-426E-40DD-AFC4-6F175D3DCCD1}">
                <a14:hiddenFill xmlns:a14="http://schemas.microsoft.com/office/drawing/2010/main">
                  <a:solidFill>
                    <a:srgbClr val="FFFFFF"/>
                  </a:solidFill>
                </a14:hiddenFill>
              </a:ext>
            </a:extLst>
          </p:spPr>
        </p:pic>
        <p:sp>
          <p:nvSpPr>
            <p:cNvPr id="288" name="Rounded Rectangle 65">
              <a:extLst>
                <a:ext uri="{FF2B5EF4-FFF2-40B4-BE49-F238E27FC236}">
                  <a16:creationId xmlns:a16="http://schemas.microsoft.com/office/drawing/2014/main" id="{81F14DF7-082E-B2D1-0C3C-8BD71D1F9A84}"/>
                </a:ext>
              </a:extLst>
            </p:cNvPr>
            <p:cNvSpPr/>
            <p:nvPr/>
          </p:nvSpPr>
          <p:spPr>
            <a:xfrm>
              <a:off x="9149508" y="2594537"/>
              <a:ext cx="899638" cy="916835"/>
            </a:xfrm>
            <a:prstGeom prst="roundRect">
              <a:avLst>
                <a:gd name="adj" fmla="val 13616"/>
              </a:avLst>
            </a:prstGeom>
            <a:solidFill>
              <a:schemeClr val="bg1"/>
            </a:solid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284" name="Picture 2" descr="Image result for openai">
              <a:extLst>
                <a:ext uri="{FF2B5EF4-FFF2-40B4-BE49-F238E27FC236}">
                  <a16:creationId xmlns:a16="http://schemas.microsoft.com/office/drawing/2014/main" id="{91042D92-FFF4-7D30-255D-D66684629704}"/>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9211320" y="3204048"/>
              <a:ext cx="758795" cy="224952"/>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2" descr="Claude AI Logo image for Free Download">
              <a:extLst>
                <a:ext uri="{FF2B5EF4-FFF2-40B4-BE49-F238E27FC236}">
                  <a16:creationId xmlns:a16="http://schemas.microsoft.com/office/drawing/2014/main" id="{118837CF-3206-85D0-6886-10AC19B46D61}"/>
                </a:ext>
              </a:extLst>
            </p:cNvPr>
            <p:cNvPicPr>
              <a:picLocks noChangeAspect="1" noChangeArrowheads="1"/>
            </p:cNvPicPr>
            <p:nvPr/>
          </p:nvPicPr>
          <p:blipFill rotWithShape="1">
            <a:blip r:embed="rId28" cstate="email">
              <a:extLst>
                <a:ext uri="{28A0092B-C50C-407E-A947-70E740481C1C}">
                  <a14:useLocalDpi xmlns:a14="http://schemas.microsoft.com/office/drawing/2010/main"/>
                </a:ext>
              </a:extLst>
            </a:blip>
            <a:srcRect/>
            <a:stretch/>
          </p:blipFill>
          <p:spPr bwMode="auto">
            <a:xfrm>
              <a:off x="9155366" y="2990824"/>
              <a:ext cx="752610" cy="218804"/>
            </a:xfrm>
            <a:prstGeom prst="rect">
              <a:avLst/>
            </a:prstGeom>
            <a:noFill/>
            <a:extLst>
              <a:ext uri="{909E8E84-426E-40DD-AFC4-6F175D3DCCD1}">
                <a14:hiddenFill xmlns:a14="http://schemas.microsoft.com/office/drawing/2010/main">
                  <a:solidFill>
                    <a:srgbClr val="FFFFFF"/>
                  </a:solidFill>
                </a14:hiddenFill>
              </a:ext>
            </a:extLst>
          </p:spPr>
        </p:pic>
        <p:pic>
          <p:nvPicPr>
            <p:cNvPr id="287" name="Picture 9" descr="Perplexity AI: Tackle Complex Queries ...">
              <a:extLst>
                <a:ext uri="{FF2B5EF4-FFF2-40B4-BE49-F238E27FC236}">
                  <a16:creationId xmlns:a16="http://schemas.microsoft.com/office/drawing/2014/main" id="{273A7400-7C56-977D-F361-75930663D357}"/>
                </a:ext>
              </a:extLst>
            </p:cNvPr>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9190939" y="2704615"/>
              <a:ext cx="240992" cy="240992"/>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12">
              <a:extLst>
                <a:ext uri="{FF2B5EF4-FFF2-40B4-BE49-F238E27FC236}">
                  <a16:creationId xmlns:a16="http://schemas.microsoft.com/office/drawing/2014/main" id="{A2635F7B-2BCC-21B4-2F0C-7A1C35D02A27}"/>
                </a:ext>
              </a:extLst>
            </p:cNvPr>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9576429" y="2647000"/>
              <a:ext cx="314868" cy="314868"/>
            </a:xfrm>
            <a:prstGeom prst="rect">
              <a:avLst/>
            </a:prstGeom>
            <a:noFill/>
            <a:extLst>
              <a:ext uri="{909E8E84-426E-40DD-AFC4-6F175D3DCCD1}">
                <a14:hiddenFill xmlns:a14="http://schemas.microsoft.com/office/drawing/2010/main">
                  <a:solidFill>
                    <a:srgbClr val="FFFFFF"/>
                  </a:solidFill>
                </a14:hiddenFill>
              </a:ext>
            </a:extLst>
          </p:spPr>
        </p:pic>
        <p:sp>
          <p:nvSpPr>
            <p:cNvPr id="290" name="Rounded Rectangle 65">
              <a:extLst>
                <a:ext uri="{FF2B5EF4-FFF2-40B4-BE49-F238E27FC236}">
                  <a16:creationId xmlns:a16="http://schemas.microsoft.com/office/drawing/2014/main" id="{9D15D94F-958E-8F3E-5E21-93E3D94DC274}"/>
                </a:ext>
              </a:extLst>
            </p:cNvPr>
            <p:cNvSpPr/>
            <p:nvPr/>
          </p:nvSpPr>
          <p:spPr>
            <a:xfrm>
              <a:off x="9116458" y="3662962"/>
              <a:ext cx="968067" cy="1144169"/>
            </a:xfrm>
            <a:prstGeom prst="roundRect">
              <a:avLst>
                <a:gd name="adj" fmla="val 13616"/>
              </a:avLst>
            </a:prstGeom>
            <a:solidFill>
              <a:schemeClr val="bg1"/>
            </a:solid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79" name="Picture 10" descr="AWS Marketplace: Qdrant Vector Database">
              <a:extLst>
                <a:ext uri="{FF2B5EF4-FFF2-40B4-BE49-F238E27FC236}">
                  <a16:creationId xmlns:a16="http://schemas.microsoft.com/office/drawing/2014/main" id="{44002195-F96D-753A-72DE-A2871F987F1F}"/>
                </a:ext>
              </a:extLst>
            </p:cNvPr>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9173089" y="3716253"/>
              <a:ext cx="333760" cy="333760"/>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a:extLst>
                <a:ext uri="{FF2B5EF4-FFF2-40B4-BE49-F238E27FC236}">
                  <a16:creationId xmlns:a16="http://schemas.microsoft.com/office/drawing/2014/main" id="{C4B8B7FC-EEF5-69A6-8940-48E6271B43B2}"/>
                </a:ext>
              </a:extLst>
            </p:cNvPr>
            <p:cNvSpPr txBox="1"/>
            <p:nvPr/>
          </p:nvSpPr>
          <p:spPr>
            <a:xfrm>
              <a:off x="9040315" y="4063786"/>
              <a:ext cx="711527"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a:solidFill>
                    <a:srgbClr val="595959"/>
                  </a:solidFill>
                  <a:latin typeface="Arial" panose="020B0604020202020204"/>
                </a:rPr>
                <a:t>Quadrant DB</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pic>
          <p:nvPicPr>
            <p:cNvPr id="208" name="Picture 20">
              <a:extLst>
                <a:ext uri="{FF2B5EF4-FFF2-40B4-BE49-F238E27FC236}">
                  <a16:creationId xmlns:a16="http://schemas.microsoft.com/office/drawing/2014/main" id="{CD750D9A-8F24-DC64-3BD7-0338EF323185}"/>
                </a:ext>
              </a:extLst>
            </p:cNvPr>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9603451" y="3830303"/>
              <a:ext cx="415723" cy="131281"/>
            </a:xfrm>
            <a:prstGeom prst="rect">
              <a:avLst/>
            </a:prstGeom>
            <a:noFill/>
            <a:extLst>
              <a:ext uri="{909E8E84-426E-40DD-AFC4-6F175D3DCCD1}">
                <a14:hiddenFill xmlns:a14="http://schemas.microsoft.com/office/drawing/2010/main">
                  <a:solidFill>
                    <a:srgbClr val="FFFFFF"/>
                  </a:solidFill>
                </a14:hiddenFill>
              </a:ext>
            </a:extLst>
          </p:spPr>
        </p:pic>
        <p:pic>
          <p:nvPicPr>
            <p:cNvPr id="295" name="Picture 294" descr="A blue elephant head with tusks&#10;&#10;AI-generated content may be incorrect.">
              <a:extLst>
                <a:ext uri="{FF2B5EF4-FFF2-40B4-BE49-F238E27FC236}">
                  <a16:creationId xmlns:a16="http://schemas.microsoft.com/office/drawing/2014/main" id="{2DF03945-11B7-66A6-F77A-3D6B37A07D28}"/>
                </a:ext>
              </a:extLst>
            </p:cNvPr>
            <p:cNvPicPr>
              <a:picLocks noChangeAspect="1"/>
            </p:cNvPicPr>
            <p:nvPr/>
          </p:nvPicPr>
          <p:blipFill>
            <a:blip r:embed="rId33" cstate="email">
              <a:clrChange>
                <a:clrFrom>
                  <a:srgbClr val="F6F6F6"/>
                </a:clrFrom>
                <a:clrTo>
                  <a:srgbClr val="F6F6F6">
                    <a:alpha val="0"/>
                  </a:srgbClr>
                </a:clrTo>
              </a:clrChange>
              <a:extLst>
                <a:ext uri="{28A0092B-C50C-407E-A947-70E740481C1C}">
                  <a14:useLocalDpi xmlns:a14="http://schemas.microsoft.com/office/drawing/2010/main"/>
                </a:ext>
              </a:extLst>
            </a:blip>
            <a:srcRect/>
            <a:stretch/>
          </p:blipFill>
          <p:spPr>
            <a:xfrm>
              <a:off x="9253593" y="4292181"/>
              <a:ext cx="243941" cy="264068"/>
            </a:xfrm>
            <a:prstGeom prst="rect">
              <a:avLst/>
            </a:prstGeom>
          </p:spPr>
        </p:pic>
        <p:sp>
          <p:nvSpPr>
            <p:cNvPr id="296" name="TextBox 295">
              <a:extLst>
                <a:ext uri="{FF2B5EF4-FFF2-40B4-BE49-F238E27FC236}">
                  <a16:creationId xmlns:a16="http://schemas.microsoft.com/office/drawing/2014/main" id="{5D186EBD-CFC9-4EDB-50A2-8C71FCD22D91}"/>
                </a:ext>
              </a:extLst>
            </p:cNvPr>
            <p:cNvSpPr txBox="1"/>
            <p:nvPr/>
          </p:nvSpPr>
          <p:spPr>
            <a:xfrm>
              <a:off x="9041449" y="4514941"/>
              <a:ext cx="694880" cy="276999"/>
            </a:xfrm>
            <a:prstGeom prst="rect">
              <a:avLst/>
            </a:prstGeom>
            <a:noFill/>
          </p:spPr>
          <p:txBody>
            <a:bodyPr wrap="square">
              <a:spAutoFit/>
            </a:bodyPr>
            <a:lstStyle/>
            <a:p>
              <a:pPr algn="ctr"/>
              <a:r>
                <a:rPr lang="en-IN" sz="600" b="1" kern="0">
                  <a:solidFill>
                    <a:srgbClr val="595959"/>
                  </a:solidFill>
                  <a:latin typeface="Arial" panose="020B0604020202020204"/>
                </a:rPr>
                <a:t>Postgres </a:t>
              </a:r>
            </a:p>
            <a:p>
              <a:pPr algn="ctr"/>
              <a:r>
                <a:rPr lang="en-IN" sz="600" b="1" kern="0">
                  <a:solidFill>
                    <a:srgbClr val="595959"/>
                  </a:solidFill>
                  <a:latin typeface="Arial" panose="020B0604020202020204"/>
                </a:rPr>
                <a:t>SQL</a:t>
              </a:r>
              <a:endParaRPr lang="en-US" sz="600"/>
            </a:p>
          </p:txBody>
        </p:sp>
        <p:pic>
          <p:nvPicPr>
            <p:cNvPr id="297" name="Picture 36" descr="Azure DevOps- Its more than just hype ...">
              <a:extLst>
                <a:ext uri="{FF2B5EF4-FFF2-40B4-BE49-F238E27FC236}">
                  <a16:creationId xmlns:a16="http://schemas.microsoft.com/office/drawing/2014/main" id="{1607D05E-D302-D123-E38F-B5E8CCCC7997}"/>
                </a:ext>
              </a:extLst>
            </p:cNvPr>
            <p:cNvPicPr>
              <a:picLocks noChangeAspect="1" noChangeArrowheads="1"/>
            </p:cNvPicPr>
            <p:nvPr/>
          </p:nvPicPr>
          <p:blipFill rotWithShape="1">
            <a:blip r:embed="rId3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833392" y="5557072"/>
              <a:ext cx="279927" cy="267562"/>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descr="Storage - Files | Microsoft Azure Mono">
              <a:extLst>
                <a:ext uri="{FF2B5EF4-FFF2-40B4-BE49-F238E27FC236}">
                  <a16:creationId xmlns:a16="http://schemas.microsoft.com/office/drawing/2014/main" id="{FD219A9B-973E-E2FD-2425-BABFB58EBB43}"/>
                </a:ext>
              </a:extLst>
            </p:cNvPr>
            <p:cNvPicPr>
              <a:picLocks noChangeAspect="1" noChangeArrowheads="1"/>
            </p:cNvPicPr>
            <p:nvPr/>
          </p:nvPicPr>
          <p:blipFill>
            <a:blip r:embed="rId35" cstate="email">
              <a:extLst>
                <a:ext uri="{28A0092B-C50C-407E-A947-70E740481C1C}">
                  <a14:useLocalDpi xmlns:a14="http://schemas.microsoft.com/office/drawing/2010/main"/>
                </a:ext>
              </a:extLst>
            </a:blip>
            <a:srcRect/>
            <a:stretch>
              <a:fillRect/>
            </a:stretch>
          </p:blipFill>
          <p:spPr bwMode="auto">
            <a:xfrm>
              <a:off x="9368834" y="5595677"/>
              <a:ext cx="277300" cy="247007"/>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4" descr="The risks of S3 Object Lock — why you ...">
              <a:extLst>
                <a:ext uri="{FF2B5EF4-FFF2-40B4-BE49-F238E27FC236}">
                  <a16:creationId xmlns:a16="http://schemas.microsoft.com/office/drawing/2014/main" id="{9008FC5B-3B10-4BFB-6375-BFB21BF7C785}"/>
                </a:ext>
              </a:extLst>
            </p:cNvPr>
            <p:cNvPicPr>
              <a:picLocks noChangeAspect="1" noChangeArrowheads="1"/>
            </p:cNvPicPr>
            <p:nvPr/>
          </p:nvPicPr>
          <p:blipFill>
            <a:blip r:embed="rId36" cstate="email">
              <a:extLst>
                <a:ext uri="{28A0092B-C50C-407E-A947-70E740481C1C}">
                  <a14:useLocalDpi xmlns:a14="http://schemas.microsoft.com/office/drawing/2010/main"/>
                </a:ext>
              </a:extLst>
            </a:blip>
            <a:srcRect/>
            <a:stretch>
              <a:fillRect/>
            </a:stretch>
          </p:blipFill>
          <p:spPr bwMode="auto">
            <a:xfrm>
              <a:off x="8966849" y="5569888"/>
              <a:ext cx="270580" cy="321805"/>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6" descr="Google Cloud Storage ...">
              <a:extLst>
                <a:ext uri="{FF2B5EF4-FFF2-40B4-BE49-F238E27FC236}">
                  <a16:creationId xmlns:a16="http://schemas.microsoft.com/office/drawing/2014/main" id="{57AA8D4F-492D-00CA-DFEE-6C8BE7089F34}"/>
                </a:ext>
              </a:extLst>
            </p:cNvPr>
            <p:cNvPicPr>
              <a:picLocks noChangeAspect="1" noChangeArrowheads="1"/>
            </p:cNvPicPr>
            <p:nvPr/>
          </p:nvPicPr>
          <p:blipFill rotWithShape="1">
            <a:blip r:embed="rId37" cstate="email">
              <a:extLst>
                <a:ext uri="{28A0092B-C50C-407E-A947-70E740481C1C}">
                  <a14:useLocalDpi xmlns:a14="http://schemas.microsoft.com/office/drawing/2010/main"/>
                </a:ext>
              </a:extLst>
            </a:blip>
            <a:srcRect/>
            <a:stretch>
              <a:fillRect/>
            </a:stretch>
          </p:blipFill>
          <p:spPr bwMode="auto">
            <a:xfrm>
              <a:off x="9694580" y="5525156"/>
              <a:ext cx="385983" cy="364479"/>
            </a:xfrm>
            <a:prstGeom prst="rect">
              <a:avLst/>
            </a:prstGeom>
            <a:noFill/>
            <a:extLst>
              <a:ext uri="{909E8E84-426E-40DD-AFC4-6F175D3DCCD1}">
                <a14:hiddenFill xmlns:a14="http://schemas.microsoft.com/office/drawing/2010/main">
                  <a:solidFill>
                    <a:srgbClr val="FFFFFF"/>
                  </a:solidFill>
                </a14:hiddenFill>
              </a:ext>
            </a:extLst>
          </p:spPr>
        </p:pic>
        <p:pic>
          <p:nvPicPr>
            <p:cNvPr id="319" name="Graphic 318">
              <a:extLst>
                <a:ext uri="{FF2B5EF4-FFF2-40B4-BE49-F238E27FC236}">
                  <a16:creationId xmlns:a16="http://schemas.microsoft.com/office/drawing/2014/main" id="{3E47A4FB-BACB-FDDB-75DE-44811D222B6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25322" y="6151458"/>
              <a:ext cx="362049" cy="362049"/>
            </a:xfrm>
            <a:prstGeom prst="rect">
              <a:avLst/>
            </a:prstGeom>
          </p:spPr>
        </p:pic>
        <p:sp>
          <p:nvSpPr>
            <p:cNvPr id="54" name="Arrow: Left-Right 53">
              <a:extLst>
                <a:ext uri="{FF2B5EF4-FFF2-40B4-BE49-F238E27FC236}">
                  <a16:creationId xmlns:a16="http://schemas.microsoft.com/office/drawing/2014/main" id="{F586D4A9-BF2F-6D10-6CE1-A441E0874A50}"/>
                </a:ext>
              </a:extLst>
            </p:cNvPr>
            <p:cNvSpPr/>
            <p:nvPr/>
          </p:nvSpPr>
          <p:spPr>
            <a:xfrm>
              <a:off x="5104477" y="3628925"/>
              <a:ext cx="423363" cy="76311"/>
            </a:xfrm>
            <a:prstGeom prst="lef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Left-Right 55">
              <a:extLst>
                <a:ext uri="{FF2B5EF4-FFF2-40B4-BE49-F238E27FC236}">
                  <a16:creationId xmlns:a16="http://schemas.microsoft.com/office/drawing/2014/main" id="{2A255DD6-3859-0479-DF5F-F77BF9D353A3}"/>
                </a:ext>
              </a:extLst>
            </p:cNvPr>
            <p:cNvSpPr/>
            <p:nvPr/>
          </p:nvSpPr>
          <p:spPr>
            <a:xfrm>
              <a:off x="5104477" y="4371284"/>
              <a:ext cx="423363" cy="76311"/>
            </a:xfrm>
            <a:prstGeom prst="lef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 name="Arrow: Left-Right 182">
              <a:extLst>
                <a:ext uri="{FF2B5EF4-FFF2-40B4-BE49-F238E27FC236}">
                  <a16:creationId xmlns:a16="http://schemas.microsoft.com/office/drawing/2014/main" id="{D29E69B4-AD13-905D-5C3E-25A1FFD81D57}"/>
                </a:ext>
              </a:extLst>
            </p:cNvPr>
            <p:cNvSpPr/>
            <p:nvPr/>
          </p:nvSpPr>
          <p:spPr>
            <a:xfrm>
              <a:off x="5104477" y="5137847"/>
              <a:ext cx="423363" cy="76311"/>
            </a:xfrm>
            <a:prstGeom prst="lef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1" name="Arrow: Left-Right 200">
              <a:extLst>
                <a:ext uri="{FF2B5EF4-FFF2-40B4-BE49-F238E27FC236}">
                  <a16:creationId xmlns:a16="http://schemas.microsoft.com/office/drawing/2014/main" id="{98FCBA17-B2E7-AF60-DFBF-930DAAEB581E}"/>
                </a:ext>
              </a:extLst>
            </p:cNvPr>
            <p:cNvSpPr/>
            <p:nvPr/>
          </p:nvSpPr>
          <p:spPr>
            <a:xfrm>
              <a:off x="5104477" y="5961752"/>
              <a:ext cx="423363" cy="76311"/>
            </a:xfrm>
            <a:prstGeom prst="lef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9" name="Arrow: Left-Right 238">
              <a:extLst>
                <a:ext uri="{FF2B5EF4-FFF2-40B4-BE49-F238E27FC236}">
                  <a16:creationId xmlns:a16="http://schemas.microsoft.com/office/drawing/2014/main" id="{77A70A20-DEAE-5578-1D7F-C0E101601F22}"/>
                </a:ext>
              </a:extLst>
            </p:cNvPr>
            <p:cNvSpPr/>
            <p:nvPr/>
          </p:nvSpPr>
          <p:spPr>
            <a:xfrm>
              <a:off x="5104477" y="2820147"/>
              <a:ext cx="423363" cy="76311"/>
            </a:xfrm>
            <a:prstGeom prst="lef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Rounded Rectangle 32">
              <a:extLst>
                <a:ext uri="{FF2B5EF4-FFF2-40B4-BE49-F238E27FC236}">
                  <a16:creationId xmlns:a16="http://schemas.microsoft.com/office/drawing/2014/main" id="{52B6BA92-043E-AB46-5FC1-B1C581949BDE}"/>
                </a:ext>
              </a:extLst>
            </p:cNvPr>
            <p:cNvSpPr/>
            <p:nvPr/>
          </p:nvSpPr>
          <p:spPr>
            <a:xfrm>
              <a:off x="4189817" y="4590983"/>
              <a:ext cx="783887" cy="461013"/>
            </a:xfrm>
            <a:prstGeom prst="roundRect">
              <a:avLst>
                <a:gd name="adj" fmla="val 4668"/>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166" name="TextBox 165">
              <a:extLst>
                <a:ext uri="{FF2B5EF4-FFF2-40B4-BE49-F238E27FC236}">
                  <a16:creationId xmlns:a16="http://schemas.microsoft.com/office/drawing/2014/main" id="{2224968A-C23B-7BBB-7F44-063A8D040811}"/>
                </a:ext>
              </a:extLst>
            </p:cNvPr>
            <p:cNvSpPr txBox="1"/>
            <p:nvPr/>
          </p:nvSpPr>
          <p:spPr>
            <a:xfrm>
              <a:off x="4224129" y="4636142"/>
              <a:ext cx="715260"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Skeleton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Code</a:t>
              </a:r>
            </a:p>
          </p:txBody>
        </p:sp>
        <p:sp>
          <p:nvSpPr>
            <p:cNvPr id="33" name="Rounded Rectangle 32">
              <a:extLst>
                <a:ext uri="{FF2B5EF4-FFF2-40B4-BE49-F238E27FC236}">
                  <a16:creationId xmlns:a16="http://schemas.microsoft.com/office/drawing/2014/main" id="{0DEB291F-BB36-798E-FDEC-B16008098085}"/>
                </a:ext>
              </a:extLst>
            </p:cNvPr>
            <p:cNvSpPr/>
            <p:nvPr/>
          </p:nvSpPr>
          <p:spPr>
            <a:xfrm>
              <a:off x="4191058" y="3048973"/>
              <a:ext cx="783887" cy="461013"/>
            </a:xfrm>
            <a:prstGeom prst="roundRect">
              <a:avLst>
                <a:gd name="adj" fmla="val 4668"/>
              </a:avLst>
            </a:prstGeom>
            <a:solidFill>
              <a:srgbClr val="EAE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37A40338-1569-0C6E-3266-3EFC80C07E63}"/>
                </a:ext>
              </a:extLst>
            </p:cNvPr>
            <p:cNvSpPr txBox="1"/>
            <p:nvPr/>
          </p:nvSpPr>
          <p:spPr>
            <a:xfrm>
              <a:off x="4161851" y="3160829"/>
              <a:ext cx="840295" cy="246221"/>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Wireframes</a:t>
              </a:r>
            </a:p>
          </p:txBody>
        </p:sp>
        <p:sp>
          <p:nvSpPr>
            <p:cNvPr id="47" name="Rounded Rectangle 46">
              <a:extLst>
                <a:ext uri="{FF2B5EF4-FFF2-40B4-BE49-F238E27FC236}">
                  <a16:creationId xmlns:a16="http://schemas.microsoft.com/office/drawing/2014/main" id="{3FC534F7-A542-45D2-4F80-13F955FE0B11}"/>
                </a:ext>
              </a:extLst>
            </p:cNvPr>
            <p:cNvSpPr/>
            <p:nvPr/>
          </p:nvSpPr>
          <p:spPr>
            <a:xfrm>
              <a:off x="5641216" y="3048973"/>
              <a:ext cx="783887" cy="461013"/>
            </a:xfrm>
            <a:prstGeom prst="roundRect">
              <a:avLst>
                <a:gd name="adj" fmla="val 13616"/>
              </a:avLst>
            </a:prstGeom>
            <a:solidFill>
              <a:srgbClr val="EAE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268" name="Graphic 267">
              <a:extLst>
                <a:ext uri="{FF2B5EF4-FFF2-40B4-BE49-F238E27FC236}">
                  <a16:creationId xmlns:a16="http://schemas.microsoft.com/office/drawing/2014/main" id="{BF9ABC63-4268-F63B-2688-3DC37F54E66F}"/>
                </a:ext>
              </a:extLst>
            </p:cNvPr>
            <p:cNvPicPr>
              <a:picLocks noChangeAspect="1"/>
            </p:cNvPicPr>
            <p:nvPr/>
          </p:nvPicPr>
          <p:blipFill>
            <a:blip r:embed="rId38">
              <a:extLst>
                <a:ext uri="{96DAC541-7B7A-43D3-8B79-37D633B846F1}">
                  <asvg:svgBlip xmlns:asvg="http://schemas.microsoft.com/office/drawing/2016/SVG/main" r:embed="rId40"/>
                </a:ext>
              </a:extLst>
            </a:blip>
            <a:stretch>
              <a:fillRect/>
            </a:stretch>
          </p:blipFill>
          <p:spPr>
            <a:xfrm>
              <a:off x="6248032" y="2899124"/>
              <a:ext cx="362049" cy="362049"/>
            </a:xfrm>
            <a:prstGeom prst="rect">
              <a:avLst/>
            </a:prstGeom>
          </p:spPr>
        </p:pic>
        <p:sp>
          <p:nvSpPr>
            <p:cNvPr id="18" name="TextBox 17">
              <a:extLst>
                <a:ext uri="{FF2B5EF4-FFF2-40B4-BE49-F238E27FC236}">
                  <a16:creationId xmlns:a16="http://schemas.microsoft.com/office/drawing/2014/main" id="{8FF5BDBA-308F-F970-C277-9AC545EB2E50}"/>
                </a:ext>
              </a:extLst>
            </p:cNvPr>
            <p:cNvSpPr txBox="1"/>
            <p:nvPr/>
          </p:nvSpPr>
          <p:spPr>
            <a:xfrm>
              <a:off x="5636260" y="3078642"/>
              <a:ext cx="79380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Clickable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Prototypes</a:t>
              </a:r>
            </a:p>
          </p:txBody>
        </p:sp>
        <p:sp>
          <p:nvSpPr>
            <p:cNvPr id="186" name="Rounded Rectangle 32">
              <a:extLst>
                <a:ext uri="{FF2B5EF4-FFF2-40B4-BE49-F238E27FC236}">
                  <a16:creationId xmlns:a16="http://schemas.microsoft.com/office/drawing/2014/main" id="{EB3786BB-33D1-0C86-8AA3-C314613BC584}"/>
                </a:ext>
              </a:extLst>
            </p:cNvPr>
            <p:cNvSpPr/>
            <p:nvPr/>
          </p:nvSpPr>
          <p:spPr>
            <a:xfrm>
              <a:off x="4173848" y="5341737"/>
              <a:ext cx="783887" cy="461013"/>
            </a:xfrm>
            <a:prstGeom prst="roundRect">
              <a:avLst>
                <a:gd name="adj" fmla="val 7113"/>
              </a:avLst>
            </a:prstGeom>
            <a:solidFill>
              <a:srgbClr val="150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193" name="TextBox 192">
              <a:extLst>
                <a:ext uri="{FF2B5EF4-FFF2-40B4-BE49-F238E27FC236}">
                  <a16:creationId xmlns:a16="http://schemas.microsoft.com/office/drawing/2014/main" id="{0D0AD488-1993-3323-16A4-2BBE5EA03B75}"/>
                </a:ext>
              </a:extLst>
            </p:cNvPr>
            <p:cNvSpPr txBox="1"/>
            <p:nvPr/>
          </p:nvSpPr>
          <p:spPr>
            <a:xfrm>
              <a:off x="4151257" y="5386895"/>
              <a:ext cx="829073"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Test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Automation</a:t>
              </a:r>
            </a:p>
          </p:txBody>
        </p:sp>
      </p:grpSp>
      <p:pic>
        <p:nvPicPr>
          <p:cNvPr id="4" name="Picture 28" descr="12 weeks with Figma: A review from a ...">
            <a:extLst>
              <a:ext uri="{FF2B5EF4-FFF2-40B4-BE49-F238E27FC236}">
                <a16:creationId xmlns:a16="http://schemas.microsoft.com/office/drawing/2014/main" id="{643DB471-C1B0-3C73-CAF9-E46D45CD20D8}"/>
              </a:ext>
            </a:extLst>
          </p:cNvPr>
          <p:cNvPicPr>
            <a:picLocks noChangeAspect="1" noChangeArrowheads="1"/>
          </p:cNvPicPr>
          <p:nvPr/>
        </p:nvPicPr>
        <p:blipFill rotWithShape="1">
          <a:blip r:embed="rId41">
            <a:extLst>
              <a:ext uri="{28A0092B-C50C-407E-A947-70E740481C1C}">
                <a14:useLocalDpi xmlns:a14="http://schemas.microsoft.com/office/drawing/2010/main" val="0"/>
              </a:ext>
            </a:extLst>
          </a:blip>
          <a:srcRect l="6170" t="5249" r="6364" b="7285"/>
          <a:stretch>
            <a:fillRect/>
          </a:stretch>
        </p:blipFill>
        <p:spPr bwMode="auto">
          <a:xfrm>
            <a:off x="10490662" y="5598501"/>
            <a:ext cx="254924" cy="25492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ocker Logo and symbol, meaning ...">
            <a:extLst>
              <a:ext uri="{FF2B5EF4-FFF2-40B4-BE49-F238E27FC236}">
                <a16:creationId xmlns:a16="http://schemas.microsoft.com/office/drawing/2014/main" id="{D9D64DB3-1F23-37A8-A280-DA3DA4BFF638}"/>
              </a:ext>
            </a:extLst>
          </p:cNvPr>
          <p:cNvPicPr>
            <a:picLocks noChangeAspect="1" noChangeArrowheads="1"/>
          </p:cNvPicPr>
          <p:nvPr/>
        </p:nvPicPr>
        <p:blipFill rotWithShape="1">
          <a:blip r:embed="rId42">
            <a:extLst>
              <a:ext uri="{28A0092B-C50C-407E-A947-70E740481C1C}">
                <a14:useLocalDpi xmlns:a14="http://schemas.microsoft.com/office/drawing/2010/main" val="0"/>
              </a:ext>
            </a:extLst>
          </a:blip>
          <a:srcRect l="16372" r="16359"/>
          <a:stretch>
            <a:fillRect/>
          </a:stretch>
        </p:blipFill>
        <p:spPr bwMode="auto">
          <a:xfrm>
            <a:off x="9622971" y="4344435"/>
            <a:ext cx="357052" cy="297236"/>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25">
            <a:extLst>
              <a:ext uri="{FF2B5EF4-FFF2-40B4-BE49-F238E27FC236}">
                <a16:creationId xmlns:a16="http://schemas.microsoft.com/office/drawing/2014/main" id="{F684FA40-7FC4-F5CF-9405-D2A1D16117FF}"/>
              </a:ext>
            </a:extLst>
          </p:cNvPr>
          <p:cNvSpPr/>
          <p:nvPr/>
        </p:nvSpPr>
        <p:spPr>
          <a:xfrm>
            <a:off x="5521788" y="1610817"/>
            <a:ext cx="1148423" cy="409646"/>
          </a:xfrm>
          <a:prstGeom prst="roundRect">
            <a:avLst>
              <a:gd name="adj" fmla="val 2310"/>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v</a:t>
            </a:r>
          </a:p>
        </p:txBody>
      </p:sp>
      <p:sp>
        <p:nvSpPr>
          <p:cNvPr id="17" name="Rounded Rectangle 25">
            <a:extLst>
              <a:ext uri="{FF2B5EF4-FFF2-40B4-BE49-F238E27FC236}">
                <a16:creationId xmlns:a16="http://schemas.microsoft.com/office/drawing/2014/main" id="{515EBBF4-9C9E-A3C5-861B-252B42F25E53}"/>
              </a:ext>
            </a:extLst>
          </p:cNvPr>
          <p:cNvSpPr/>
          <p:nvPr/>
        </p:nvSpPr>
        <p:spPr>
          <a:xfrm>
            <a:off x="3436010" y="1610817"/>
            <a:ext cx="842636" cy="449958"/>
          </a:xfrm>
          <a:prstGeom prst="roundRect">
            <a:avLst>
              <a:gd name="adj" fmla="val 2310"/>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v</a:t>
            </a:r>
          </a:p>
        </p:txBody>
      </p:sp>
      <p:grpSp>
        <p:nvGrpSpPr>
          <p:cNvPr id="20" name="Group 19">
            <a:extLst>
              <a:ext uri="{FF2B5EF4-FFF2-40B4-BE49-F238E27FC236}">
                <a16:creationId xmlns:a16="http://schemas.microsoft.com/office/drawing/2014/main" id="{5F4FE72C-81F2-96C7-177E-FFB2FB973A50}"/>
              </a:ext>
            </a:extLst>
          </p:cNvPr>
          <p:cNvGrpSpPr/>
          <p:nvPr/>
        </p:nvGrpSpPr>
        <p:grpSpPr>
          <a:xfrm>
            <a:off x="5639881" y="1735952"/>
            <a:ext cx="895230" cy="267223"/>
            <a:chOff x="3669419" y="1673322"/>
            <a:chExt cx="895230" cy="267223"/>
          </a:xfrm>
        </p:grpSpPr>
        <p:pic>
          <p:nvPicPr>
            <p:cNvPr id="21" name="Picture 8" descr="Visual Studio Code - Wikipedia">
              <a:extLst>
                <a:ext uri="{FF2B5EF4-FFF2-40B4-BE49-F238E27FC236}">
                  <a16:creationId xmlns:a16="http://schemas.microsoft.com/office/drawing/2014/main" id="{5C94E1A4-640D-8BF8-5B8D-A746415AC943}"/>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669419" y="1693243"/>
              <a:ext cx="225479" cy="2254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Cursor AI Code Editor | Paul Stamatiou">
              <a:extLst>
                <a:ext uri="{FF2B5EF4-FFF2-40B4-BE49-F238E27FC236}">
                  <a16:creationId xmlns:a16="http://schemas.microsoft.com/office/drawing/2014/main" id="{9C465379-BB38-8FB9-3E83-346CD369859D}"/>
                </a:ext>
              </a:extLst>
            </p:cNvPr>
            <p:cNvPicPr>
              <a:picLocks noChangeAspect="1" noChangeArrowheads="1"/>
            </p:cNvPicPr>
            <p:nvPr/>
          </p:nvPicPr>
          <p:blipFill rotWithShape="1">
            <a:blip r:embed="rId44">
              <a:extLst>
                <a:ext uri="{28A0092B-C50C-407E-A947-70E740481C1C}">
                  <a14:useLocalDpi xmlns:a14="http://schemas.microsoft.com/office/drawing/2010/main" val="0"/>
                </a:ext>
              </a:extLst>
            </a:blip>
            <a:srcRect l="8925" t="9486" r="9340" b="8885"/>
            <a:stretch>
              <a:fillRect/>
            </a:stretch>
          </p:blipFill>
          <p:spPr bwMode="auto">
            <a:xfrm>
              <a:off x="4347767" y="1691362"/>
              <a:ext cx="216882" cy="2166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Amazon Kiro Download | TechSpot">
              <a:extLst>
                <a:ext uri="{FF2B5EF4-FFF2-40B4-BE49-F238E27FC236}">
                  <a16:creationId xmlns:a16="http://schemas.microsoft.com/office/drawing/2014/main" id="{1DA660C4-79EC-08E3-70E2-0E0D8A91E84E}"/>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002919" y="1673322"/>
              <a:ext cx="267223" cy="267223"/>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16">
            <a:extLst>
              <a:ext uri="{FF2B5EF4-FFF2-40B4-BE49-F238E27FC236}">
                <a16:creationId xmlns:a16="http://schemas.microsoft.com/office/drawing/2014/main" id="{9EEC633B-8D2A-3D4D-8027-D7D0E9CD13CE}"/>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p:blipFill>
        <p:spPr bwMode="auto">
          <a:xfrm>
            <a:off x="3676244" y="1672069"/>
            <a:ext cx="362168" cy="36216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A115F17-F61D-5DEC-459A-A1601C3F4139}"/>
              </a:ext>
            </a:extLst>
          </p:cNvPr>
          <p:cNvSpPr txBox="1"/>
          <p:nvPr/>
        </p:nvSpPr>
        <p:spPr>
          <a:xfrm>
            <a:off x="2309570" y="1617337"/>
            <a:ext cx="1126440" cy="461665"/>
          </a:xfrm>
          <a:prstGeom prst="rect">
            <a:avLst/>
          </a:prstGeom>
          <a:noFill/>
        </p:spPr>
        <p:txBody>
          <a:bodyPr wrap="square" rtlCol="0">
            <a:spAutoFit/>
          </a:bodyPr>
          <a:lstStyle/>
          <a:p>
            <a:pPr algn="ctr"/>
            <a:r>
              <a:rPr lang="en-US" sz="800" b="1">
                <a:latin typeface="Arial" panose="020B0604020202020204" pitchFamily="34" charset="0"/>
                <a:cs typeface="Arial" panose="020B0604020202020204" pitchFamily="34" charset="0"/>
              </a:rPr>
              <a:t>AI-native Software </a:t>
            </a:r>
          </a:p>
          <a:p>
            <a:pPr algn="ctr"/>
            <a:r>
              <a:rPr lang="en-US" sz="800" b="1">
                <a:latin typeface="Arial" panose="020B0604020202020204" pitchFamily="34" charset="0"/>
                <a:cs typeface="Arial" panose="020B0604020202020204" pitchFamily="34" charset="0"/>
              </a:rPr>
              <a:t>Engineering Platform</a:t>
            </a:r>
          </a:p>
        </p:txBody>
      </p:sp>
      <p:sp>
        <p:nvSpPr>
          <p:cNvPr id="27" name="TextBox 26">
            <a:extLst>
              <a:ext uri="{FF2B5EF4-FFF2-40B4-BE49-F238E27FC236}">
                <a16:creationId xmlns:a16="http://schemas.microsoft.com/office/drawing/2014/main" id="{DBBE2DD7-372E-2C65-E486-80AE0C36598E}"/>
              </a:ext>
            </a:extLst>
          </p:cNvPr>
          <p:cNvSpPr txBox="1"/>
          <p:nvPr/>
        </p:nvSpPr>
        <p:spPr>
          <a:xfrm>
            <a:off x="4542911" y="1728074"/>
            <a:ext cx="1126440" cy="215444"/>
          </a:xfrm>
          <a:prstGeom prst="rect">
            <a:avLst/>
          </a:prstGeom>
          <a:noFill/>
        </p:spPr>
        <p:txBody>
          <a:bodyPr wrap="square" rtlCol="0">
            <a:spAutoFit/>
          </a:bodyPr>
          <a:lstStyle/>
          <a:p>
            <a:pPr algn="ctr"/>
            <a:r>
              <a:rPr lang="en-US" sz="800" b="1">
                <a:latin typeface="Arial" panose="020B0604020202020204" pitchFamily="34" charset="0"/>
                <a:cs typeface="Arial" panose="020B0604020202020204" pitchFamily="34" charset="0"/>
              </a:rPr>
              <a:t>MCP Clients</a:t>
            </a:r>
          </a:p>
        </p:txBody>
      </p:sp>
    </p:spTree>
    <p:extLst>
      <p:ext uri="{BB962C8B-B14F-4D97-AF65-F5344CB8AC3E}">
        <p14:creationId xmlns:p14="http://schemas.microsoft.com/office/powerpoint/2010/main" val="1346767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0DBB4-DCF8-8077-8652-A43120D4CF39}"/>
            </a:ext>
          </a:extLst>
        </p:cNvPr>
        <p:cNvGrpSpPr/>
        <p:nvPr/>
      </p:nvGrpSpPr>
      <p:grpSpPr>
        <a:xfrm>
          <a:off x="0" y="0"/>
          <a:ext cx="0" cy="0"/>
          <a:chOff x="0" y="0"/>
          <a:chExt cx="0" cy="0"/>
        </a:xfrm>
      </p:grpSpPr>
      <p:sp>
        <p:nvSpPr>
          <p:cNvPr id="2" name="Prostokąt zaokrąglony 73">
            <a:extLst>
              <a:ext uri="{FF2B5EF4-FFF2-40B4-BE49-F238E27FC236}">
                <a16:creationId xmlns:a16="http://schemas.microsoft.com/office/drawing/2014/main" id="{CD21FCDD-90DC-027B-3BE4-3690D838FE69}"/>
              </a:ext>
            </a:extLst>
          </p:cNvPr>
          <p:cNvSpPr/>
          <p:nvPr/>
        </p:nvSpPr>
        <p:spPr>
          <a:xfrm flipV="1">
            <a:off x="554038" y="1252070"/>
            <a:ext cx="11087100" cy="5052392"/>
          </a:xfrm>
          <a:prstGeom prst="roundRect">
            <a:avLst>
              <a:gd name="adj" fmla="val 1363"/>
            </a:avLst>
          </a:prstGeom>
          <a:solidFill>
            <a:srgbClr val="150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ymbol zastępczy numeru slajdu 2">
            <a:extLst>
              <a:ext uri="{FF2B5EF4-FFF2-40B4-BE49-F238E27FC236}">
                <a16:creationId xmlns:a16="http://schemas.microsoft.com/office/drawing/2014/main" id="{CCF8A27A-7CEF-588B-09C1-9BA45E6CCFEE}"/>
              </a:ext>
            </a:extLst>
          </p:cNvPr>
          <p:cNvSpPr>
            <a:spLocks noGrp="1"/>
          </p:cNvSpPr>
          <p:nvPr>
            <p:ph type="sldNum" sz="quarter" idx="10"/>
          </p:nvPr>
        </p:nvSpPr>
        <p:spPr/>
        <p:txBody>
          <a:bodyPr/>
          <a:lstStyle/>
          <a:p>
            <a:fld id="{4EE75B84-B7E0-4C4B-AC9D-894B0C074E7C}" type="slidenum">
              <a:rPr lang="en-PL" smtClean="0"/>
              <a:pPr/>
              <a:t>12</a:t>
            </a:fld>
            <a:endParaRPr lang="en-PL"/>
          </a:p>
        </p:txBody>
      </p:sp>
      <p:sp>
        <p:nvSpPr>
          <p:cNvPr id="14" name="Title 8">
            <a:extLst>
              <a:ext uri="{FF2B5EF4-FFF2-40B4-BE49-F238E27FC236}">
                <a16:creationId xmlns:a16="http://schemas.microsoft.com/office/drawing/2014/main" id="{9BDB0BEF-2C19-0B9A-300E-35C23A75C991}"/>
              </a:ext>
            </a:extLst>
          </p:cNvPr>
          <p:cNvSpPr txBox="1">
            <a:spLocks/>
          </p:cNvSpPr>
          <p:nvPr/>
        </p:nvSpPr>
        <p:spPr>
          <a:xfrm>
            <a:off x="554038" y="553538"/>
            <a:ext cx="6495985" cy="443198"/>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b="1" kern="1200">
                <a:solidFill>
                  <a:schemeClr val="tx2"/>
                </a:solidFill>
                <a:latin typeface="+mj-lt"/>
                <a:ea typeface="+mj-ea"/>
                <a:cs typeface="+mj-cs"/>
              </a:defRPr>
            </a:lvl1pPr>
          </a:lstStyle>
          <a:p>
            <a:pPr algn="l"/>
            <a:r>
              <a:rPr lang="en-US" sz="3200" b="0">
                <a:solidFill>
                  <a:schemeClr val="accent6"/>
                </a:solidFill>
              </a:rPr>
              <a:t>Our Partners</a:t>
            </a:r>
            <a:endParaRPr lang="en-GB" sz="3200" b="0" noProof="0">
              <a:solidFill>
                <a:schemeClr val="accent6"/>
              </a:solidFill>
              <a:cs typeface="Arial"/>
            </a:endParaRPr>
          </a:p>
        </p:txBody>
      </p:sp>
      <p:sp>
        <p:nvSpPr>
          <p:cNvPr id="5" name="TextBox 40">
            <a:extLst>
              <a:ext uri="{FF2B5EF4-FFF2-40B4-BE49-F238E27FC236}">
                <a16:creationId xmlns:a16="http://schemas.microsoft.com/office/drawing/2014/main" id="{9599E35E-FA91-29E3-AC0F-CD326ACE1CC2}"/>
              </a:ext>
            </a:extLst>
          </p:cNvPr>
          <p:cNvSpPr txBox="1"/>
          <p:nvPr/>
        </p:nvSpPr>
        <p:spPr>
          <a:xfrm>
            <a:off x="804089" y="4147147"/>
            <a:ext cx="1851604" cy="1446550"/>
          </a:xfrm>
          <a:prstGeom prst="rect">
            <a:avLst/>
          </a:prstGeom>
          <a:noFill/>
        </p:spPr>
        <p:txBody>
          <a:bodyPr wrap="square" lIns="0" rIns="0">
            <a:spAutoFit/>
          </a:bodyPr>
          <a:lstStyle/>
          <a:p>
            <a:pPr marL="0" marR="0" lvl="0" indent="0" defTabSz="914400" rtl="0" eaLnBrk="1" fontAlgn="auto" latinLnBrk="0" hangingPunct="1">
              <a:spcBef>
                <a:spcPts val="0"/>
              </a:spcBef>
              <a:spcAft>
                <a:spcPts val="0"/>
              </a:spcAft>
              <a:buClrTx/>
              <a:buSzTx/>
              <a:buFontTx/>
              <a:buNone/>
              <a:tabLst/>
              <a:defRPr/>
            </a:pPr>
            <a:r>
              <a:rPr lang="en-US" sz="1100" err="1">
                <a:solidFill>
                  <a:srgbClr val="FFFFFF"/>
                </a:solidFill>
                <a:latin typeface="+mj-lt"/>
              </a:rPr>
              <a:t>Xebia</a:t>
            </a:r>
            <a:r>
              <a:rPr lang="en-US" sz="1100">
                <a:solidFill>
                  <a:srgbClr val="FFFFFF"/>
                </a:solidFill>
                <a:latin typeface="+mj-lt"/>
              </a:rPr>
              <a:t> is partnering with Harness to redefine software delivery, integrating true agile platform engineering with AI-driven automation to empower development teams and accelerate business transformation.</a:t>
            </a:r>
            <a:endParaRPr kumimoji="0" lang="en-IN" sz="1100" b="0" i="0" u="none" strike="noStrike" kern="1200" cap="none" spc="0" normalizeH="0" baseline="0" noProof="0">
              <a:ln>
                <a:noFill/>
              </a:ln>
              <a:solidFill>
                <a:srgbClr val="FFFFFF"/>
              </a:solidFill>
              <a:effectLst/>
              <a:uLnTx/>
              <a:uFillTx/>
              <a:latin typeface="+mj-lt"/>
              <a:ea typeface="+mn-ea"/>
              <a:cs typeface="+mn-cs"/>
            </a:endParaRPr>
          </a:p>
        </p:txBody>
      </p:sp>
      <p:sp>
        <p:nvSpPr>
          <p:cNvPr id="6" name="TextBox 40">
            <a:extLst>
              <a:ext uri="{FF2B5EF4-FFF2-40B4-BE49-F238E27FC236}">
                <a16:creationId xmlns:a16="http://schemas.microsoft.com/office/drawing/2014/main" id="{1F8DF397-81EB-FC55-1732-D7802EE8198B}"/>
              </a:ext>
            </a:extLst>
          </p:cNvPr>
          <p:cNvSpPr txBox="1"/>
          <p:nvPr/>
        </p:nvSpPr>
        <p:spPr>
          <a:xfrm>
            <a:off x="2954149" y="4147147"/>
            <a:ext cx="1851604" cy="1277273"/>
          </a:xfrm>
          <a:prstGeom prst="rect">
            <a:avLst/>
          </a:prstGeom>
          <a:noFill/>
        </p:spPr>
        <p:txBody>
          <a:bodyPr wrap="square" lIns="0" rIns="0">
            <a:spAutoFit/>
          </a:bodyPr>
          <a:lstStyle/>
          <a:p>
            <a:pPr lvl="0">
              <a:defRPr/>
            </a:pPr>
            <a:r>
              <a:rPr lang="en-US" sz="1100" err="1">
                <a:solidFill>
                  <a:srgbClr val="FFFFFF"/>
                </a:solidFill>
                <a:latin typeface="+mj-lt"/>
              </a:rPr>
              <a:t>Rhino.ai</a:t>
            </a:r>
            <a:r>
              <a:rPr lang="en-US" sz="1100">
                <a:solidFill>
                  <a:srgbClr val="FFFFFF"/>
                </a:solidFill>
                <a:latin typeface="+mj-lt"/>
              </a:rPr>
              <a:t> enables enterprises to unlock business value through scalable machine learning solutions, intelligent automation, and advanced analytics across the enterprise lifecycle.</a:t>
            </a:r>
            <a:endParaRPr kumimoji="0" lang="en-IN" sz="1100" b="0" i="0" u="none" strike="noStrike" kern="1200" cap="none" spc="0" normalizeH="0" baseline="0" noProof="0">
              <a:ln>
                <a:noFill/>
              </a:ln>
              <a:solidFill>
                <a:srgbClr val="FFFFFF"/>
              </a:solidFill>
              <a:effectLst/>
              <a:uLnTx/>
              <a:uFillTx/>
              <a:latin typeface="+mj-lt"/>
              <a:ea typeface="+mn-ea"/>
              <a:cs typeface="+mn-cs"/>
            </a:endParaRPr>
          </a:p>
        </p:txBody>
      </p:sp>
      <p:sp>
        <p:nvSpPr>
          <p:cNvPr id="8" name="TextBox 40">
            <a:extLst>
              <a:ext uri="{FF2B5EF4-FFF2-40B4-BE49-F238E27FC236}">
                <a16:creationId xmlns:a16="http://schemas.microsoft.com/office/drawing/2014/main" id="{61F788B1-1EEA-5BAE-AA34-6CE090EF7C60}"/>
              </a:ext>
            </a:extLst>
          </p:cNvPr>
          <p:cNvSpPr txBox="1"/>
          <p:nvPr/>
        </p:nvSpPr>
        <p:spPr>
          <a:xfrm>
            <a:off x="5104209" y="4147147"/>
            <a:ext cx="1851604" cy="1785104"/>
          </a:xfrm>
          <a:prstGeom prst="rect">
            <a:avLst/>
          </a:prstGeom>
          <a:noFill/>
        </p:spPr>
        <p:txBody>
          <a:bodyPr wrap="square" lIns="0" rIns="0">
            <a:spAutoFit/>
          </a:bodyPr>
          <a:lstStyle/>
          <a:p>
            <a:pPr lvl="0">
              <a:defRPr/>
            </a:pPr>
            <a:r>
              <a:rPr lang="en-US" sz="1100">
                <a:solidFill>
                  <a:srgbClr val="FFFFFF"/>
                </a:solidFill>
                <a:latin typeface="+mj-lt"/>
              </a:rPr>
              <a:t>IBM Watson offers AI-powered solutions that help businesses automate processes, gain insights from data, and make smarter decisions. From natural language understanding to predictive analytics, Watson enables enterprise-grade AI at scale.</a:t>
            </a:r>
            <a:endParaRPr kumimoji="0" lang="en-IN" sz="1100" b="0" i="0" u="none" strike="noStrike" kern="1200" cap="none" spc="0" normalizeH="0" baseline="0" noProof="0">
              <a:ln>
                <a:noFill/>
              </a:ln>
              <a:solidFill>
                <a:srgbClr val="FFFFFF"/>
              </a:solidFill>
              <a:effectLst/>
              <a:uLnTx/>
              <a:uFillTx/>
              <a:latin typeface="+mj-lt"/>
              <a:ea typeface="+mn-ea"/>
              <a:cs typeface="+mn-cs"/>
            </a:endParaRPr>
          </a:p>
        </p:txBody>
      </p:sp>
      <p:sp>
        <p:nvSpPr>
          <p:cNvPr id="10" name="TextBox 40">
            <a:extLst>
              <a:ext uri="{FF2B5EF4-FFF2-40B4-BE49-F238E27FC236}">
                <a16:creationId xmlns:a16="http://schemas.microsoft.com/office/drawing/2014/main" id="{E3E6EFD1-E078-33B4-2BCB-60C4C58EE4A5}"/>
              </a:ext>
            </a:extLst>
          </p:cNvPr>
          <p:cNvSpPr txBox="1"/>
          <p:nvPr/>
        </p:nvSpPr>
        <p:spPr>
          <a:xfrm>
            <a:off x="7254269" y="4147147"/>
            <a:ext cx="1851604" cy="769441"/>
          </a:xfrm>
          <a:prstGeom prst="rect">
            <a:avLst/>
          </a:prstGeom>
          <a:noFill/>
        </p:spPr>
        <p:txBody>
          <a:bodyPr wrap="square" lIns="0" rIns="0">
            <a:spAutoFit/>
          </a:bodyPr>
          <a:lstStyle/>
          <a:p>
            <a:pPr marL="0" marR="0" lvl="0" indent="0" defTabSz="914400" rtl="0" eaLnBrk="1" fontAlgn="auto" latinLnBrk="0" hangingPunct="1">
              <a:spcBef>
                <a:spcPts val="0"/>
              </a:spcBef>
              <a:spcAft>
                <a:spcPts val="0"/>
              </a:spcAft>
              <a:buClrTx/>
              <a:buSzTx/>
              <a:buFontTx/>
              <a:buNone/>
              <a:tabLst/>
              <a:defRPr/>
            </a:pPr>
            <a:r>
              <a:rPr kumimoji="0" lang="en-US" sz="1100" b="0" i="0" u="none" strike="noStrike" kern="1200" cap="none" spc="0" normalizeH="0" baseline="0" noProof="0" err="1">
                <a:ln>
                  <a:noFill/>
                </a:ln>
                <a:solidFill>
                  <a:srgbClr val="FFFFFF"/>
                </a:solidFill>
                <a:effectLst/>
                <a:uLnTx/>
                <a:uFillTx/>
                <a:latin typeface="+mj-lt"/>
                <a:ea typeface="+mn-ea"/>
                <a:cs typeface="+mn-cs"/>
              </a:rPr>
              <a:t>Xebia</a:t>
            </a:r>
            <a:r>
              <a:rPr kumimoji="0" lang="en-US" sz="1100" b="0" i="0" u="none" strike="noStrike" kern="1200" cap="none" spc="0" normalizeH="0" baseline="0" noProof="0">
                <a:ln>
                  <a:noFill/>
                </a:ln>
                <a:solidFill>
                  <a:srgbClr val="FFFFFF"/>
                </a:solidFill>
                <a:effectLst/>
                <a:uLnTx/>
                <a:uFillTx/>
                <a:latin typeface="+mj-lt"/>
                <a:ea typeface="+mn-ea"/>
                <a:cs typeface="+mn-cs"/>
              </a:rPr>
              <a:t> is Global GitHub Partner of the Year 2024-2025 and </a:t>
            </a:r>
            <a:r>
              <a:rPr lang="en-US" sz="1100">
                <a:solidFill>
                  <a:srgbClr val="FFFFFF"/>
                </a:solidFill>
                <a:latin typeface="+mj-lt"/>
              </a:rPr>
              <a:t>GitHub’s first verified partner in Europe.</a:t>
            </a:r>
            <a:endParaRPr kumimoji="0" lang="en-IN" sz="1100" b="0" i="0" u="none" strike="noStrike" kern="1200" cap="none" spc="0" normalizeH="0" baseline="0" noProof="0">
              <a:ln>
                <a:noFill/>
              </a:ln>
              <a:solidFill>
                <a:srgbClr val="FFFFFF"/>
              </a:solidFill>
              <a:effectLst/>
              <a:uLnTx/>
              <a:uFillTx/>
              <a:latin typeface="+mj-lt"/>
              <a:ea typeface="+mn-ea"/>
              <a:cs typeface="+mn-cs"/>
            </a:endParaRPr>
          </a:p>
        </p:txBody>
      </p:sp>
      <p:pic>
        <p:nvPicPr>
          <p:cNvPr id="12" name="Picture 11" descr="A black and white striped logo&#10;&#10;AI-generated content may be incorrect.">
            <a:extLst>
              <a:ext uri="{FF2B5EF4-FFF2-40B4-BE49-F238E27FC236}">
                <a16:creationId xmlns:a16="http://schemas.microsoft.com/office/drawing/2014/main" id="{1C47BA1C-3251-4B74-280D-EA7BFDD90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209" y="3591330"/>
            <a:ext cx="750081" cy="300032"/>
          </a:xfrm>
          <a:prstGeom prst="rect">
            <a:avLst/>
          </a:prstGeom>
        </p:spPr>
      </p:pic>
      <p:pic>
        <p:nvPicPr>
          <p:cNvPr id="16" name="Picture 15">
            <a:extLst>
              <a:ext uri="{FF2B5EF4-FFF2-40B4-BE49-F238E27FC236}">
                <a16:creationId xmlns:a16="http://schemas.microsoft.com/office/drawing/2014/main" id="{15B214E0-C9EB-4B9C-CA83-0FD521DAAC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088" y="3597761"/>
            <a:ext cx="1160650" cy="287171"/>
          </a:xfrm>
          <a:prstGeom prst="rect">
            <a:avLst/>
          </a:prstGeom>
        </p:spPr>
      </p:pic>
      <p:pic>
        <p:nvPicPr>
          <p:cNvPr id="18" name="Picture 17">
            <a:extLst>
              <a:ext uri="{FF2B5EF4-FFF2-40B4-BE49-F238E27FC236}">
                <a16:creationId xmlns:a16="http://schemas.microsoft.com/office/drawing/2014/main" id="{86D11D8B-FB59-D6DA-A84E-4F9BFEC1FD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4149" y="3658170"/>
            <a:ext cx="1219915" cy="166352"/>
          </a:xfrm>
          <a:prstGeom prst="rect">
            <a:avLst/>
          </a:prstGeom>
        </p:spPr>
      </p:pic>
      <p:pic>
        <p:nvPicPr>
          <p:cNvPr id="22" name="Picture 21">
            <a:extLst>
              <a:ext uri="{FF2B5EF4-FFF2-40B4-BE49-F238E27FC236}">
                <a16:creationId xmlns:a16="http://schemas.microsoft.com/office/drawing/2014/main" id="{55B972F0-3622-BD8C-E595-7431023980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3572" y="3614659"/>
            <a:ext cx="890647" cy="253374"/>
          </a:xfrm>
          <a:prstGeom prst="rect">
            <a:avLst/>
          </a:prstGeom>
        </p:spPr>
      </p:pic>
      <p:pic>
        <p:nvPicPr>
          <p:cNvPr id="23" name="Obraz 22" descr="Obraz zawierający dłoń, osoba, palec, kciuk&#10;&#10;Zawartość wygenerowana przez AI może być niepoprawna.">
            <a:extLst>
              <a:ext uri="{FF2B5EF4-FFF2-40B4-BE49-F238E27FC236}">
                <a16:creationId xmlns:a16="http://schemas.microsoft.com/office/drawing/2014/main" id="{BD0059F8-C751-CEED-779E-352385BE42AE}"/>
              </a:ext>
            </a:extLst>
          </p:cNvPr>
          <p:cNvPicPr>
            <a:picLocks noChangeAspect="1"/>
          </p:cNvPicPr>
          <p:nvPr/>
        </p:nvPicPr>
        <p:blipFill>
          <a:blip r:embed="rId7">
            <a:extLst>
              <a:ext uri="{28A0092B-C50C-407E-A947-70E740481C1C}">
                <a14:useLocalDpi xmlns:a14="http://schemas.microsoft.com/office/drawing/2010/main" val="0"/>
              </a:ext>
            </a:extLst>
          </a:blip>
          <a:srcRect l="9928" r="9928" b="3364"/>
          <a:stretch>
            <a:fillRect/>
          </a:stretch>
        </p:blipFill>
        <p:spPr>
          <a:xfrm>
            <a:off x="804089" y="1515667"/>
            <a:ext cx="1972560" cy="1791763"/>
          </a:xfrm>
          <a:custGeom>
            <a:avLst/>
            <a:gdLst>
              <a:gd name="connsiteX0" fmla="*/ 23687 w 2273549"/>
              <a:gd name="connsiteY0" fmla="*/ 0 h 2065165"/>
              <a:gd name="connsiteX1" fmla="*/ 2249862 w 2273549"/>
              <a:gd name="connsiteY1" fmla="*/ 0 h 2065165"/>
              <a:gd name="connsiteX2" fmla="*/ 2273549 w 2273549"/>
              <a:gd name="connsiteY2" fmla="*/ 23687 h 2065165"/>
              <a:gd name="connsiteX3" fmla="*/ 2273549 w 2273549"/>
              <a:gd name="connsiteY3" fmla="*/ 2041478 h 2065165"/>
              <a:gd name="connsiteX4" fmla="*/ 2249862 w 2273549"/>
              <a:gd name="connsiteY4" fmla="*/ 2065165 h 2065165"/>
              <a:gd name="connsiteX5" fmla="*/ 23687 w 2273549"/>
              <a:gd name="connsiteY5" fmla="*/ 2065165 h 2065165"/>
              <a:gd name="connsiteX6" fmla="*/ 0 w 2273549"/>
              <a:gd name="connsiteY6" fmla="*/ 2041478 h 2065165"/>
              <a:gd name="connsiteX7" fmla="*/ 0 w 2273549"/>
              <a:gd name="connsiteY7" fmla="*/ 23687 h 2065165"/>
              <a:gd name="connsiteX8" fmla="*/ 23687 w 2273549"/>
              <a:gd name="connsiteY8" fmla="*/ 0 h 206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549" h="2065165">
                <a:moveTo>
                  <a:pt x="23687" y="0"/>
                </a:moveTo>
                <a:lnTo>
                  <a:pt x="2249862" y="0"/>
                </a:lnTo>
                <a:cubicBezTo>
                  <a:pt x="2262944" y="0"/>
                  <a:pt x="2273549" y="10605"/>
                  <a:pt x="2273549" y="23687"/>
                </a:cubicBezTo>
                <a:lnTo>
                  <a:pt x="2273549" y="2041478"/>
                </a:lnTo>
                <a:cubicBezTo>
                  <a:pt x="2273549" y="2054560"/>
                  <a:pt x="2262944" y="2065165"/>
                  <a:pt x="2249862" y="2065165"/>
                </a:cubicBezTo>
                <a:lnTo>
                  <a:pt x="23687" y="2065165"/>
                </a:lnTo>
                <a:cubicBezTo>
                  <a:pt x="10605" y="2065165"/>
                  <a:pt x="0" y="2054560"/>
                  <a:pt x="0" y="2041478"/>
                </a:cubicBezTo>
                <a:lnTo>
                  <a:pt x="0" y="23687"/>
                </a:lnTo>
                <a:cubicBezTo>
                  <a:pt x="0" y="10605"/>
                  <a:pt x="10605" y="0"/>
                  <a:pt x="23687" y="0"/>
                </a:cubicBezTo>
                <a:close/>
              </a:path>
            </a:pathLst>
          </a:custGeom>
        </p:spPr>
      </p:pic>
      <p:pic>
        <p:nvPicPr>
          <p:cNvPr id="26" name="Obraz 25" descr="Obraz zawierający osoba, ubrania, Ludzka twarz, kobieta&#10;&#10;Zawartość wygenerowana przez AI może być niepoprawna.">
            <a:extLst>
              <a:ext uri="{FF2B5EF4-FFF2-40B4-BE49-F238E27FC236}">
                <a16:creationId xmlns:a16="http://schemas.microsoft.com/office/drawing/2014/main" id="{6EB07DDF-BC24-8444-D9A2-46DDA1A7603A}"/>
              </a:ext>
            </a:extLst>
          </p:cNvPr>
          <p:cNvPicPr>
            <a:picLocks noChangeAspect="1"/>
          </p:cNvPicPr>
          <p:nvPr/>
        </p:nvPicPr>
        <p:blipFill>
          <a:blip r:embed="rId8">
            <a:extLst>
              <a:ext uri="{28A0092B-C50C-407E-A947-70E740481C1C}">
                <a14:useLocalDpi xmlns:a14="http://schemas.microsoft.com/office/drawing/2010/main" val="0"/>
              </a:ext>
            </a:extLst>
          </a:blip>
          <a:srcRect l="6447" t="1615" r="13297" b="1615"/>
          <a:stretch>
            <a:fillRect/>
          </a:stretch>
        </p:blipFill>
        <p:spPr>
          <a:xfrm>
            <a:off x="2954149" y="1515665"/>
            <a:ext cx="1972560" cy="1791763"/>
          </a:xfrm>
          <a:custGeom>
            <a:avLst/>
            <a:gdLst>
              <a:gd name="connsiteX0" fmla="*/ 23687 w 2273549"/>
              <a:gd name="connsiteY0" fmla="*/ 0 h 2065165"/>
              <a:gd name="connsiteX1" fmla="*/ 2249862 w 2273549"/>
              <a:gd name="connsiteY1" fmla="*/ 0 h 2065165"/>
              <a:gd name="connsiteX2" fmla="*/ 2273549 w 2273549"/>
              <a:gd name="connsiteY2" fmla="*/ 23687 h 2065165"/>
              <a:gd name="connsiteX3" fmla="*/ 2273549 w 2273549"/>
              <a:gd name="connsiteY3" fmla="*/ 2041478 h 2065165"/>
              <a:gd name="connsiteX4" fmla="*/ 2249862 w 2273549"/>
              <a:gd name="connsiteY4" fmla="*/ 2065165 h 2065165"/>
              <a:gd name="connsiteX5" fmla="*/ 23687 w 2273549"/>
              <a:gd name="connsiteY5" fmla="*/ 2065165 h 2065165"/>
              <a:gd name="connsiteX6" fmla="*/ 0 w 2273549"/>
              <a:gd name="connsiteY6" fmla="*/ 2041478 h 2065165"/>
              <a:gd name="connsiteX7" fmla="*/ 0 w 2273549"/>
              <a:gd name="connsiteY7" fmla="*/ 23687 h 2065165"/>
              <a:gd name="connsiteX8" fmla="*/ 23687 w 2273549"/>
              <a:gd name="connsiteY8" fmla="*/ 0 h 206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549" h="2065165">
                <a:moveTo>
                  <a:pt x="23687" y="0"/>
                </a:moveTo>
                <a:lnTo>
                  <a:pt x="2249862" y="0"/>
                </a:lnTo>
                <a:cubicBezTo>
                  <a:pt x="2262944" y="0"/>
                  <a:pt x="2273549" y="10605"/>
                  <a:pt x="2273549" y="23687"/>
                </a:cubicBezTo>
                <a:lnTo>
                  <a:pt x="2273549" y="2041478"/>
                </a:lnTo>
                <a:cubicBezTo>
                  <a:pt x="2273549" y="2054560"/>
                  <a:pt x="2262944" y="2065165"/>
                  <a:pt x="2249862" y="2065165"/>
                </a:cubicBezTo>
                <a:lnTo>
                  <a:pt x="23687" y="2065165"/>
                </a:lnTo>
                <a:cubicBezTo>
                  <a:pt x="10605" y="2065165"/>
                  <a:pt x="0" y="2054560"/>
                  <a:pt x="0" y="2041478"/>
                </a:cubicBezTo>
                <a:lnTo>
                  <a:pt x="0" y="23687"/>
                </a:lnTo>
                <a:cubicBezTo>
                  <a:pt x="0" y="10605"/>
                  <a:pt x="10605" y="0"/>
                  <a:pt x="23687" y="0"/>
                </a:cubicBezTo>
                <a:close/>
              </a:path>
            </a:pathLst>
          </a:custGeom>
        </p:spPr>
      </p:pic>
      <p:pic>
        <p:nvPicPr>
          <p:cNvPr id="29" name="Obraz 28" descr="Obraz zawierający narzędzie, światło&#10;&#10;Zawartość wygenerowana przez AI może być niepoprawna.">
            <a:extLst>
              <a:ext uri="{FF2B5EF4-FFF2-40B4-BE49-F238E27FC236}">
                <a16:creationId xmlns:a16="http://schemas.microsoft.com/office/drawing/2014/main" id="{E37BE7D8-84C3-94DF-CF2F-13077D7DF9CF}"/>
              </a:ext>
            </a:extLst>
          </p:cNvPr>
          <p:cNvPicPr>
            <a:picLocks noChangeAspect="1"/>
          </p:cNvPicPr>
          <p:nvPr/>
        </p:nvPicPr>
        <p:blipFill>
          <a:blip r:embed="rId9">
            <a:extLst>
              <a:ext uri="{28A0092B-C50C-407E-A947-70E740481C1C}">
                <a14:useLocalDpi xmlns:a14="http://schemas.microsoft.com/office/drawing/2010/main" val="0"/>
              </a:ext>
            </a:extLst>
          </a:blip>
          <a:srcRect l="8502" t="11641" r="27074" b="10679"/>
          <a:stretch>
            <a:fillRect/>
          </a:stretch>
        </p:blipFill>
        <p:spPr>
          <a:xfrm>
            <a:off x="5104209" y="1515666"/>
            <a:ext cx="1972560" cy="1791763"/>
          </a:xfrm>
          <a:custGeom>
            <a:avLst/>
            <a:gdLst>
              <a:gd name="connsiteX0" fmla="*/ 23687 w 2273549"/>
              <a:gd name="connsiteY0" fmla="*/ 0 h 2065165"/>
              <a:gd name="connsiteX1" fmla="*/ 2249862 w 2273549"/>
              <a:gd name="connsiteY1" fmla="*/ 0 h 2065165"/>
              <a:gd name="connsiteX2" fmla="*/ 2273549 w 2273549"/>
              <a:gd name="connsiteY2" fmla="*/ 23687 h 2065165"/>
              <a:gd name="connsiteX3" fmla="*/ 2273549 w 2273549"/>
              <a:gd name="connsiteY3" fmla="*/ 2041478 h 2065165"/>
              <a:gd name="connsiteX4" fmla="*/ 2249862 w 2273549"/>
              <a:gd name="connsiteY4" fmla="*/ 2065165 h 2065165"/>
              <a:gd name="connsiteX5" fmla="*/ 23687 w 2273549"/>
              <a:gd name="connsiteY5" fmla="*/ 2065165 h 2065165"/>
              <a:gd name="connsiteX6" fmla="*/ 0 w 2273549"/>
              <a:gd name="connsiteY6" fmla="*/ 2041478 h 2065165"/>
              <a:gd name="connsiteX7" fmla="*/ 0 w 2273549"/>
              <a:gd name="connsiteY7" fmla="*/ 23687 h 2065165"/>
              <a:gd name="connsiteX8" fmla="*/ 23687 w 2273549"/>
              <a:gd name="connsiteY8" fmla="*/ 0 h 206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549" h="2065165">
                <a:moveTo>
                  <a:pt x="23687" y="0"/>
                </a:moveTo>
                <a:lnTo>
                  <a:pt x="2249862" y="0"/>
                </a:lnTo>
                <a:cubicBezTo>
                  <a:pt x="2262944" y="0"/>
                  <a:pt x="2273549" y="10605"/>
                  <a:pt x="2273549" y="23687"/>
                </a:cubicBezTo>
                <a:lnTo>
                  <a:pt x="2273549" y="2041478"/>
                </a:lnTo>
                <a:cubicBezTo>
                  <a:pt x="2273549" y="2054560"/>
                  <a:pt x="2262944" y="2065165"/>
                  <a:pt x="2249862" y="2065165"/>
                </a:cubicBezTo>
                <a:lnTo>
                  <a:pt x="23687" y="2065165"/>
                </a:lnTo>
                <a:cubicBezTo>
                  <a:pt x="10605" y="2065165"/>
                  <a:pt x="0" y="2054560"/>
                  <a:pt x="0" y="2041478"/>
                </a:cubicBezTo>
                <a:lnTo>
                  <a:pt x="0" y="23687"/>
                </a:lnTo>
                <a:cubicBezTo>
                  <a:pt x="0" y="10605"/>
                  <a:pt x="10605" y="0"/>
                  <a:pt x="23687" y="0"/>
                </a:cubicBezTo>
                <a:close/>
              </a:path>
            </a:pathLst>
          </a:custGeom>
        </p:spPr>
      </p:pic>
      <p:pic>
        <p:nvPicPr>
          <p:cNvPr id="32" name="Obraz 31" descr="Obraz zawierający Ludzka twarz, osoba, okulary/szklanki, computer&#10;&#10;Zawartość wygenerowana przez AI może być niepoprawna.">
            <a:extLst>
              <a:ext uri="{FF2B5EF4-FFF2-40B4-BE49-F238E27FC236}">
                <a16:creationId xmlns:a16="http://schemas.microsoft.com/office/drawing/2014/main" id="{A534C154-3082-59A4-C5C9-4D35084AAE94}"/>
              </a:ext>
            </a:extLst>
          </p:cNvPr>
          <p:cNvPicPr>
            <a:picLocks noChangeAspect="1"/>
          </p:cNvPicPr>
          <p:nvPr/>
        </p:nvPicPr>
        <p:blipFill>
          <a:blip r:embed="rId10">
            <a:extLst>
              <a:ext uri="{28A0092B-C50C-407E-A947-70E740481C1C}">
                <a14:useLocalDpi xmlns:a14="http://schemas.microsoft.com/office/drawing/2010/main" val="0"/>
              </a:ext>
            </a:extLst>
          </a:blip>
          <a:srcRect l="7884" t="3867" r="12093"/>
          <a:stretch>
            <a:fillRect/>
          </a:stretch>
        </p:blipFill>
        <p:spPr>
          <a:xfrm>
            <a:off x="7254269" y="1514658"/>
            <a:ext cx="1972560" cy="1785165"/>
          </a:xfrm>
          <a:custGeom>
            <a:avLst/>
            <a:gdLst>
              <a:gd name="connsiteX0" fmla="*/ 23687 w 2273549"/>
              <a:gd name="connsiteY0" fmla="*/ 0 h 2057560"/>
              <a:gd name="connsiteX1" fmla="*/ 2249862 w 2273549"/>
              <a:gd name="connsiteY1" fmla="*/ 0 h 2057560"/>
              <a:gd name="connsiteX2" fmla="*/ 2273549 w 2273549"/>
              <a:gd name="connsiteY2" fmla="*/ 23687 h 2057560"/>
              <a:gd name="connsiteX3" fmla="*/ 2273549 w 2273549"/>
              <a:gd name="connsiteY3" fmla="*/ 2041478 h 2057560"/>
              <a:gd name="connsiteX4" fmla="*/ 2266888 w 2273549"/>
              <a:gd name="connsiteY4" fmla="*/ 2057560 h 2057560"/>
              <a:gd name="connsiteX5" fmla="*/ 6661 w 2273549"/>
              <a:gd name="connsiteY5" fmla="*/ 2057560 h 2057560"/>
              <a:gd name="connsiteX6" fmla="*/ 0 w 2273549"/>
              <a:gd name="connsiteY6" fmla="*/ 2041478 h 2057560"/>
              <a:gd name="connsiteX7" fmla="*/ 0 w 2273549"/>
              <a:gd name="connsiteY7" fmla="*/ 23687 h 2057560"/>
              <a:gd name="connsiteX8" fmla="*/ 23687 w 2273549"/>
              <a:gd name="connsiteY8" fmla="*/ 0 h 205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549" h="2057560">
                <a:moveTo>
                  <a:pt x="23687" y="0"/>
                </a:moveTo>
                <a:lnTo>
                  <a:pt x="2249862" y="0"/>
                </a:lnTo>
                <a:cubicBezTo>
                  <a:pt x="2262944" y="0"/>
                  <a:pt x="2273549" y="10605"/>
                  <a:pt x="2273549" y="23687"/>
                </a:cubicBezTo>
                <a:lnTo>
                  <a:pt x="2273549" y="2041478"/>
                </a:lnTo>
                <a:lnTo>
                  <a:pt x="2266888" y="2057560"/>
                </a:lnTo>
                <a:lnTo>
                  <a:pt x="6661" y="2057560"/>
                </a:lnTo>
                <a:lnTo>
                  <a:pt x="0" y="2041478"/>
                </a:lnTo>
                <a:lnTo>
                  <a:pt x="0" y="23687"/>
                </a:lnTo>
                <a:cubicBezTo>
                  <a:pt x="0" y="10605"/>
                  <a:pt x="10605" y="0"/>
                  <a:pt x="23687" y="0"/>
                </a:cubicBezTo>
                <a:close/>
              </a:path>
            </a:pathLst>
          </a:custGeom>
        </p:spPr>
      </p:pic>
      <p:sp>
        <p:nvSpPr>
          <p:cNvPr id="7" name="TextBox 40">
            <a:extLst>
              <a:ext uri="{FF2B5EF4-FFF2-40B4-BE49-F238E27FC236}">
                <a16:creationId xmlns:a16="http://schemas.microsoft.com/office/drawing/2014/main" id="{7BA5D62C-CB51-C385-7EDA-34DD7413BE2B}"/>
              </a:ext>
            </a:extLst>
          </p:cNvPr>
          <p:cNvSpPr txBox="1"/>
          <p:nvPr/>
        </p:nvSpPr>
        <p:spPr>
          <a:xfrm>
            <a:off x="9237851" y="4147147"/>
            <a:ext cx="2139038" cy="1954381"/>
          </a:xfrm>
          <a:prstGeom prst="rect">
            <a:avLst/>
          </a:prstGeom>
          <a:noFill/>
        </p:spPr>
        <p:txBody>
          <a:bodyPr wrap="square" lIns="0" rIns="0">
            <a:spAutoFit/>
          </a:bodyPr>
          <a:lstStyle/>
          <a:p>
            <a:pPr lvl="0">
              <a:defRPr/>
            </a:pPr>
            <a:r>
              <a:rPr lang="en-IN" sz="1100">
                <a:solidFill>
                  <a:srgbClr val="FFFFFF"/>
                </a:solidFill>
                <a:latin typeface="+mj-lt"/>
              </a:rPr>
              <a:t>CAST, the leader in Software Intelligence, empowers enterprises with AI-driven insights into application health, architecture, and cloud readiness. Through our partnership, we leverage CAST’s “MRI for Software” capabilities to accelerate modernization, reduce technical debt, and drive smarter transformation at scale.</a:t>
            </a:r>
          </a:p>
        </p:txBody>
      </p:sp>
      <p:pic>
        <p:nvPicPr>
          <p:cNvPr id="9" name="Obraz 8">
            <a:extLst>
              <a:ext uri="{FF2B5EF4-FFF2-40B4-BE49-F238E27FC236}">
                <a16:creationId xmlns:a16="http://schemas.microsoft.com/office/drawing/2014/main" id="{4D9BD878-A17E-2496-5C43-C8B6909BF84D}"/>
              </a:ext>
            </a:extLst>
          </p:cNvPr>
          <p:cNvPicPr>
            <a:picLocks noChangeAspect="1"/>
          </p:cNvPicPr>
          <p:nvPr/>
        </p:nvPicPr>
        <p:blipFill>
          <a:blip r:embed="rId11">
            <a:extLst>
              <a:ext uri="{28A0092B-C50C-407E-A947-70E740481C1C}">
                <a14:useLocalDpi xmlns:a14="http://schemas.microsoft.com/office/drawing/2010/main" val="0"/>
              </a:ext>
            </a:extLst>
          </a:blip>
          <a:srcRect l="32500" r="5572"/>
          <a:stretch>
            <a:fillRect/>
          </a:stretch>
        </p:blipFill>
        <p:spPr>
          <a:xfrm>
            <a:off x="9404329" y="1514658"/>
            <a:ext cx="1972560" cy="1785165"/>
          </a:xfrm>
          <a:custGeom>
            <a:avLst/>
            <a:gdLst>
              <a:gd name="connsiteX0" fmla="*/ 23687 w 2273549"/>
              <a:gd name="connsiteY0" fmla="*/ 0 h 2057560"/>
              <a:gd name="connsiteX1" fmla="*/ 2249862 w 2273549"/>
              <a:gd name="connsiteY1" fmla="*/ 0 h 2057560"/>
              <a:gd name="connsiteX2" fmla="*/ 2273549 w 2273549"/>
              <a:gd name="connsiteY2" fmla="*/ 23687 h 2057560"/>
              <a:gd name="connsiteX3" fmla="*/ 2273549 w 2273549"/>
              <a:gd name="connsiteY3" fmla="*/ 2041478 h 2057560"/>
              <a:gd name="connsiteX4" fmla="*/ 2266888 w 2273549"/>
              <a:gd name="connsiteY4" fmla="*/ 2057560 h 2057560"/>
              <a:gd name="connsiteX5" fmla="*/ 6661 w 2273549"/>
              <a:gd name="connsiteY5" fmla="*/ 2057560 h 2057560"/>
              <a:gd name="connsiteX6" fmla="*/ 0 w 2273549"/>
              <a:gd name="connsiteY6" fmla="*/ 2041478 h 2057560"/>
              <a:gd name="connsiteX7" fmla="*/ 0 w 2273549"/>
              <a:gd name="connsiteY7" fmla="*/ 23687 h 2057560"/>
              <a:gd name="connsiteX8" fmla="*/ 23687 w 2273549"/>
              <a:gd name="connsiteY8" fmla="*/ 0 h 205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549" h="2057560">
                <a:moveTo>
                  <a:pt x="23687" y="0"/>
                </a:moveTo>
                <a:lnTo>
                  <a:pt x="2249862" y="0"/>
                </a:lnTo>
                <a:cubicBezTo>
                  <a:pt x="2262944" y="0"/>
                  <a:pt x="2273549" y="10605"/>
                  <a:pt x="2273549" y="23687"/>
                </a:cubicBezTo>
                <a:lnTo>
                  <a:pt x="2273549" y="2041478"/>
                </a:lnTo>
                <a:lnTo>
                  <a:pt x="2266888" y="2057560"/>
                </a:lnTo>
                <a:lnTo>
                  <a:pt x="6661" y="2057560"/>
                </a:lnTo>
                <a:lnTo>
                  <a:pt x="0" y="2041478"/>
                </a:lnTo>
                <a:lnTo>
                  <a:pt x="0" y="23687"/>
                </a:lnTo>
                <a:cubicBezTo>
                  <a:pt x="0" y="10605"/>
                  <a:pt x="10605" y="0"/>
                  <a:pt x="23687" y="0"/>
                </a:cubicBezTo>
                <a:close/>
              </a:path>
            </a:pathLst>
          </a:custGeom>
        </p:spPr>
      </p:pic>
      <p:pic>
        <p:nvPicPr>
          <p:cNvPr id="17" name="Grafika 16">
            <a:extLst>
              <a:ext uri="{FF2B5EF4-FFF2-40B4-BE49-F238E27FC236}">
                <a16:creationId xmlns:a16="http://schemas.microsoft.com/office/drawing/2014/main" id="{5563973E-BB6C-6760-E369-88693A946438}"/>
              </a:ext>
            </a:extLst>
          </p:cNvPr>
          <p:cNvPicPr>
            <a:picLocks noChangeAspect="1"/>
          </p:cNvPicPr>
          <p:nvPr/>
        </p:nvPicPr>
        <p:blipFill>
          <a:blip r:embed="rId12">
            <a:lum bright="100000" contrast="100000"/>
            <a:extLst>
              <a:ext uri="{96DAC541-7B7A-43D3-8B79-37D633B846F1}">
                <asvg:svgBlip xmlns:asvg="http://schemas.microsoft.com/office/drawing/2016/SVG/main" r:embed="rId13"/>
              </a:ext>
            </a:extLst>
          </a:blip>
          <a:stretch>
            <a:fillRect/>
          </a:stretch>
        </p:blipFill>
        <p:spPr>
          <a:xfrm>
            <a:off x="9404330" y="3642155"/>
            <a:ext cx="1000132" cy="217361"/>
          </a:xfrm>
          <a:prstGeom prst="rect">
            <a:avLst/>
          </a:prstGeom>
        </p:spPr>
      </p:pic>
    </p:spTree>
    <p:extLst>
      <p:ext uri="{BB962C8B-B14F-4D97-AF65-F5344CB8AC3E}">
        <p14:creationId xmlns:p14="http://schemas.microsoft.com/office/powerpoint/2010/main" val="2626652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31A424B0-A26F-665C-FB06-92A82F53BF1B}"/>
            </a:ext>
          </a:extLst>
        </p:cNvPr>
        <p:cNvGrpSpPr/>
        <p:nvPr/>
      </p:nvGrpSpPr>
      <p:grpSpPr>
        <a:xfrm>
          <a:off x="0" y="0"/>
          <a:ext cx="0" cy="0"/>
          <a:chOff x="0" y="0"/>
          <a:chExt cx="0" cy="0"/>
        </a:xfrm>
      </p:grpSpPr>
      <p:sp>
        <p:nvSpPr>
          <p:cNvPr id="19" name="Title 1">
            <a:extLst>
              <a:ext uri="{FF2B5EF4-FFF2-40B4-BE49-F238E27FC236}">
                <a16:creationId xmlns:a16="http://schemas.microsoft.com/office/drawing/2014/main" id="{E176F58A-0EAD-1309-BCAB-E7D59DF53C46}"/>
              </a:ext>
            </a:extLst>
          </p:cNvPr>
          <p:cNvSpPr txBox="1">
            <a:spLocks/>
          </p:cNvSpPr>
          <p:nvPr/>
        </p:nvSpPr>
        <p:spPr>
          <a:xfrm>
            <a:off x="554164" y="4314334"/>
            <a:ext cx="11086973" cy="1994392"/>
          </a:xfrm>
          <a:prstGeom prst="rect">
            <a:avLst/>
          </a:prstGeom>
        </p:spPr>
        <p:txBody>
          <a:bodyPr vert="horz" lIns="0" tIns="0" rIns="0" bIns="0" rtlCol="0" anchor="b">
            <a:spAutoFit/>
          </a:bodyPr>
          <a:lstStyle>
            <a:lvl1pPr algn="ctr" defTabSz="914400" rtl="0" eaLnBrk="1" latinLnBrk="0" hangingPunct="1">
              <a:lnSpc>
                <a:spcPct val="90000"/>
              </a:lnSpc>
              <a:spcBef>
                <a:spcPct val="0"/>
              </a:spcBef>
              <a:buNone/>
              <a:defRPr sz="6000" b="1" kern="1200">
                <a:solidFill>
                  <a:schemeClr val="tx2"/>
                </a:solidFill>
                <a:latin typeface="+mj-lt"/>
                <a:ea typeface="+mj-ea"/>
                <a:cs typeface="+mj-cs"/>
              </a:defRPr>
            </a:lvl1pPr>
          </a:lstStyle>
          <a:p>
            <a:pPr algn="l"/>
            <a:r>
              <a:rPr lang="en-IN" sz="4800" b="0">
                <a:solidFill>
                  <a:schemeClr val="bg1"/>
                </a:solidFill>
              </a:rPr>
              <a:t>Features &amp; Offerings</a:t>
            </a:r>
            <a:r>
              <a:rPr lang="en-GB" sz="4800" b="0" noProof="0">
                <a:solidFill>
                  <a:schemeClr val="bg1"/>
                </a:solidFill>
              </a:rPr>
              <a:t> </a:t>
            </a:r>
            <a:br>
              <a:rPr lang="en-GB" sz="4800" b="0" noProof="0">
                <a:solidFill>
                  <a:schemeClr val="bg1"/>
                </a:solidFill>
              </a:rPr>
            </a:br>
            <a:r>
              <a:rPr lang="en-US" sz="4800">
                <a:solidFill>
                  <a:schemeClr val="bg1"/>
                </a:solidFill>
              </a:rPr>
              <a:t>Reflections through days </a:t>
            </a:r>
          </a:p>
          <a:p>
            <a:pPr algn="l"/>
            <a:r>
              <a:rPr lang="en-US" sz="4800">
                <a:solidFill>
                  <a:schemeClr val="bg1"/>
                </a:solidFill>
              </a:rPr>
              <a:t>in the lives of AI-enhanced roles</a:t>
            </a:r>
            <a:endParaRPr lang="en-GB" sz="4800" noProof="0">
              <a:solidFill>
                <a:schemeClr val="bg1"/>
              </a:solidFill>
              <a:cs typeface="Arial"/>
            </a:endParaRPr>
          </a:p>
        </p:txBody>
      </p:sp>
      <p:sp>
        <p:nvSpPr>
          <p:cNvPr id="21" name="Title 2">
            <a:extLst>
              <a:ext uri="{FF2B5EF4-FFF2-40B4-BE49-F238E27FC236}">
                <a16:creationId xmlns:a16="http://schemas.microsoft.com/office/drawing/2014/main" id="{38C03807-A60C-5385-7223-6BC9ED64AA08}"/>
              </a:ext>
            </a:extLst>
          </p:cNvPr>
          <p:cNvSpPr txBox="1">
            <a:spLocks/>
          </p:cNvSpPr>
          <p:nvPr/>
        </p:nvSpPr>
        <p:spPr>
          <a:xfrm>
            <a:off x="550863" y="549275"/>
            <a:ext cx="5545138" cy="166199"/>
          </a:xfrm>
          <a:prstGeom prst="rect">
            <a:avLst/>
          </a:prstGeom>
        </p:spPr>
        <p:txBody>
          <a:bodyPr vert="horz" lIns="0" tIns="0" rIns="0" bIns="0" rtlCol="0" anchor="b">
            <a:spAutoFit/>
          </a:bodyPr>
          <a:lstStyle>
            <a:lvl1pPr algn="ctr" defTabSz="914400" rtl="0" eaLnBrk="1" latinLnBrk="0" hangingPunct="1">
              <a:lnSpc>
                <a:spcPct val="90000"/>
              </a:lnSpc>
              <a:spcBef>
                <a:spcPct val="0"/>
              </a:spcBef>
              <a:buNone/>
              <a:defRPr sz="6000" b="1" kern="1200">
                <a:solidFill>
                  <a:schemeClr val="tx2"/>
                </a:solidFill>
                <a:latin typeface="+mj-lt"/>
                <a:ea typeface="+mj-ea"/>
                <a:cs typeface="+mj-cs"/>
              </a:defRPr>
            </a:lvl1pPr>
          </a:lstStyle>
          <a:p>
            <a:pPr algn="l"/>
            <a:r>
              <a:rPr lang="en-GB" sz="1200" b="0" noProof="0">
                <a:solidFill>
                  <a:schemeClr val="bg1"/>
                </a:solidFill>
              </a:rPr>
              <a:t>AI-Driven Software Development with </a:t>
            </a:r>
            <a:r>
              <a:rPr lang="en-GB" sz="1200" b="0" noProof="0" err="1">
                <a:solidFill>
                  <a:schemeClr val="bg1"/>
                </a:solidFill>
              </a:rPr>
              <a:t>Xebia</a:t>
            </a:r>
            <a:endParaRPr lang="en-GB" sz="1200" b="0" noProof="0">
              <a:solidFill>
                <a:schemeClr val="bg1"/>
              </a:solidFill>
            </a:endParaRPr>
          </a:p>
        </p:txBody>
      </p:sp>
      <p:pic>
        <p:nvPicPr>
          <p:cNvPr id="2" name="Graphic 1">
            <a:extLst>
              <a:ext uri="{FF2B5EF4-FFF2-40B4-BE49-F238E27FC236}">
                <a16:creationId xmlns:a16="http://schemas.microsoft.com/office/drawing/2014/main" id="{C3A807FE-CD25-A712-06C3-63F2022F061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85394" y="533282"/>
            <a:ext cx="1255744" cy="442730"/>
          </a:xfrm>
          <a:prstGeom prst="rect">
            <a:avLst/>
          </a:prstGeom>
        </p:spPr>
      </p:pic>
    </p:spTree>
    <p:extLst>
      <p:ext uri="{BB962C8B-B14F-4D97-AF65-F5344CB8AC3E}">
        <p14:creationId xmlns:p14="http://schemas.microsoft.com/office/powerpoint/2010/main" val="731113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rostokąt zaokrąglony 13">
            <a:extLst>
              <a:ext uri="{FF2B5EF4-FFF2-40B4-BE49-F238E27FC236}">
                <a16:creationId xmlns:a16="http://schemas.microsoft.com/office/drawing/2014/main" id="{406CF55F-666F-C9BD-3F50-494230810B7A}"/>
              </a:ext>
            </a:extLst>
          </p:cNvPr>
          <p:cNvSpPr/>
          <p:nvPr/>
        </p:nvSpPr>
        <p:spPr>
          <a:xfrm>
            <a:off x="3478351" y="4594159"/>
            <a:ext cx="8162783" cy="1714365"/>
          </a:xfrm>
          <a:prstGeom prst="roundRect">
            <a:avLst>
              <a:gd name="adj" fmla="val 190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ytuł 1">
            <a:extLst>
              <a:ext uri="{FF2B5EF4-FFF2-40B4-BE49-F238E27FC236}">
                <a16:creationId xmlns:a16="http://schemas.microsoft.com/office/drawing/2014/main" id="{7904B677-EE69-F854-B9CB-B076B363578E}"/>
              </a:ext>
            </a:extLst>
          </p:cNvPr>
          <p:cNvSpPr>
            <a:spLocks noGrp="1"/>
          </p:cNvSpPr>
          <p:nvPr>
            <p:ph type="title"/>
          </p:nvPr>
        </p:nvSpPr>
        <p:spPr>
          <a:xfrm>
            <a:off x="3478351" y="549476"/>
            <a:ext cx="7619709" cy="1131687"/>
          </a:xfrm>
        </p:spPr>
        <p:txBody>
          <a:bodyPr>
            <a:normAutofit fontScale="90000"/>
          </a:bodyPr>
          <a:lstStyle/>
          <a:p>
            <a:r>
              <a:rPr lang="en-US" sz="3200" b="0">
                <a:solidFill>
                  <a:schemeClr val="accent6"/>
                </a:solidFill>
              </a:rPr>
              <a:t>A day in the life of AI-powered Business Analyst, Product Owners and Scrum Masters</a:t>
            </a:r>
            <a:endParaRPr lang="en-GB" b="0">
              <a:solidFill>
                <a:schemeClr val="accent6"/>
              </a:solidFill>
            </a:endParaRPr>
          </a:p>
        </p:txBody>
      </p:sp>
      <p:sp>
        <p:nvSpPr>
          <p:cNvPr id="3" name="Symbol zastępczy numeru slajdu 2">
            <a:extLst>
              <a:ext uri="{FF2B5EF4-FFF2-40B4-BE49-F238E27FC236}">
                <a16:creationId xmlns:a16="http://schemas.microsoft.com/office/drawing/2014/main" id="{73ECE634-0E8F-F952-15B3-974629137F3D}"/>
              </a:ext>
            </a:extLst>
          </p:cNvPr>
          <p:cNvSpPr>
            <a:spLocks noGrp="1"/>
          </p:cNvSpPr>
          <p:nvPr>
            <p:ph type="sldNum" sz="quarter" idx="10"/>
          </p:nvPr>
        </p:nvSpPr>
        <p:spPr/>
        <p:txBody>
          <a:bodyPr/>
          <a:lstStyle/>
          <a:p>
            <a:fld id="{4EE75B84-B7E0-4C4B-AC9D-894B0C074E7C}" type="slidenum">
              <a:rPr lang="en-PL" smtClean="0"/>
              <a:pPr/>
              <a:t>14</a:t>
            </a:fld>
            <a:endParaRPr lang="en-PL"/>
          </a:p>
        </p:txBody>
      </p:sp>
      <p:sp>
        <p:nvSpPr>
          <p:cNvPr id="6" name="Content Placeholder 2">
            <a:extLst>
              <a:ext uri="{FF2B5EF4-FFF2-40B4-BE49-F238E27FC236}">
                <a16:creationId xmlns:a16="http://schemas.microsoft.com/office/drawing/2014/main" id="{9BDE5FE7-906E-18AA-F7E4-8D169387F444}"/>
              </a:ext>
            </a:extLst>
          </p:cNvPr>
          <p:cNvSpPr txBox="1">
            <a:spLocks/>
          </p:cNvSpPr>
          <p:nvPr/>
        </p:nvSpPr>
        <p:spPr>
          <a:xfrm>
            <a:off x="3478351" y="2618457"/>
            <a:ext cx="2615607" cy="884858"/>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pPr>
            <a:r>
              <a:rPr lang="en-US" sz="1000">
                <a:solidFill>
                  <a:schemeClr val="accent6"/>
                </a:solidFill>
              </a:rPr>
              <a:t>Requirements Elicitation</a:t>
            </a:r>
          </a:p>
          <a:p>
            <a:pPr>
              <a:lnSpc>
                <a:spcPct val="100000"/>
              </a:lnSpc>
              <a:spcBef>
                <a:spcPts val="0"/>
              </a:spcBef>
              <a:spcAft>
                <a:spcPts val="300"/>
              </a:spcAft>
            </a:pPr>
            <a:r>
              <a:rPr lang="en-US" sz="1000">
                <a:solidFill>
                  <a:schemeClr val="accent6"/>
                </a:solidFill>
              </a:rPr>
              <a:t>Requirements Elaboration</a:t>
            </a:r>
            <a:endParaRPr lang="en-IN" sz="1000">
              <a:solidFill>
                <a:schemeClr val="accent6"/>
              </a:solidFill>
            </a:endParaRPr>
          </a:p>
          <a:p>
            <a:pPr>
              <a:lnSpc>
                <a:spcPct val="100000"/>
              </a:lnSpc>
              <a:spcBef>
                <a:spcPts val="0"/>
              </a:spcBef>
              <a:spcAft>
                <a:spcPts val="300"/>
              </a:spcAft>
            </a:pPr>
            <a:r>
              <a:rPr lang="en-US" sz="1000">
                <a:solidFill>
                  <a:schemeClr val="accent6"/>
                </a:solidFill>
              </a:rPr>
              <a:t>Planning</a:t>
            </a:r>
          </a:p>
          <a:p>
            <a:pPr>
              <a:lnSpc>
                <a:spcPct val="100000"/>
              </a:lnSpc>
              <a:spcBef>
                <a:spcPts val="0"/>
              </a:spcBef>
              <a:spcAft>
                <a:spcPts val="300"/>
              </a:spcAft>
            </a:pPr>
            <a:r>
              <a:rPr lang="en-US" sz="1000">
                <a:solidFill>
                  <a:schemeClr val="accent6"/>
                </a:solidFill>
              </a:rPr>
              <a:t>Integration with JIRA, Azure DevOps, </a:t>
            </a:r>
            <a:r>
              <a:rPr lang="en-US" sz="1000" err="1">
                <a:solidFill>
                  <a:schemeClr val="accent6"/>
                </a:solidFill>
              </a:rPr>
              <a:t>Clickup</a:t>
            </a:r>
            <a:r>
              <a:rPr lang="en-US" sz="1000">
                <a:solidFill>
                  <a:schemeClr val="accent6"/>
                </a:solidFill>
              </a:rPr>
              <a:t> and more</a:t>
            </a:r>
            <a:endParaRPr lang="en-IN" sz="1000">
              <a:solidFill>
                <a:schemeClr val="accent6"/>
              </a:solidFill>
            </a:endParaRPr>
          </a:p>
        </p:txBody>
      </p:sp>
      <p:sp>
        <p:nvSpPr>
          <p:cNvPr id="7" name="Text Placeholder 12">
            <a:extLst>
              <a:ext uri="{FF2B5EF4-FFF2-40B4-BE49-F238E27FC236}">
                <a16:creationId xmlns:a16="http://schemas.microsoft.com/office/drawing/2014/main" id="{B18AA349-0A5E-DE59-C4FB-D8BDC5FF9B2E}"/>
              </a:ext>
            </a:extLst>
          </p:cNvPr>
          <p:cNvSpPr txBox="1">
            <a:spLocks/>
          </p:cNvSpPr>
          <p:nvPr/>
        </p:nvSpPr>
        <p:spPr>
          <a:xfrm>
            <a:off x="3478353" y="2183806"/>
            <a:ext cx="2615607" cy="2769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0">
                <a:solidFill>
                  <a:schemeClr val="accent6"/>
                </a:solidFill>
              </a:rPr>
              <a:t>Platform Features</a:t>
            </a:r>
            <a:endParaRPr lang="en-GB" b="0" noProof="0">
              <a:solidFill>
                <a:schemeClr val="accent6"/>
              </a:solidFill>
              <a:latin typeface="+mj-lt"/>
            </a:endParaRPr>
          </a:p>
        </p:txBody>
      </p:sp>
      <p:sp>
        <p:nvSpPr>
          <p:cNvPr id="8" name="Content Placeholder 2">
            <a:extLst>
              <a:ext uri="{FF2B5EF4-FFF2-40B4-BE49-F238E27FC236}">
                <a16:creationId xmlns:a16="http://schemas.microsoft.com/office/drawing/2014/main" id="{BF64F133-8F97-E2BB-95E0-070A90B9A0D6}"/>
              </a:ext>
            </a:extLst>
          </p:cNvPr>
          <p:cNvSpPr txBox="1">
            <a:spLocks/>
          </p:cNvSpPr>
          <p:nvPr/>
        </p:nvSpPr>
        <p:spPr>
          <a:xfrm>
            <a:off x="3678866" y="5092698"/>
            <a:ext cx="7772400" cy="974626"/>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0" indent="-171450" eaLnBrk="0" fontAlgn="base" hangingPunct="0">
              <a:lnSpc>
                <a:spcPct val="100000"/>
              </a:lnSpc>
              <a:spcBef>
                <a:spcPct val="0"/>
              </a:spcBef>
              <a:spcAft>
                <a:spcPts val="400"/>
              </a:spcAft>
            </a:pPr>
            <a:r>
              <a:rPr lang="en-US" sz="1000">
                <a:solidFill>
                  <a:schemeClr val="accent6"/>
                </a:solidFill>
              </a:rPr>
              <a:t>Leverages </a:t>
            </a:r>
            <a:r>
              <a:rPr lang="en-US" sz="1000" b="1">
                <a:solidFill>
                  <a:schemeClr val="accent6"/>
                </a:solidFill>
              </a:rPr>
              <a:t>Multimodal Data Ingestion</a:t>
            </a:r>
            <a:r>
              <a:rPr lang="en-US" sz="1000">
                <a:solidFill>
                  <a:schemeClr val="accent6"/>
                </a:solidFill>
              </a:rPr>
              <a:t> and </a:t>
            </a:r>
            <a:r>
              <a:rPr lang="en-US" sz="1000" b="1">
                <a:solidFill>
                  <a:schemeClr val="accent6"/>
                </a:solidFill>
              </a:rPr>
              <a:t>NLP Understanding</a:t>
            </a:r>
            <a:r>
              <a:rPr lang="en-US" sz="1000">
                <a:solidFill>
                  <a:schemeClr val="accent6"/>
                </a:solidFill>
              </a:rPr>
              <a:t> to process documents, chats, emails, and transcripts</a:t>
            </a:r>
          </a:p>
          <a:p>
            <a:pPr marL="171450" lvl="0" indent="-171450" eaLnBrk="0" fontAlgn="base" hangingPunct="0">
              <a:lnSpc>
                <a:spcPct val="100000"/>
              </a:lnSpc>
              <a:spcBef>
                <a:spcPct val="0"/>
              </a:spcBef>
              <a:spcAft>
                <a:spcPts val="400"/>
              </a:spcAft>
            </a:pPr>
            <a:r>
              <a:rPr lang="en-US" sz="1000" b="1">
                <a:solidFill>
                  <a:schemeClr val="accent6"/>
                </a:solidFill>
              </a:rPr>
              <a:t>Requirement Mining</a:t>
            </a:r>
            <a:r>
              <a:rPr lang="en-US" sz="1000">
                <a:solidFill>
                  <a:schemeClr val="accent6"/>
                </a:solidFill>
              </a:rPr>
              <a:t> and </a:t>
            </a:r>
            <a:r>
              <a:rPr lang="en-US" sz="1000" b="1">
                <a:solidFill>
                  <a:schemeClr val="accent6"/>
                </a:solidFill>
              </a:rPr>
              <a:t>Requirement Structuring</a:t>
            </a:r>
            <a:r>
              <a:rPr lang="en-US" sz="1000">
                <a:solidFill>
                  <a:schemeClr val="accent6"/>
                </a:solidFill>
              </a:rPr>
              <a:t> turn raw inputs into clear, categorized requirements</a:t>
            </a:r>
          </a:p>
          <a:p>
            <a:pPr marL="171450" lvl="0" indent="-171450" eaLnBrk="0" fontAlgn="base" hangingPunct="0">
              <a:lnSpc>
                <a:spcPct val="100000"/>
              </a:lnSpc>
              <a:spcBef>
                <a:spcPct val="0"/>
              </a:spcBef>
              <a:spcAft>
                <a:spcPts val="400"/>
              </a:spcAft>
            </a:pPr>
            <a:r>
              <a:rPr lang="en-US" sz="1000" b="1">
                <a:solidFill>
                  <a:schemeClr val="accent6"/>
                </a:solidFill>
              </a:rPr>
              <a:t>Planning &amp; Prioritization</a:t>
            </a:r>
            <a:r>
              <a:rPr lang="en-US" sz="1000">
                <a:solidFill>
                  <a:schemeClr val="accent6"/>
                </a:solidFill>
              </a:rPr>
              <a:t> and </a:t>
            </a:r>
            <a:r>
              <a:rPr lang="en-US" sz="1000" b="1">
                <a:solidFill>
                  <a:schemeClr val="accent6"/>
                </a:solidFill>
              </a:rPr>
              <a:t>Gap Analysis</a:t>
            </a:r>
            <a:r>
              <a:rPr lang="en-US" sz="1000">
                <a:solidFill>
                  <a:schemeClr val="accent6"/>
                </a:solidFill>
              </a:rPr>
              <a:t> tools help organize workstreams based on business impact</a:t>
            </a:r>
          </a:p>
          <a:p>
            <a:pPr marL="171450" lvl="0" indent="-171450" eaLnBrk="0" fontAlgn="base" hangingPunct="0">
              <a:lnSpc>
                <a:spcPct val="100000"/>
              </a:lnSpc>
              <a:spcBef>
                <a:spcPct val="0"/>
              </a:spcBef>
              <a:spcAft>
                <a:spcPts val="400"/>
              </a:spcAft>
            </a:pPr>
            <a:r>
              <a:rPr lang="en-US" sz="1000" b="1">
                <a:solidFill>
                  <a:schemeClr val="accent6"/>
                </a:solidFill>
              </a:rPr>
              <a:t>Feedback Loop</a:t>
            </a:r>
            <a:r>
              <a:rPr lang="en-US" sz="1000">
                <a:solidFill>
                  <a:schemeClr val="accent6"/>
                </a:solidFill>
              </a:rPr>
              <a:t> and </a:t>
            </a:r>
            <a:r>
              <a:rPr lang="en-US" sz="1000" b="1">
                <a:solidFill>
                  <a:schemeClr val="accent6"/>
                </a:solidFill>
              </a:rPr>
              <a:t>Memory &amp; Context Management</a:t>
            </a:r>
            <a:r>
              <a:rPr lang="en-US" sz="1000">
                <a:solidFill>
                  <a:schemeClr val="accent6"/>
                </a:solidFill>
              </a:rPr>
              <a:t> enable real-time validation and ongoing alignment</a:t>
            </a:r>
          </a:p>
          <a:p>
            <a:pPr marL="171450" lvl="0" indent="-171450" eaLnBrk="0" fontAlgn="base" hangingPunct="0">
              <a:lnSpc>
                <a:spcPct val="100000"/>
              </a:lnSpc>
              <a:spcBef>
                <a:spcPct val="0"/>
              </a:spcBef>
              <a:spcAft>
                <a:spcPts val="400"/>
              </a:spcAft>
            </a:pPr>
            <a:r>
              <a:rPr lang="en-US" sz="1000" b="1">
                <a:solidFill>
                  <a:schemeClr val="accent6"/>
                </a:solidFill>
              </a:rPr>
              <a:t>Image Analysis &amp; Feature Extraction</a:t>
            </a:r>
            <a:r>
              <a:rPr lang="en-US" sz="1000">
                <a:solidFill>
                  <a:schemeClr val="accent6"/>
                </a:solidFill>
              </a:rPr>
              <a:t> connects requirements to code; </a:t>
            </a:r>
            <a:r>
              <a:rPr lang="en-US" sz="1000" b="1">
                <a:solidFill>
                  <a:schemeClr val="accent6"/>
                </a:solidFill>
              </a:rPr>
              <a:t>Tool Integration</a:t>
            </a:r>
            <a:r>
              <a:rPr lang="en-US" sz="1000">
                <a:solidFill>
                  <a:schemeClr val="accent6"/>
                </a:solidFill>
              </a:rPr>
              <a:t> ensures end-to-end coverage</a:t>
            </a:r>
            <a:endParaRPr lang="en-US" altLang="en-US" sz="1000">
              <a:solidFill>
                <a:schemeClr val="accent6"/>
              </a:solidFill>
              <a:latin typeface="Arial" panose="020B0604020202020204" pitchFamily="34" charset="0"/>
            </a:endParaRPr>
          </a:p>
        </p:txBody>
      </p:sp>
      <p:sp>
        <p:nvSpPr>
          <p:cNvPr id="9" name="Text Placeholder 12">
            <a:extLst>
              <a:ext uri="{FF2B5EF4-FFF2-40B4-BE49-F238E27FC236}">
                <a16:creationId xmlns:a16="http://schemas.microsoft.com/office/drawing/2014/main" id="{EF0B2C8D-83C8-CA97-E359-5F6CD526230C}"/>
              </a:ext>
            </a:extLst>
          </p:cNvPr>
          <p:cNvSpPr txBox="1">
            <a:spLocks/>
          </p:cNvSpPr>
          <p:nvPr/>
        </p:nvSpPr>
        <p:spPr>
          <a:xfrm>
            <a:off x="3672610" y="4760113"/>
            <a:ext cx="7772400" cy="194393"/>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000"/>
              </a:spcAft>
            </a:pPr>
            <a:r>
              <a:rPr lang="en-US" sz="1400" b="0">
                <a:solidFill>
                  <a:schemeClr val="accent6"/>
                </a:solidFill>
              </a:rPr>
              <a:t>Activities Enhanced with the </a:t>
            </a:r>
            <a:r>
              <a:rPr lang="en-US" sz="1400" b="0" err="1">
                <a:solidFill>
                  <a:schemeClr val="accent6"/>
                </a:solidFill>
              </a:rPr>
              <a:t>Xebia</a:t>
            </a:r>
            <a:r>
              <a:rPr lang="en-US" sz="1400" b="0">
                <a:solidFill>
                  <a:schemeClr val="accent6"/>
                </a:solidFill>
              </a:rPr>
              <a:t> AI Native Software Engineering Solution</a:t>
            </a:r>
          </a:p>
        </p:txBody>
      </p:sp>
      <p:sp>
        <p:nvSpPr>
          <p:cNvPr id="10" name="Content Placeholder 2">
            <a:extLst>
              <a:ext uri="{FF2B5EF4-FFF2-40B4-BE49-F238E27FC236}">
                <a16:creationId xmlns:a16="http://schemas.microsoft.com/office/drawing/2014/main" id="{F5271683-73A9-D960-6419-9ADE17D81030}"/>
              </a:ext>
            </a:extLst>
          </p:cNvPr>
          <p:cNvSpPr txBox="1">
            <a:spLocks/>
          </p:cNvSpPr>
          <p:nvPr/>
        </p:nvSpPr>
        <p:spPr>
          <a:xfrm>
            <a:off x="6251940" y="2618457"/>
            <a:ext cx="2615607" cy="130805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pPr>
            <a:r>
              <a:rPr lang="en-IN" sz="1000">
                <a:solidFill>
                  <a:schemeClr val="accent6"/>
                </a:solidFill>
              </a:rPr>
              <a:t>Faster time to market</a:t>
            </a:r>
          </a:p>
          <a:p>
            <a:pPr>
              <a:lnSpc>
                <a:spcPct val="100000"/>
              </a:lnSpc>
              <a:spcBef>
                <a:spcPts val="0"/>
              </a:spcBef>
              <a:spcAft>
                <a:spcPts val="300"/>
              </a:spcAft>
            </a:pPr>
            <a:r>
              <a:rPr lang="en-IN" sz="1000">
                <a:solidFill>
                  <a:schemeClr val="accent6"/>
                </a:solidFill>
              </a:rPr>
              <a:t>Higher requirements quality</a:t>
            </a:r>
          </a:p>
          <a:p>
            <a:pPr>
              <a:lnSpc>
                <a:spcPct val="100000"/>
              </a:lnSpc>
              <a:spcBef>
                <a:spcPts val="0"/>
              </a:spcBef>
              <a:spcAft>
                <a:spcPts val="300"/>
              </a:spcAft>
            </a:pPr>
            <a:r>
              <a:rPr lang="en-IN" sz="1000">
                <a:solidFill>
                  <a:schemeClr val="accent6"/>
                </a:solidFill>
              </a:rPr>
              <a:t>Fewer iterations and rework</a:t>
            </a:r>
          </a:p>
          <a:p>
            <a:pPr>
              <a:lnSpc>
                <a:spcPct val="100000"/>
              </a:lnSpc>
              <a:spcBef>
                <a:spcPts val="0"/>
              </a:spcBef>
              <a:spcAft>
                <a:spcPts val="300"/>
              </a:spcAft>
            </a:pPr>
            <a:r>
              <a:rPr lang="en-IN" sz="1000">
                <a:solidFill>
                  <a:schemeClr val="accent6"/>
                </a:solidFill>
              </a:rPr>
              <a:t>Shorter planning cycles</a:t>
            </a:r>
          </a:p>
          <a:p>
            <a:pPr>
              <a:lnSpc>
                <a:spcPct val="100000"/>
              </a:lnSpc>
              <a:spcBef>
                <a:spcPts val="0"/>
              </a:spcBef>
              <a:spcAft>
                <a:spcPts val="300"/>
              </a:spcAft>
            </a:pPr>
            <a:r>
              <a:rPr lang="en-IN" sz="1000">
                <a:solidFill>
                  <a:schemeClr val="accent6"/>
                </a:solidFill>
              </a:rPr>
              <a:t>Improved team alignment</a:t>
            </a:r>
          </a:p>
          <a:p>
            <a:pPr>
              <a:lnSpc>
                <a:spcPct val="100000"/>
              </a:lnSpc>
              <a:spcBef>
                <a:spcPts val="0"/>
              </a:spcBef>
              <a:spcAft>
                <a:spcPts val="300"/>
              </a:spcAft>
            </a:pPr>
            <a:r>
              <a:rPr lang="en-IN" sz="1000">
                <a:solidFill>
                  <a:schemeClr val="accent6"/>
                </a:solidFill>
              </a:rPr>
              <a:t>Better resource utilization</a:t>
            </a:r>
          </a:p>
          <a:p>
            <a:pPr>
              <a:lnSpc>
                <a:spcPct val="100000"/>
              </a:lnSpc>
              <a:spcBef>
                <a:spcPts val="0"/>
              </a:spcBef>
              <a:spcAft>
                <a:spcPts val="300"/>
              </a:spcAft>
            </a:pPr>
            <a:r>
              <a:rPr lang="en-IN" sz="1000">
                <a:solidFill>
                  <a:schemeClr val="accent6"/>
                </a:solidFill>
              </a:rPr>
              <a:t>Continuous process improvement</a:t>
            </a:r>
          </a:p>
        </p:txBody>
      </p:sp>
      <p:sp>
        <p:nvSpPr>
          <p:cNvPr id="11" name="Text Placeholder 12">
            <a:extLst>
              <a:ext uri="{FF2B5EF4-FFF2-40B4-BE49-F238E27FC236}">
                <a16:creationId xmlns:a16="http://schemas.microsoft.com/office/drawing/2014/main" id="{764E5EE5-937C-17D4-DA56-2166892D5F5C}"/>
              </a:ext>
            </a:extLst>
          </p:cNvPr>
          <p:cNvSpPr txBox="1">
            <a:spLocks/>
          </p:cNvSpPr>
          <p:nvPr/>
        </p:nvSpPr>
        <p:spPr>
          <a:xfrm>
            <a:off x="6251942" y="2183806"/>
            <a:ext cx="2615607" cy="2769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0">
                <a:solidFill>
                  <a:schemeClr val="accent6"/>
                </a:solidFill>
              </a:rPr>
              <a:t>Key Metrics Impacted</a:t>
            </a:r>
            <a:endParaRPr lang="en-IN" b="0">
              <a:solidFill>
                <a:schemeClr val="accent6"/>
              </a:solidFill>
            </a:endParaRPr>
          </a:p>
        </p:txBody>
      </p:sp>
      <p:sp>
        <p:nvSpPr>
          <p:cNvPr id="12" name="Content Placeholder 2">
            <a:extLst>
              <a:ext uri="{FF2B5EF4-FFF2-40B4-BE49-F238E27FC236}">
                <a16:creationId xmlns:a16="http://schemas.microsoft.com/office/drawing/2014/main" id="{DC84CA75-6DFA-B5ED-BBBA-37D9B4FB0DE0}"/>
              </a:ext>
            </a:extLst>
          </p:cNvPr>
          <p:cNvSpPr txBox="1">
            <a:spLocks/>
          </p:cNvSpPr>
          <p:nvPr/>
        </p:nvSpPr>
        <p:spPr>
          <a:xfrm>
            <a:off x="9025527" y="2614353"/>
            <a:ext cx="2615607" cy="1384995"/>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ts val="0"/>
              </a:spcBef>
              <a:spcAft>
                <a:spcPts val="300"/>
              </a:spcAft>
            </a:pPr>
            <a:r>
              <a:rPr lang="en-US" sz="1000">
                <a:solidFill>
                  <a:schemeClr val="accent6"/>
                </a:solidFill>
              </a:rPr>
              <a:t>Capturing requirements during morning standups</a:t>
            </a:r>
          </a:p>
          <a:p>
            <a:pPr marL="171450" indent="-171450">
              <a:lnSpc>
                <a:spcPct val="100000"/>
              </a:lnSpc>
              <a:spcBef>
                <a:spcPts val="0"/>
              </a:spcBef>
              <a:spcAft>
                <a:spcPts val="300"/>
              </a:spcAft>
            </a:pPr>
            <a:r>
              <a:rPr lang="en-US" sz="1000">
                <a:solidFill>
                  <a:schemeClr val="accent6"/>
                </a:solidFill>
              </a:rPr>
              <a:t>Conducting requirements elicitation sessions</a:t>
            </a:r>
          </a:p>
          <a:p>
            <a:pPr marL="171450" indent="-171450">
              <a:lnSpc>
                <a:spcPct val="100000"/>
              </a:lnSpc>
              <a:spcBef>
                <a:spcPts val="0"/>
              </a:spcBef>
              <a:spcAft>
                <a:spcPts val="300"/>
              </a:spcAft>
            </a:pPr>
            <a:r>
              <a:rPr lang="en-US" sz="1000">
                <a:solidFill>
                  <a:schemeClr val="accent6"/>
                </a:solidFill>
              </a:rPr>
              <a:t>Aligning stakeholders and prioritizing scope</a:t>
            </a:r>
          </a:p>
          <a:p>
            <a:pPr marL="171450" indent="-171450">
              <a:lnSpc>
                <a:spcPct val="100000"/>
              </a:lnSpc>
              <a:spcBef>
                <a:spcPts val="0"/>
              </a:spcBef>
              <a:spcAft>
                <a:spcPts val="300"/>
              </a:spcAft>
            </a:pPr>
            <a:r>
              <a:rPr lang="en-US" sz="1000">
                <a:solidFill>
                  <a:schemeClr val="accent6"/>
                </a:solidFill>
              </a:rPr>
              <a:t>Collaborating with design and development teams</a:t>
            </a:r>
          </a:p>
          <a:p>
            <a:pPr marL="171450" indent="-171450">
              <a:lnSpc>
                <a:spcPct val="100000"/>
              </a:lnSpc>
              <a:spcBef>
                <a:spcPts val="0"/>
              </a:spcBef>
              <a:spcAft>
                <a:spcPts val="300"/>
              </a:spcAft>
            </a:pPr>
            <a:r>
              <a:rPr lang="en-US" sz="1000">
                <a:solidFill>
                  <a:schemeClr val="accent6"/>
                </a:solidFill>
              </a:rPr>
              <a:t>Tracking and reporting project progress</a:t>
            </a:r>
          </a:p>
        </p:txBody>
      </p:sp>
      <p:sp>
        <p:nvSpPr>
          <p:cNvPr id="13" name="Text Placeholder 12">
            <a:extLst>
              <a:ext uri="{FF2B5EF4-FFF2-40B4-BE49-F238E27FC236}">
                <a16:creationId xmlns:a16="http://schemas.microsoft.com/office/drawing/2014/main" id="{8591F782-F4E0-CDBA-B6E1-1975DB135D67}"/>
              </a:ext>
            </a:extLst>
          </p:cNvPr>
          <p:cNvSpPr txBox="1">
            <a:spLocks/>
          </p:cNvSpPr>
          <p:nvPr/>
        </p:nvSpPr>
        <p:spPr>
          <a:xfrm>
            <a:off x="9025529" y="2179702"/>
            <a:ext cx="2615607" cy="2769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0">
                <a:solidFill>
                  <a:schemeClr val="accent6"/>
                </a:solidFill>
              </a:rPr>
              <a:t>Typical Daily Activities</a:t>
            </a:r>
          </a:p>
        </p:txBody>
      </p:sp>
      <p:cxnSp>
        <p:nvCxnSpPr>
          <p:cNvPr id="16" name="Łącznik prosty 15">
            <a:extLst>
              <a:ext uri="{FF2B5EF4-FFF2-40B4-BE49-F238E27FC236}">
                <a16:creationId xmlns:a16="http://schemas.microsoft.com/office/drawing/2014/main" id="{C316A364-9114-D2D7-9AC9-8987299920F2}"/>
              </a:ext>
            </a:extLst>
          </p:cNvPr>
          <p:cNvCxnSpPr>
            <a:cxnSpLocks/>
          </p:cNvCxnSpPr>
          <p:nvPr/>
        </p:nvCxnSpPr>
        <p:spPr>
          <a:xfrm>
            <a:off x="3478351" y="2096354"/>
            <a:ext cx="26176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Łącznik prosty 17">
            <a:extLst>
              <a:ext uri="{FF2B5EF4-FFF2-40B4-BE49-F238E27FC236}">
                <a16:creationId xmlns:a16="http://schemas.microsoft.com/office/drawing/2014/main" id="{D4D3D282-242B-D4E2-26E7-7B1A9F6965C9}"/>
              </a:ext>
            </a:extLst>
          </p:cNvPr>
          <p:cNvCxnSpPr>
            <a:cxnSpLocks/>
          </p:cNvCxnSpPr>
          <p:nvPr/>
        </p:nvCxnSpPr>
        <p:spPr>
          <a:xfrm>
            <a:off x="6239265" y="2096354"/>
            <a:ext cx="26176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Łącznik prosty 18">
            <a:extLst>
              <a:ext uri="{FF2B5EF4-FFF2-40B4-BE49-F238E27FC236}">
                <a16:creationId xmlns:a16="http://schemas.microsoft.com/office/drawing/2014/main" id="{000F0006-7627-E030-BC3E-79CC386D725B}"/>
              </a:ext>
            </a:extLst>
          </p:cNvPr>
          <p:cNvCxnSpPr>
            <a:cxnSpLocks/>
          </p:cNvCxnSpPr>
          <p:nvPr/>
        </p:nvCxnSpPr>
        <p:spPr>
          <a:xfrm>
            <a:off x="9023485" y="2096354"/>
            <a:ext cx="2617649" cy="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Obraz 21" descr="Obraz zawierający Ludzka twarz, ubrania, koncert, osoba&#10;&#10;Zawartość wygenerowana przez AI może być niepoprawna.">
            <a:extLst>
              <a:ext uri="{FF2B5EF4-FFF2-40B4-BE49-F238E27FC236}">
                <a16:creationId xmlns:a16="http://schemas.microsoft.com/office/drawing/2014/main" id="{7E7FB3A8-8489-90A7-48FC-A8BD41B9F0B7}"/>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50864" y="549276"/>
            <a:ext cx="2731363" cy="5759450"/>
          </a:xfrm>
          <a:custGeom>
            <a:avLst/>
            <a:gdLst>
              <a:gd name="connsiteX0" fmla="*/ 51841 w 2731363"/>
              <a:gd name="connsiteY0" fmla="*/ 0 h 5759450"/>
              <a:gd name="connsiteX1" fmla="*/ 2679522 w 2731363"/>
              <a:gd name="connsiteY1" fmla="*/ 0 h 5759450"/>
              <a:gd name="connsiteX2" fmla="*/ 2731363 w 2731363"/>
              <a:gd name="connsiteY2" fmla="*/ 51841 h 5759450"/>
              <a:gd name="connsiteX3" fmla="*/ 2731363 w 2731363"/>
              <a:gd name="connsiteY3" fmla="*/ 5707609 h 5759450"/>
              <a:gd name="connsiteX4" fmla="*/ 2679522 w 2731363"/>
              <a:gd name="connsiteY4" fmla="*/ 5759450 h 5759450"/>
              <a:gd name="connsiteX5" fmla="*/ 51841 w 2731363"/>
              <a:gd name="connsiteY5" fmla="*/ 5759450 h 5759450"/>
              <a:gd name="connsiteX6" fmla="*/ 0 w 2731363"/>
              <a:gd name="connsiteY6" fmla="*/ 5707609 h 5759450"/>
              <a:gd name="connsiteX7" fmla="*/ 0 w 2731363"/>
              <a:gd name="connsiteY7" fmla="*/ 51841 h 5759450"/>
              <a:gd name="connsiteX8" fmla="*/ 51841 w 2731363"/>
              <a:gd name="connsiteY8" fmla="*/ 0 h 575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1363" h="5759450">
                <a:moveTo>
                  <a:pt x="51841" y="0"/>
                </a:moveTo>
                <a:lnTo>
                  <a:pt x="2679522" y="0"/>
                </a:lnTo>
                <a:cubicBezTo>
                  <a:pt x="2708153" y="0"/>
                  <a:pt x="2731363" y="23210"/>
                  <a:pt x="2731363" y="51841"/>
                </a:cubicBezTo>
                <a:lnTo>
                  <a:pt x="2731363" y="5707609"/>
                </a:lnTo>
                <a:cubicBezTo>
                  <a:pt x="2731363" y="5736240"/>
                  <a:pt x="2708153" y="5759450"/>
                  <a:pt x="2679522" y="5759450"/>
                </a:cubicBezTo>
                <a:lnTo>
                  <a:pt x="51841" y="5759450"/>
                </a:lnTo>
                <a:cubicBezTo>
                  <a:pt x="23210" y="5759450"/>
                  <a:pt x="0" y="5736240"/>
                  <a:pt x="0" y="5707609"/>
                </a:cubicBezTo>
                <a:lnTo>
                  <a:pt x="0" y="51841"/>
                </a:lnTo>
                <a:cubicBezTo>
                  <a:pt x="0" y="23210"/>
                  <a:pt x="23210" y="0"/>
                  <a:pt x="51841" y="0"/>
                </a:cubicBezTo>
                <a:close/>
              </a:path>
            </a:pathLst>
          </a:custGeom>
        </p:spPr>
      </p:pic>
      <p:sp>
        <p:nvSpPr>
          <p:cNvPr id="23" name="pole tekstowe 22">
            <a:extLst>
              <a:ext uri="{FF2B5EF4-FFF2-40B4-BE49-F238E27FC236}">
                <a16:creationId xmlns:a16="http://schemas.microsoft.com/office/drawing/2014/main" id="{CB15AEDB-C183-D5FF-C5D2-2B2803D8CB0C}"/>
              </a:ext>
            </a:extLst>
          </p:cNvPr>
          <p:cNvSpPr txBox="1"/>
          <p:nvPr/>
        </p:nvSpPr>
        <p:spPr>
          <a:xfrm>
            <a:off x="3395724" y="1463209"/>
            <a:ext cx="3765774" cy="338554"/>
          </a:xfrm>
          <a:prstGeom prst="rect">
            <a:avLst/>
          </a:prstGeom>
          <a:noFill/>
        </p:spPr>
        <p:txBody>
          <a:bodyPr wrap="none" rtlCol="0">
            <a:spAutoFit/>
          </a:bodyPr>
          <a:lstStyle/>
          <a:p>
            <a:r>
              <a:rPr lang="en-IN" sz="1600">
                <a:solidFill>
                  <a:schemeClr val="accent3"/>
                </a:solidFill>
              </a:rPr>
              <a:t>Potential Productivity Increase: 30-50%</a:t>
            </a:r>
          </a:p>
        </p:txBody>
      </p:sp>
    </p:spTree>
    <p:extLst>
      <p:ext uri="{BB962C8B-B14F-4D97-AF65-F5344CB8AC3E}">
        <p14:creationId xmlns:p14="http://schemas.microsoft.com/office/powerpoint/2010/main" val="3194823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7CF45-2F7B-0845-BD96-DA8CBF140178}"/>
            </a:ext>
          </a:extLst>
        </p:cNvPr>
        <p:cNvGrpSpPr/>
        <p:nvPr/>
      </p:nvGrpSpPr>
      <p:grpSpPr>
        <a:xfrm>
          <a:off x="0" y="0"/>
          <a:ext cx="0" cy="0"/>
          <a:chOff x="0" y="0"/>
          <a:chExt cx="0" cy="0"/>
        </a:xfrm>
      </p:grpSpPr>
      <p:sp>
        <p:nvSpPr>
          <p:cNvPr id="14" name="Prostokąt zaokrąglony 13">
            <a:extLst>
              <a:ext uri="{FF2B5EF4-FFF2-40B4-BE49-F238E27FC236}">
                <a16:creationId xmlns:a16="http://schemas.microsoft.com/office/drawing/2014/main" id="{ECD5DC34-5F1E-5D99-8081-8F80E67E3E86}"/>
              </a:ext>
            </a:extLst>
          </p:cNvPr>
          <p:cNvSpPr/>
          <p:nvPr/>
        </p:nvSpPr>
        <p:spPr>
          <a:xfrm>
            <a:off x="3478351" y="4646428"/>
            <a:ext cx="8162783" cy="1662096"/>
          </a:xfrm>
          <a:prstGeom prst="roundRect">
            <a:avLst>
              <a:gd name="adj" fmla="val 190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ytuł 1">
            <a:extLst>
              <a:ext uri="{FF2B5EF4-FFF2-40B4-BE49-F238E27FC236}">
                <a16:creationId xmlns:a16="http://schemas.microsoft.com/office/drawing/2014/main" id="{1138C675-1AF2-E628-AFFA-8537485AE211}"/>
              </a:ext>
            </a:extLst>
          </p:cNvPr>
          <p:cNvSpPr>
            <a:spLocks noGrp="1"/>
          </p:cNvSpPr>
          <p:nvPr>
            <p:ph type="title"/>
          </p:nvPr>
        </p:nvSpPr>
        <p:spPr>
          <a:xfrm>
            <a:off x="3478351" y="549476"/>
            <a:ext cx="6289537" cy="1131687"/>
          </a:xfrm>
        </p:spPr>
        <p:txBody>
          <a:bodyPr/>
          <a:lstStyle/>
          <a:p>
            <a:pPr lvl="0">
              <a:defRPr/>
            </a:pPr>
            <a:r>
              <a:rPr lang="en-US" sz="3200" b="0">
                <a:solidFill>
                  <a:schemeClr val="accent6"/>
                </a:solidFill>
              </a:rPr>
              <a:t>A day in the life of AI-powered Software Architects and Leads</a:t>
            </a:r>
          </a:p>
        </p:txBody>
      </p:sp>
      <p:sp>
        <p:nvSpPr>
          <p:cNvPr id="3" name="Symbol zastępczy numeru slajdu 2">
            <a:extLst>
              <a:ext uri="{FF2B5EF4-FFF2-40B4-BE49-F238E27FC236}">
                <a16:creationId xmlns:a16="http://schemas.microsoft.com/office/drawing/2014/main" id="{C4DA14E5-88C5-C976-F8D2-E8F5692A7C19}"/>
              </a:ext>
            </a:extLst>
          </p:cNvPr>
          <p:cNvSpPr>
            <a:spLocks noGrp="1"/>
          </p:cNvSpPr>
          <p:nvPr>
            <p:ph type="sldNum" sz="quarter" idx="10"/>
          </p:nvPr>
        </p:nvSpPr>
        <p:spPr/>
        <p:txBody>
          <a:bodyPr/>
          <a:lstStyle/>
          <a:p>
            <a:fld id="{4EE75B84-B7E0-4C4B-AC9D-894B0C074E7C}" type="slidenum">
              <a:rPr lang="en-PL" smtClean="0"/>
              <a:pPr/>
              <a:t>15</a:t>
            </a:fld>
            <a:endParaRPr lang="en-PL"/>
          </a:p>
        </p:txBody>
      </p:sp>
      <p:sp>
        <p:nvSpPr>
          <p:cNvPr id="6" name="Content Placeholder 2">
            <a:extLst>
              <a:ext uri="{FF2B5EF4-FFF2-40B4-BE49-F238E27FC236}">
                <a16:creationId xmlns:a16="http://schemas.microsoft.com/office/drawing/2014/main" id="{2E963F85-BD07-06FE-FDCF-8DED7BAA1DF6}"/>
              </a:ext>
            </a:extLst>
          </p:cNvPr>
          <p:cNvSpPr txBox="1">
            <a:spLocks/>
          </p:cNvSpPr>
          <p:nvPr/>
        </p:nvSpPr>
        <p:spPr>
          <a:xfrm>
            <a:off x="3478351" y="2618457"/>
            <a:ext cx="2615607" cy="111569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pPr>
            <a:r>
              <a:rPr lang="en-US" sz="1000">
                <a:solidFill>
                  <a:schemeClr val="accent6"/>
                </a:solidFill>
              </a:rPr>
              <a:t>C4 Model Architecture</a:t>
            </a:r>
          </a:p>
          <a:p>
            <a:pPr>
              <a:lnSpc>
                <a:spcPct val="100000"/>
              </a:lnSpc>
              <a:spcBef>
                <a:spcPts val="0"/>
              </a:spcBef>
              <a:spcAft>
                <a:spcPts val="300"/>
              </a:spcAft>
            </a:pPr>
            <a:r>
              <a:rPr lang="en-US" sz="1000">
                <a:solidFill>
                  <a:schemeClr val="accent6"/>
                </a:solidFill>
              </a:rPr>
              <a:t>Diagrams &amp; API Specs</a:t>
            </a:r>
          </a:p>
          <a:p>
            <a:pPr>
              <a:lnSpc>
                <a:spcPct val="100000"/>
              </a:lnSpc>
              <a:spcBef>
                <a:spcPts val="0"/>
              </a:spcBef>
              <a:spcAft>
                <a:spcPts val="300"/>
              </a:spcAft>
            </a:pPr>
            <a:r>
              <a:rPr lang="en-US" sz="1000">
                <a:solidFill>
                  <a:schemeClr val="accent6"/>
                </a:solidFill>
              </a:rPr>
              <a:t>High Level Design</a:t>
            </a:r>
          </a:p>
          <a:p>
            <a:pPr>
              <a:lnSpc>
                <a:spcPct val="100000"/>
              </a:lnSpc>
              <a:spcBef>
                <a:spcPts val="0"/>
              </a:spcBef>
              <a:spcAft>
                <a:spcPts val="300"/>
              </a:spcAft>
            </a:pPr>
            <a:r>
              <a:rPr lang="en-US" sz="1000">
                <a:solidFill>
                  <a:schemeClr val="accent6"/>
                </a:solidFill>
              </a:rPr>
              <a:t>Low Level Design</a:t>
            </a:r>
          </a:p>
          <a:p>
            <a:pPr>
              <a:lnSpc>
                <a:spcPct val="100000"/>
              </a:lnSpc>
              <a:spcBef>
                <a:spcPts val="0"/>
              </a:spcBef>
              <a:spcAft>
                <a:spcPts val="300"/>
              </a:spcAft>
            </a:pPr>
            <a:r>
              <a:rPr lang="en-US" sz="1000">
                <a:solidFill>
                  <a:schemeClr val="accent6"/>
                </a:solidFill>
              </a:rPr>
              <a:t>Documentation</a:t>
            </a:r>
          </a:p>
          <a:p>
            <a:pPr>
              <a:lnSpc>
                <a:spcPct val="100000"/>
              </a:lnSpc>
              <a:spcBef>
                <a:spcPts val="0"/>
              </a:spcBef>
              <a:spcAft>
                <a:spcPts val="300"/>
              </a:spcAft>
            </a:pPr>
            <a:r>
              <a:rPr lang="en-US" sz="1000">
                <a:solidFill>
                  <a:schemeClr val="accent6"/>
                </a:solidFill>
              </a:rPr>
              <a:t>Integration with Confluence</a:t>
            </a:r>
          </a:p>
        </p:txBody>
      </p:sp>
      <p:sp>
        <p:nvSpPr>
          <p:cNvPr id="7" name="Text Placeholder 12">
            <a:extLst>
              <a:ext uri="{FF2B5EF4-FFF2-40B4-BE49-F238E27FC236}">
                <a16:creationId xmlns:a16="http://schemas.microsoft.com/office/drawing/2014/main" id="{E6256DCF-1891-0189-C6B9-8F9AFF4712FB}"/>
              </a:ext>
            </a:extLst>
          </p:cNvPr>
          <p:cNvSpPr txBox="1">
            <a:spLocks/>
          </p:cNvSpPr>
          <p:nvPr/>
        </p:nvSpPr>
        <p:spPr>
          <a:xfrm>
            <a:off x="3478353" y="2183806"/>
            <a:ext cx="2615607" cy="2769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0">
                <a:solidFill>
                  <a:schemeClr val="accent6"/>
                </a:solidFill>
              </a:rPr>
              <a:t>Platform Features</a:t>
            </a:r>
            <a:endParaRPr lang="en-GB" b="0" noProof="0">
              <a:solidFill>
                <a:schemeClr val="accent6"/>
              </a:solidFill>
              <a:latin typeface="+mj-lt"/>
            </a:endParaRPr>
          </a:p>
        </p:txBody>
      </p:sp>
      <p:sp>
        <p:nvSpPr>
          <p:cNvPr id="8" name="Content Placeholder 2">
            <a:extLst>
              <a:ext uri="{FF2B5EF4-FFF2-40B4-BE49-F238E27FC236}">
                <a16:creationId xmlns:a16="http://schemas.microsoft.com/office/drawing/2014/main" id="{F928634A-6C1D-D2C1-5455-BFE386DF7D70}"/>
              </a:ext>
            </a:extLst>
          </p:cNvPr>
          <p:cNvSpPr txBox="1">
            <a:spLocks/>
          </p:cNvSpPr>
          <p:nvPr/>
        </p:nvSpPr>
        <p:spPr>
          <a:xfrm>
            <a:off x="3678866" y="5214268"/>
            <a:ext cx="7772400" cy="92333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0" indent="-171450" eaLnBrk="0" fontAlgn="base" hangingPunct="0">
              <a:lnSpc>
                <a:spcPct val="100000"/>
              </a:lnSpc>
              <a:spcBef>
                <a:spcPct val="0"/>
              </a:spcBef>
              <a:spcAft>
                <a:spcPts val="300"/>
              </a:spcAft>
            </a:pPr>
            <a:r>
              <a:rPr lang="en-US" sz="1000">
                <a:solidFill>
                  <a:schemeClr val="accent6"/>
                </a:solidFill>
              </a:rPr>
              <a:t>Applies </a:t>
            </a:r>
            <a:r>
              <a:rPr lang="en-US" sz="1000" b="1">
                <a:solidFill>
                  <a:schemeClr val="accent6"/>
                </a:solidFill>
              </a:rPr>
              <a:t>Multimodal Ingestion</a:t>
            </a:r>
            <a:r>
              <a:rPr lang="en-US" sz="1000">
                <a:solidFill>
                  <a:schemeClr val="accent6"/>
                </a:solidFill>
              </a:rPr>
              <a:t> and </a:t>
            </a:r>
            <a:r>
              <a:rPr lang="en-US" sz="1000" b="1">
                <a:solidFill>
                  <a:schemeClr val="accent6"/>
                </a:solidFill>
              </a:rPr>
              <a:t>NLP</a:t>
            </a:r>
            <a:r>
              <a:rPr lang="en-US" sz="1000">
                <a:solidFill>
                  <a:schemeClr val="accent6"/>
                </a:solidFill>
              </a:rPr>
              <a:t> to extract and interpret needs from code, stories, and docs</a:t>
            </a:r>
          </a:p>
          <a:p>
            <a:pPr marL="171450" lvl="0" indent="-171450" eaLnBrk="0" fontAlgn="base" hangingPunct="0">
              <a:lnSpc>
                <a:spcPct val="100000"/>
              </a:lnSpc>
              <a:spcBef>
                <a:spcPct val="0"/>
              </a:spcBef>
              <a:spcAft>
                <a:spcPts val="300"/>
              </a:spcAft>
            </a:pPr>
            <a:r>
              <a:rPr lang="en-US" sz="1000">
                <a:solidFill>
                  <a:schemeClr val="accent6"/>
                </a:solidFill>
              </a:rPr>
              <a:t>Enables </a:t>
            </a:r>
            <a:r>
              <a:rPr lang="en-US" sz="1000" b="1">
                <a:solidFill>
                  <a:schemeClr val="accent6"/>
                </a:solidFill>
              </a:rPr>
              <a:t>Automated Architecture Understanding</a:t>
            </a:r>
            <a:r>
              <a:rPr lang="en-US" sz="1000">
                <a:solidFill>
                  <a:schemeClr val="accent6"/>
                </a:solidFill>
              </a:rPr>
              <a:t>, </a:t>
            </a:r>
            <a:r>
              <a:rPr lang="en-US" sz="1000" b="1">
                <a:solidFill>
                  <a:schemeClr val="accent6"/>
                </a:solidFill>
              </a:rPr>
              <a:t>Domain Awareness</a:t>
            </a:r>
            <a:r>
              <a:rPr lang="en-US" sz="1000">
                <a:solidFill>
                  <a:schemeClr val="accent6"/>
                </a:solidFill>
              </a:rPr>
              <a:t>, and </a:t>
            </a:r>
            <a:r>
              <a:rPr lang="en-US" sz="1000" b="1">
                <a:solidFill>
                  <a:schemeClr val="accent6"/>
                </a:solidFill>
              </a:rPr>
              <a:t>Diagram Generation</a:t>
            </a:r>
            <a:r>
              <a:rPr lang="en-US" sz="1000">
                <a:solidFill>
                  <a:schemeClr val="accent6"/>
                </a:solidFill>
              </a:rPr>
              <a:t> to instantly create C4 views</a:t>
            </a:r>
          </a:p>
          <a:p>
            <a:pPr marL="171450" lvl="0" indent="-171450" eaLnBrk="0" fontAlgn="base" hangingPunct="0">
              <a:lnSpc>
                <a:spcPct val="100000"/>
              </a:lnSpc>
              <a:spcBef>
                <a:spcPct val="0"/>
              </a:spcBef>
              <a:spcAft>
                <a:spcPts val="300"/>
              </a:spcAft>
            </a:pPr>
            <a:r>
              <a:rPr lang="en-US" sz="1000" b="1">
                <a:solidFill>
                  <a:schemeClr val="accent6"/>
                </a:solidFill>
              </a:rPr>
              <a:t>High-Level and Low-Level Design Generators</a:t>
            </a:r>
            <a:r>
              <a:rPr lang="en-US" sz="1000">
                <a:solidFill>
                  <a:schemeClr val="accent6"/>
                </a:solidFill>
              </a:rPr>
              <a:t> produce structured design artifacts based on traceable inputs</a:t>
            </a:r>
          </a:p>
          <a:p>
            <a:pPr marL="171450" lvl="0" indent="-171450" eaLnBrk="0" fontAlgn="base" hangingPunct="0">
              <a:lnSpc>
                <a:spcPct val="100000"/>
              </a:lnSpc>
              <a:spcBef>
                <a:spcPct val="0"/>
              </a:spcBef>
              <a:spcAft>
                <a:spcPts val="300"/>
              </a:spcAft>
            </a:pPr>
            <a:r>
              <a:rPr lang="en-US" sz="1000" b="1">
                <a:solidFill>
                  <a:schemeClr val="accent6"/>
                </a:solidFill>
              </a:rPr>
              <a:t>Code-to-Architecture Traceability</a:t>
            </a:r>
            <a:r>
              <a:rPr lang="en-US" sz="1000">
                <a:solidFill>
                  <a:schemeClr val="accent6"/>
                </a:solidFill>
              </a:rPr>
              <a:t> connecting requirements, APIs, and system logic for full alignment</a:t>
            </a:r>
          </a:p>
          <a:p>
            <a:pPr marL="171450" indent="-171450" eaLnBrk="0" fontAlgn="base" hangingPunct="0">
              <a:lnSpc>
                <a:spcPct val="100000"/>
              </a:lnSpc>
              <a:spcBef>
                <a:spcPct val="0"/>
              </a:spcBef>
              <a:spcAft>
                <a:spcPts val="300"/>
              </a:spcAft>
            </a:pPr>
            <a:r>
              <a:rPr lang="en-US" sz="1000">
                <a:solidFill>
                  <a:schemeClr val="accent6"/>
                </a:solidFill>
              </a:rPr>
              <a:t>Uses </a:t>
            </a:r>
            <a:r>
              <a:rPr lang="en-US" sz="1000" b="1">
                <a:solidFill>
                  <a:schemeClr val="accent6"/>
                </a:solidFill>
              </a:rPr>
              <a:t>Collaboration Support</a:t>
            </a:r>
            <a:r>
              <a:rPr lang="en-US" sz="1000">
                <a:solidFill>
                  <a:schemeClr val="accent6"/>
                </a:solidFill>
              </a:rPr>
              <a:t> and </a:t>
            </a:r>
            <a:r>
              <a:rPr lang="en-US" sz="1000" b="1">
                <a:solidFill>
                  <a:schemeClr val="accent6"/>
                </a:solidFill>
              </a:rPr>
              <a:t>Memory Management</a:t>
            </a:r>
            <a:r>
              <a:rPr lang="en-US" sz="1000">
                <a:solidFill>
                  <a:schemeClr val="accent6"/>
                </a:solidFill>
              </a:rPr>
              <a:t> to capture context and support iterative design reviews</a:t>
            </a:r>
          </a:p>
        </p:txBody>
      </p:sp>
      <p:sp>
        <p:nvSpPr>
          <p:cNvPr id="9" name="Text Placeholder 12">
            <a:extLst>
              <a:ext uri="{FF2B5EF4-FFF2-40B4-BE49-F238E27FC236}">
                <a16:creationId xmlns:a16="http://schemas.microsoft.com/office/drawing/2014/main" id="{F5A439A8-DA98-13EC-312A-60633406B71F}"/>
              </a:ext>
            </a:extLst>
          </p:cNvPr>
          <p:cNvSpPr txBox="1">
            <a:spLocks/>
          </p:cNvSpPr>
          <p:nvPr/>
        </p:nvSpPr>
        <p:spPr>
          <a:xfrm>
            <a:off x="3672610" y="4881683"/>
            <a:ext cx="7772400" cy="194393"/>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000"/>
              </a:spcAft>
            </a:pPr>
            <a:r>
              <a:rPr lang="en-US" sz="1400" b="0">
                <a:solidFill>
                  <a:schemeClr val="accent6"/>
                </a:solidFill>
              </a:rPr>
              <a:t>Activities Enhanced with the </a:t>
            </a:r>
            <a:r>
              <a:rPr lang="en-US" sz="1400" b="0" err="1">
                <a:solidFill>
                  <a:schemeClr val="accent6"/>
                </a:solidFill>
              </a:rPr>
              <a:t>Xebia</a:t>
            </a:r>
            <a:r>
              <a:rPr lang="en-US" sz="1400" b="0">
                <a:solidFill>
                  <a:schemeClr val="accent6"/>
                </a:solidFill>
              </a:rPr>
              <a:t> AI Native Software Engineering Solution</a:t>
            </a:r>
          </a:p>
        </p:txBody>
      </p:sp>
      <p:sp>
        <p:nvSpPr>
          <p:cNvPr id="10" name="Content Placeholder 2">
            <a:extLst>
              <a:ext uri="{FF2B5EF4-FFF2-40B4-BE49-F238E27FC236}">
                <a16:creationId xmlns:a16="http://schemas.microsoft.com/office/drawing/2014/main" id="{9D825600-544B-D708-18ED-C9425E05F8CF}"/>
              </a:ext>
            </a:extLst>
          </p:cNvPr>
          <p:cNvSpPr txBox="1">
            <a:spLocks/>
          </p:cNvSpPr>
          <p:nvPr/>
        </p:nvSpPr>
        <p:spPr>
          <a:xfrm>
            <a:off x="6251940" y="2618457"/>
            <a:ext cx="2615607" cy="730969"/>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pPr>
            <a:r>
              <a:rPr lang="en-IN" sz="1000">
                <a:solidFill>
                  <a:schemeClr val="accent6"/>
                </a:solidFill>
              </a:rPr>
              <a:t>Faster diagram creation</a:t>
            </a:r>
          </a:p>
          <a:p>
            <a:pPr>
              <a:lnSpc>
                <a:spcPct val="100000"/>
              </a:lnSpc>
              <a:spcBef>
                <a:spcPts val="0"/>
              </a:spcBef>
              <a:spcAft>
                <a:spcPts val="300"/>
              </a:spcAft>
            </a:pPr>
            <a:r>
              <a:rPr lang="en-IN" sz="1000">
                <a:solidFill>
                  <a:schemeClr val="accent6"/>
                </a:solidFill>
              </a:rPr>
              <a:t>Shorter document cycles</a:t>
            </a:r>
          </a:p>
          <a:p>
            <a:pPr>
              <a:lnSpc>
                <a:spcPct val="100000"/>
              </a:lnSpc>
              <a:spcBef>
                <a:spcPts val="0"/>
              </a:spcBef>
              <a:spcAft>
                <a:spcPts val="300"/>
              </a:spcAft>
            </a:pPr>
            <a:r>
              <a:rPr lang="en-IN" sz="1000">
                <a:solidFill>
                  <a:schemeClr val="accent6"/>
                </a:solidFill>
              </a:rPr>
              <a:t>Better alignment with standards</a:t>
            </a:r>
          </a:p>
          <a:p>
            <a:pPr>
              <a:lnSpc>
                <a:spcPct val="100000"/>
              </a:lnSpc>
              <a:spcBef>
                <a:spcPts val="0"/>
              </a:spcBef>
              <a:spcAft>
                <a:spcPts val="300"/>
              </a:spcAft>
            </a:pPr>
            <a:r>
              <a:rPr lang="en-IN" sz="1000">
                <a:solidFill>
                  <a:schemeClr val="accent6"/>
                </a:solidFill>
              </a:rPr>
              <a:t>Broader artifact coverage</a:t>
            </a:r>
          </a:p>
        </p:txBody>
      </p:sp>
      <p:sp>
        <p:nvSpPr>
          <p:cNvPr id="11" name="Text Placeholder 12">
            <a:extLst>
              <a:ext uri="{FF2B5EF4-FFF2-40B4-BE49-F238E27FC236}">
                <a16:creationId xmlns:a16="http://schemas.microsoft.com/office/drawing/2014/main" id="{3971A83F-6389-A9A4-8BA4-763959883B31}"/>
              </a:ext>
            </a:extLst>
          </p:cNvPr>
          <p:cNvSpPr txBox="1">
            <a:spLocks/>
          </p:cNvSpPr>
          <p:nvPr/>
        </p:nvSpPr>
        <p:spPr>
          <a:xfrm>
            <a:off x="6251942" y="2183806"/>
            <a:ext cx="2615607" cy="2769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0">
                <a:solidFill>
                  <a:schemeClr val="accent6"/>
                </a:solidFill>
              </a:rPr>
              <a:t>Key Metrics Impacted</a:t>
            </a:r>
            <a:endParaRPr lang="en-IN" b="0">
              <a:solidFill>
                <a:schemeClr val="accent6"/>
              </a:solidFill>
            </a:endParaRPr>
          </a:p>
        </p:txBody>
      </p:sp>
      <p:sp>
        <p:nvSpPr>
          <p:cNvPr id="12" name="Content Placeholder 2">
            <a:extLst>
              <a:ext uri="{FF2B5EF4-FFF2-40B4-BE49-F238E27FC236}">
                <a16:creationId xmlns:a16="http://schemas.microsoft.com/office/drawing/2014/main" id="{D185B1B3-912D-F44F-5CD0-40F14C879191}"/>
              </a:ext>
            </a:extLst>
          </p:cNvPr>
          <p:cNvSpPr txBox="1">
            <a:spLocks/>
          </p:cNvSpPr>
          <p:nvPr/>
        </p:nvSpPr>
        <p:spPr>
          <a:xfrm>
            <a:off x="9025527" y="2614353"/>
            <a:ext cx="2615607" cy="1769715"/>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ts val="0"/>
              </a:spcBef>
              <a:spcAft>
                <a:spcPts val="300"/>
              </a:spcAft>
            </a:pPr>
            <a:r>
              <a:rPr lang="en-US" sz="1000">
                <a:solidFill>
                  <a:schemeClr val="accent6"/>
                </a:solidFill>
              </a:rPr>
              <a:t>Reviewing requirements</a:t>
            </a:r>
          </a:p>
          <a:p>
            <a:pPr marL="171450" indent="-171450">
              <a:lnSpc>
                <a:spcPct val="100000"/>
              </a:lnSpc>
              <a:spcBef>
                <a:spcPts val="0"/>
              </a:spcBef>
              <a:spcAft>
                <a:spcPts val="300"/>
              </a:spcAft>
            </a:pPr>
            <a:r>
              <a:rPr lang="en-US" sz="1000">
                <a:solidFill>
                  <a:schemeClr val="accent6"/>
                </a:solidFill>
              </a:rPr>
              <a:t>Designing system &amp; component architecture</a:t>
            </a:r>
          </a:p>
          <a:p>
            <a:pPr marL="171450" indent="-171450">
              <a:lnSpc>
                <a:spcPct val="100000"/>
              </a:lnSpc>
              <a:spcBef>
                <a:spcPts val="0"/>
              </a:spcBef>
              <a:spcAft>
                <a:spcPts val="300"/>
              </a:spcAft>
            </a:pPr>
            <a:r>
              <a:rPr lang="en-US" sz="1000">
                <a:solidFill>
                  <a:schemeClr val="accent6"/>
                </a:solidFill>
              </a:rPr>
              <a:t>Defining APIs &amp; interfaces</a:t>
            </a:r>
          </a:p>
          <a:p>
            <a:pPr marL="171450" indent="-171450">
              <a:lnSpc>
                <a:spcPct val="100000"/>
              </a:lnSpc>
              <a:spcBef>
                <a:spcPts val="0"/>
              </a:spcBef>
              <a:spcAft>
                <a:spcPts val="300"/>
              </a:spcAft>
            </a:pPr>
            <a:r>
              <a:rPr lang="en-US" sz="1000">
                <a:solidFill>
                  <a:schemeClr val="accent6"/>
                </a:solidFill>
              </a:rPr>
              <a:t>Collaborating with design and development teams</a:t>
            </a:r>
          </a:p>
          <a:p>
            <a:pPr marL="171450" indent="-171450">
              <a:lnSpc>
                <a:spcPct val="100000"/>
              </a:lnSpc>
              <a:spcBef>
                <a:spcPts val="0"/>
              </a:spcBef>
              <a:spcAft>
                <a:spcPts val="300"/>
              </a:spcAft>
            </a:pPr>
            <a:r>
              <a:rPr lang="en-US" sz="1000">
                <a:solidFill>
                  <a:schemeClr val="accent6"/>
                </a:solidFill>
              </a:rPr>
              <a:t>Producing HLDs (High-Level Designs) &amp; LLDs (Low-Level Designs)</a:t>
            </a:r>
          </a:p>
          <a:p>
            <a:pPr marL="171450" indent="-171450">
              <a:lnSpc>
                <a:spcPct val="100000"/>
              </a:lnSpc>
              <a:spcBef>
                <a:spcPts val="0"/>
              </a:spcBef>
              <a:spcAft>
                <a:spcPts val="300"/>
              </a:spcAft>
            </a:pPr>
            <a:r>
              <a:rPr lang="en-US" sz="1000">
                <a:solidFill>
                  <a:schemeClr val="accent6"/>
                </a:solidFill>
              </a:rPr>
              <a:t>Documenting in Confluence</a:t>
            </a:r>
          </a:p>
          <a:p>
            <a:pPr marL="171450" indent="-171450">
              <a:lnSpc>
                <a:spcPct val="100000"/>
              </a:lnSpc>
              <a:spcBef>
                <a:spcPts val="0"/>
              </a:spcBef>
              <a:spcAft>
                <a:spcPts val="300"/>
              </a:spcAft>
            </a:pPr>
            <a:r>
              <a:rPr lang="en-US" sz="1000">
                <a:solidFill>
                  <a:schemeClr val="accent6"/>
                </a:solidFill>
              </a:rPr>
              <a:t>Participating in design reviews</a:t>
            </a:r>
          </a:p>
        </p:txBody>
      </p:sp>
      <p:sp>
        <p:nvSpPr>
          <p:cNvPr id="13" name="Text Placeholder 12">
            <a:extLst>
              <a:ext uri="{FF2B5EF4-FFF2-40B4-BE49-F238E27FC236}">
                <a16:creationId xmlns:a16="http://schemas.microsoft.com/office/drawing/2014/main" id="{1A6A7219-75A5-3B93-3708-342619C0D98A}"/>
              </a:ext>
            </a:extLst>
          </p:cNvPr>
          <p:cNvSpPr txBox="1">
            <a:spLocks/>
          </p:cNvSpPr>
          <p:nvPr/>
        </p:nvSpPr>
        <p:spPr>
          <a:xfrm>
            <a:off x="9025529" y="2179702"/>
            <a:ext cx="2615607" cy="2769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0">
                <a:solidFill>
                  <a:schemeClr val="accent6"/>
                </a:solidFill>
              </a:rPr>
              <a:t>Typical Daily Activities</a:t>
            </a:r>
          </a:p>
        </p:txBody>
      </p:sp>
      <p:cxnSp>
        <p:nvCxnSpPr>
          <p:cNvPr id="16" name="Łącznik prosty 15">
            <a:extLst>
              <a:ext uri="{FF2B5EF4-FFF2-40B4-BE49-F238E27FC236}">
                <a16:creationId xmlns:a16="http://schemas.microsoft.com/office/drawing/2014/main" id="{D001E612-679D-4081-18FC-D6EABB6847A6}"/>
              </a:ext>
            </a:extLst>
          </p:cNvPr>
          <p:cNvCxnSpPr>
            <a:cxnSpLocks/>
          </p:cNvCxnSpPr>
          <p:nvPr/>
        </p:nvCxnSpPr>
        <p:spPr>
          <a:xfrm>
            <a:off x="3478351" y="2096354"/>
            <a:ext cx="26176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Łącznik prosty 17">
            <a:extLst>
              <a:ext uri="{FF2B5EF4-FFF2-40B4-BE49-F238E27FC236}">
                <a16:creationId xmlns:a16="http://schemas.microsoft.com/office/drawing/2014/main" id="{06AA86CF-6E05-2334-1F25-749B68A06260}"/>
              </a:ext>
            </a:extLst>
          </p:cNvPr>
          <p:cNvCxnSpPr>
            <a:cxnSpLocks/>
          </p:cNvCxnSpPr>
          <p:nvPr/>
        </p:nvCxnSpPr>
        <p:spPr>
          <a:xfrm>
            <a:off x="6239265" y="2096354"/>
            <a:ext cx="26176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Łącznik prosty 18">
            <a:extLst>
              <a:ext uri="{FF2B5EF4-FFF2-40B4-BE49-F238E27FC236}">
                <a16:creationId xmlns:a16="http://schemas.microsoft.com/office/drawing/2014/main" id="{F6639B70-0500-41DE-94BB-CAA4092270BC}"/>
              </a:ext>
            </a:extLst>
          </p:cNvPr>
          <p:cNvCxnSpPr>
            <a:cxnSpLocks/>
          </p:cNvCxnSpPr>
          <p:nvPr/>
        </p:nvCxnSpPr>
        <p:spPr>
          <a:xfrm>
            <a:off x="9023485" y="2096354"/>
            <a:ext cx="2617649" cy="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Obraz 21">
            <a:extLst>
              <a:ext uri="{FF2B5EF4-FFF2-40B4-BE49-F238E27FC236}">
                <a16:creationId xmlns:a16="http://schemas.microsoft.com/office/drawing/2014/main" id="{333784D2-60AA-AC46-DFDF-2845816B3164}"/>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50864" y="549276"/>
            <a:ext cx="2731363" cy="5759450"/>
          </a:xfrm>
          <a:custGeom>
            <a:avLst/>
            <a:gdLst>
              <a:gd name="connsiteX0" fmla="*/ 51841 w 2731363"/>
              <a:gd name="connsiteY0" fmla="*/ 0 h 5759450"/>
              <a:gd name="connsiteX1" fmla="*/ 2679522 w 2731363"/>
              <a:gd name="connsiteY1" fmla="*/ 0 h 5759450"/>
              <a:gd name="connsiteX2" fmla="*/ 2731363 w 2731363"/>
              <a:gd name="connsiteY2" fmla="*/ 51841 h 5759450"/>
              <a:gd name="connsiteX3" fmla="*/ 2731363 w 2731363"/>
              <a:gd name="connsiteY3" fmla="*/ 5707609 h 5759450"/>
              <a:gd name="connsiteX4" fmla="*/ 2679522 w 2731363"/>
              <a:gd name="connsiteY4" fmla="*/ 5759450 h 5759450"/>
              <a:gd name="connsiteX5" fmla="*/ 51841 w 2731363"/>
              <a:gd name="connsiteY5" fmla="*/ 5759450 h 5759450"/>
              <a:gd name="connsiteX6" fmla="*/ 0 w 2731363"/>
              <a:gd name="connsiteY6" fmla="*/ 5707609 h 5759450"/>
              <a:gd name="connsiteX7" fmla="*/ 0 w 2731363"/>
              <a:gd name="connsiteY7" fmla="*/ 51841 h 5759450"/>
              <a:gd name="connsiteX8" fmla="*/ 51841 w 2731363"/>
              <a:gd name="connsiteY8" fmla="*/ 0 h 575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1363" h="5759450">
                <a:moveTo>
                  <a:pt x="51841" y="0"/>
                </a:moveTo>
                <a:lnTo>
                  <a:pt x="2679522" y="0"/>
                </a:lnTo>
                <a:cubicBezTo>
                  <a:pt x="2708153" y="0"/>
                  <a:pt x="2731363" y="23210"/>
                  <a:pt x="2731363" y="51841"/>
                </a:cubicBezTo>
                <a:lnTo>
                  <a:pt x="2731363" y="5707609"/>
                </a:lnTo>
                <a:cubicBezTo>
                  <a:pt x="2731363" y="5736240"/>
                  <a:pt x="2708153" y="5759450"/>
                  <a:pt x="2679522" y="5759450"/>
                </a:cubicBezTo>
                <a:lnTo>
                  <a:pt x="51841" y="5759450"/>
                </a:lnTo>
                <a:cubicBezTo>
                  <a:pt x="23210" y="5759450"/>
                  <a:pt x="0" y="5736240"/>
                  <a:pt x="0" y="5707609"/>
                </a:cubicBezTo>
                <a:lnTo>
                  <a:pt x="0" y="51841"/>
                </a:lnTo>
                <a:cubicBezTo>
                  <a:pt x="0" y="23210"/>
                  <a:pt x="23210" y="0"/>
                  <a:pt x="51841" y="0"/>
                </a:cubicBezTo>
                <a:close/>
              </a:path>
            </a:pathLst>
          </a:custGeom>
        </p:spPr>
      </p:pic>
      <p:sp>
        <p:nvSpPr>
          <p:cNvPr id="23" name="pole tekstowe 22">
            <a:extLst>
              <a:ext uri="{FF2B5EF4-FFF2-40B4-BE49-F238E27FC236}">
                <a16:creationId xmlns:a16="http://schemas.microsoft.com/office/drawing/2014/main" id="{252C25E5-0CFE-ABC1-EE34-B104AE3D70F3}"/>
              </a:ext>
            </a:extLst>
          </p:cNvPr>
          <p:cNvSpPr txBox="1"/>
          <p:nvPr/>
        </p:nvSpPr>
        <p:spPr>
          <a:xfrm>
            <a:off x="3395724" y="1463209"/>
            <a:ext cx="3765774" cy="338554"/>
          </a:xfrm>
          <a:prstGeom prst="rect">
            <a:avLst/>
          </a:prstGeom>
          <a:noFill/>
        </p:spPr>
        <p:txBody>
          <a:bodyPr wrap="none" rtlCol="0">
            <a:spAutoFit/>
          </a:bodyPr>
          <a:lstStyle/>
          <a:p>
            <a:r>
              <a:rPr lang="en-IN" sz="1600">
                <a:solidFill>
                  <a:schemeClr val="accent3"/>
                </a:solidFill>
              </a:rPr>
              <a:t>Potential Productivity Increase: 30-40%</a:t>
            </a:r>
          </a:p>
        </p:txBody>
      </p:sp>
    </p:spTree>
    <p:extLst>
      <p:ext uri="{BB962C8B-B14F-4D97-AF65-F5344CB8AC3E}">
        <p14:creationId xmlns:p14="http://schemas.microsoft.com/office/powerpoint/2010/main" val="2587405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779F4-CD56-BE5B-E8C8-FB2139491FB3}"/>
            </a:ext>
          </a:extLst>
        </p:cNvPr>
        <p:cNvGrpSpPr/>
        <p:nvPr/>
      </p:nvGrpSpPr>
      <p:grpSpPr>
        <a:xfrm>
          <a:off x="0" y="0"/>
          <a:ext cx="0" cy="0"/>
          <a:chOff x="0" y="0"/>
          <a:chExt cx="0" cy="0"/>
        </a:xfrm>
      </p:grpSpPr>
      <p:sp>
        <p:nvSpPr>
          <p:cNvPr id="14" name="Prostokąt zaokrąglony 13">
            <a:extLst>
              <a:ext uri="{FF2B5EF4-FFF2-40B4-BE49-F238E27FC236}">
                <a16:creationId xmlns:a16="http://schemas.microsoft.com/office/drawing/2014/main" id="{A3320C52-FD0C-E353-17F5-287C9D8E4662}"/>
              </a:ext>
            </a:extLst>
          </p:cNvPr>
          <p:cNvSpPr/>
          <p:nvPr/>
        </p:nvSpPr>
        <p:spPr>
          <a:xfrm>
            <a:off x="3478351" y="4646428"/>
            <a:ext cx="8162783" cy="1662096"/>
          </a:xfrm>
          <a:prstGeom prst="roundRect">
            <a:avLst>
              <a:gd name="adj" fmla="val 190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ytuł 1">
            <a:extLst>
              <a:ext uri="{FF2B5EF4-FFF2-40B4-BE49-F238E27FC236}">
                <a16:creationId xmlns:a16="http://schemas.microsoft.com/office/drawing/2014/main" id="{814AFA0A-E017-62E4-9122-70DE640A35D2}"/>
              </a:ext>
            </a:extLst>
          </p:cNvPr>
          <p:cNvSpPr>
            <a:spLocks noGrp="1"/>
          </p:cNvSpPr>
          <p:nvPr>
            <p:ph type="title"/>
          </p:nvPr>
        </p:nvSpPr>
        <p:spPr>
          <a:xfrm>
            <a:off x="3478351" y="549476"/>
            <a:ext cx="6289537" cy="1131687"/>
          </a:xfrm>
        </p:spPr>
        <p:txBody>
          <a:bodyPr/>
          <a:lstStyle/>
          <a:p>
            <a:pPr lvl="0">
              <a:defRPr/>
            </a:pPr>
            <a:r>
              <a:rPr lang="en-US" sz="3200" b="0">
                <a:solidFill>
                  <a:schemeClr val="accent6"/>
                </a:solidFill>
              </a:rPr>
              <a:t>A day in the life of AI-powered UX Designers and UI Engineers</a:t>
            </a:r>
          </a:p>
        </p:txBody>
      </p:sp>
      <p:sp>
        <p:nvSpPr>
          <p:cNvPr id="3" name="Symbol zastępczy numeru slajdu 2">
            <a:extLst>
              <a:ext uri="{FF2B5EF4-FFF2-40B4-BE49-F238E27FC236}">
                <a16:creationId xmlns:a16="http://schemas.microsoft.com/office/drawing/2014/main" id="{382FD531-DA8F-CDDA-A55A-7FFD7CB0D260}"/>
              </a:ext>
            </a:extLst>
          </p:cNvPr>
          <p:cNvSpPr>
            <a:spLocks noGrp="1"/>
          </p:cNvSpPr>
          <p:nvPr>
            <p:ph type="sldNum" sz="quarter" idx="10"/>
          </p:nvPr>
        </p:nvSpPr>
        <p:spPr/>
        <p:txBody>
          <a:bodyPr/>
          <a:lstStyle/>
          <a:p>
            <a:fld id="{4EE75B84-B7E0-4C4B-AC9D-894B0C074E7C}" type="slidenum">
              <a:rPr lang="en-PL" smtClean="0"/>
              <a:pPr/>
              <a:t>16</a:t>
            </a:fld>
            <a:endParaRPr lang="en-PL"/>
          </a:p>
        </p:txBody>
      </p:sp>
      <p:sp>
        <p:nvSpPr>
          <p:cNvPr id="6" name="Content Placeholder 2">
            <a:extLst>
              <a:ext uri="{FF2B5EF4-FFF2-40B4-BE49-F238E27FC236}">
                <a16:creationId xmlns:a16="http://schemas.microsoft.com/office/drawing/2014/main" id="{9A1F7C08-617D-64F3-9FE4-DD2A6977BC4C}"/>
              </a:ext>
            </a:extLst>
          </p:cNvPr>
          <p:cNvSpPr txBox="1">
            <a:spLocks/>
          </p:cNvSpPr>
          <p:nvPr/>
        </p:nvSpPr>
        <p:spPr>
          <a:xfrm>
            <a:off x="3478351" y="2618457"/>
            <a:ext cx="2615607" cy="130805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pPr>
            <a:r>
              <a:rPr lang="en-US" sz="1000">
                <a:solidFill>
                  <a:schemeClr val="accent6"/>
                </a:solidFill>
              </a:rPr>
              <a:t>PRD</a:t>
            </a:r>
            <a:endParaRPr lang="en-IN" sz="1000">
              <a:solidFill>
                <a:schemeClr val="accent6"/>
              </a:solidFill>
            </a:endParaRPr>
          </a:p>
          <a:p>
            <a:pPr>
              <a:lnSpc>
                <a:spcPct val="100000"/>
              </a:lnSpc>
              <a:spcBef>
                <a:spcPts val="0"/>
              </a:spcBef>
              <a:spcAft>
                <a:spcPts val="300"/>
              </a:spcAft>
            </a:pPr>
            <a:r>
              <a:rPr lang="en-US" sz="1000">
                <a:solidFill>
                  <a:schemeClr val="accent6"/>
                </a:solidFill>
              </a:rPr>
              <a:t>Style Guide</a:t>
            </a:r>
            <a:endParaRPr lang="en-IN" sz="1000">
              <a:solidFill>
                <a:schemeClr val="accent6"/>
              </a:solidFill>
            </a:endParaRPr>
          </a:p>
          <a:p>
            <a:pPr>
              <a:lnSpc>
                <a:spcPct val="100000"/>
              </a:lnSpc>
              <a:spcBef>
                <a:spcPts val="0"/>
              </a:spcBef>
              <a:spcAft>
                <a:spcPts val="300"/>
              </a:spcAft>
            </a:pPr>
            <a:r>
              <a:rPr lang="en-US" sz="1000">
                <a:solidFill>
                  <a:schemeClr val="accent6"/>
                </a:solidFill>
              </a:rPr>
              <a:t>Screen Listing</a:t>
            </a:r>
            <a:endParaRPr lang="en-IN" sz="1000">
              <a:solidFill>
                <a:schemeClr val="accent6"/>
              </a:solidFill>
            </a:endParaRPr>
          </a:p>
          <a:p>
            <a:pPr>
              <a:lnSpc>
                <a:spcPct val="100000"/>
              </a:lnSpc>
              <a:spcBef>
                <a:spcPts val="0"/>
              </a:spcBef>
              <a:spcAft>
                <a:spcPts val="300"/>
              </a:spcAft>
            </a:pPr>
            <a:r>
              <a:rPr lang="en-US" sz="1000">
                <a:solidFill>
                  <a:schemeClr val="accent6"/>
                </a:solidFill>
              </a:rPr>
              <a:t>Wireframes</a:t>
            </a:r>
            <a:endParaRPr lang="en-IN" sz="1000">
              <a:solidFill>
                <a:schemeClr val="accent6"/>
              </a:solidFill>
            </a:endParaRPr>
          </a:p>
          <a:p>
            <a:pPr>
              <a:lnSpc>
                <a:spcPct val="100000"/>
              </a:lnSpc>
              <a:spcBef>
                <a:spcPts val="0"/>
              </a:spcBef>
              <a:spcAft>
                <a:spcPts val="300"/>
              </a:spcAft>
            </a:pPr>
            <a:r>
              <a:rPr lang="en-US" sz="1000">
                <a:solidFill>
                  <a:schemeClr val="accent6"/>
                </a:solidFill>
              </a:rPr>
              <a:t>UX Design</a:t>
            </a:r>
            <a:endParaRPr lang="en-IN" sz="1000">
              <a:solidFill>
                <a:schemeClr val="accent6"/>
              </a:solidFill>
            </a:endParaRPr>
          </a:p>
          <a:p>
            <a:pPr>
              <a:lnSpc>
                <a:spcPct val="100000"/>
              </a:lnSpc>
              <a:spcBef>
                <a:spcPts val="0"/>
              </a:spcBef>
              <a:spcAft>
                <a:spcPts val="300"/>
              </a:spcAft>
            </a:pPr>
            <a:r>
              <a:rPr lang="en-US" sz="1000">
                <a:solidFill>
                  <a:schemeClr val="accent6"/>
                </a:solidFill>
              </a:rPr>
              <a:t>Clickable Prototype</a:t>
            </a:r>
            <a:endParaRPr lang="en-IN" sz="1000">
              <a:solidFill>
                <a:schemeClr val="accent6"/>
              </a:solidFill>
            </a:endParaRPr>
          </a:p>
          <a:p>
            <a:pPr>
              <a:lnSpc>
                <a:spcPct val="100000"/>
              </a:lnSpc>
              <a:spcBef>
                <a:spcPts val="0"/>
              </a:spcBef>
              <a:spcAft>
                <a:spcPts val="300"/>
              </a:spcAft>
            </a:pPr>
            <a:r>
              <a:rPr lang="en-US" sz="1000">
                <a:solidFill>
                  <a:schemeClr val="accent6"/>
                </a:solidFill>
              </a:rPr>
              <a:t>UI FE Code Generation</a:t>
            </a:r>
            <a:endParaRPr lang="en-IN" sz="1000">
              <a:solidFill>
                <a:schemeClr val="accent6"/>
              </a:solidFill>
            </a:endParaRPr>
          </a:p>
        </p:txBody>
      </p:sp>
      <p:sp>
        <p:nvSpPr>
          <p:cNvPr id="7" name="Text Placeholder 12">
            <a:extLst>
              <a:ext uri="{FF2B5EF4-FFF2-40B4-BE49-F238E27FC236}">
                <a16:creationId xmlns:a16="http://schemas.microsoft.com/office/drawing/2014/main" id="{6C6D27E2-8B10-4440-2746-7967E955A9BE}"/>
              </a:ext>
            </a:extLst>
          </p:cNvPr>
          <p:cNvSpPr txBox="1">
            <a:spLocks/>
          </p:cNvSpPr>
          <p:nvPr/>
        </p:nvSpPr>
        <p:spPr>
          <a:xfrm>
            <a:off x="3478353" y="2183806"/>
            <a:ext cx="2615607" cy="2769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0">
                <a:solidFill>
                  <a:schemeClr val="accent6"/>
                </a:solidFill>
              </a:rPr>
              <a:t>Platform Features</a:t>
            </a:r>
            <a:endParaRPr lang="en-GB" b="0" noProof="0">
              <a:solidFill>
                <a:schemeClr val="accent6"/>
              </a:solidFill>
              <a:latin typeface="+mj-lt"/>
            </a:endParaRPr>
          </a:p>
        </p:txBody>
      </p:sp>
      <p:sp>
        <p:nvSpPr>
          <p:cNvPr id="8" name="Content Placeholder 2">
            <a:extLst>
              <a:ext uri="{FF2B5EF4-FFF2-40B4-BE49-F238E27FC236}">
                <a16:creationId xmlns:a16="http://schemas.microsoft.com/office/drawing/2014/main" id="{76A66B12-4479-D7F1-947E-13C21294296A}"/>
              </a:ext>
            </a:extLst>
          </p:cNvPr>
          <p:cNvSpPr txBox="1">
            <a:spLocks/>
          </p:cNvSpPr>
          <p:nvPr/>
        </p:nvSpPr>
        <p:spPr>
          <a:xfrm>
            <a:off x="3678866" y="5214268"/>
            <a:ext cx="7772400" cy="92333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ts val="0"/>
              </a:spcBef>
              <a:spcAft>
                <a:spcPts val="300"/>
              </a:spcAft>
            </a:pPr>
            <a:r>
              <a:rPr lang="en-US" sz="1000">
                <a:solidFill>
                  <a:schemeClr val="accent6"/>
                </a:solidFill>
              </a:rPr>
              <a:t>Uses </a:t>
            </a:r>
            <a:r>
              <a:rPr lang="en-US" sz="1000" b="1">
                <a:solidFill>
                  <a:schemeClr val="accent6"/>
                </a:solidFill>
              </a:rPr>
              <a:t>Multimodal Data Ingestion</a:t>
            </a:r>
            <a:r>
              <a:rPr lang="en-US" sz="1000">
                <a:solidFill>
                  <a:schemeClr val="accent6"/>
                </a:solidFill>
              </a:rPr>
              <a:t> and </a:t>
            </a:r>
            <a:r>
              <a:rPr lang="en-US" sz="1000" b="1">
                <a:solidFill>
                  <a:schemeClr val="accent6"/>
                </a:solidFill>
              </a:rPr>
              <a:t>Generate PRDs</a:t>
            </a:r>
            <a:r>
              <a:rPr lang="en-US" sz="1000">
                <a:solidFill>
                  <a:schemeClr val="accent6"/>
                </a:solidFill>
              </a:rPr>
              <a:t> to extract key UX needs from documents, stories, and notes</a:t>
            </a:r>
          </a:p>
          <a:p>
            <a:pPr eaLnBrk="0" fontAlgn="base" hangingPunct="0">
              <a:lnSpc>
                <a:spcPct val="100000"/>
              </a:lnSpc>
              <a:spcBef>
                <a:spcPts val="0"/>
              </a:spcBef>
              <a:spcAft>
                <a:spcPts val="300"/>
              </a:spcAft>
            </a:pPr>
            <a:r>
              <a:rPr lang="en-US" sz="1000" b="1">
                <a:solidFill>
                  <a:schemeClr val="accent6"/>
                </a:solidFill>
              </a:rPr>
              <a:t>Map User Flows</a:t>
            </a:r>
            <a:r>
              <a:rPr lang="en-US" sz="1000">
                <a:solidFill>
                  <a:schemeClr val="accent6"/>
                </a:solidFill>
              </a:rPr>
              <a:t> and </a:t>
            </a:r>
            <a:r>
              <a:rPr lang="en-US" sz="1000" b="1">
                <a:solidFill>
                  <a:schemeClr val="accent6"/>
                </a:solidFill>
              </a:rPr>
              <a:t>Enumerate Screens</a:t>
            </a:r>
            <a:r>
              <a:rPr lang="en-US" sz="1000">
                <a:solidFill>
                  <a:schemeClr val="accent6"/>
                </a:solidFill>
              </a:rPr>
              <a:t> from parsed requirements and context</a:t>
            </a:r>
          </a:p>
          <a:p>
            <a:pPr eaLnBrk="0" fontAlgn="base" hangingPunct="0">
              <a:lnSpc>
                <a:spcPct val="100000"/>
              </a:lnSpc>
              <a:spcBef>
                <a:spcPts val="0"/>
              </a:spcBef>
              <a:spcAft>
                <a:spcPts val="300"/>
              </a:spcAft>
            </a:pPr>
            <a:r>
              <a:rPr lang="en-US" sz="1000">
                <a:solidFill>
                  <a:schemeClr val="accent6"/>
                </a:solidFill>
              </a:rPr>
              <a:t>Generates </a:t>
            </a:r>
            <a:r>
              <a:rPr lang="en-US" sz="1000" b="1">
                <a:solidFill>
                  <a:schemeClr val="accent6"/>
                </a:solidFill>
              </a:rPr>
              <a:t>ASCII wireframes</a:t>
            </a:r>
            <a:r>
              <a:rPr lang="en-US" sz="1000">
                <a:solidFill>
                  <a:schemeClr val="accent6"/>
                </a:solidFill>
              </a:rPr>
              <a:t> and </a:t>
            </a:r>
            <a:r>
              <a:rPr lang="en-US" sz="1000" b="1">
                <a:solidFill>
                  <a:schemeClr val="accent6"/>
                </a:solidFill>
              </a:rPr>
              <a:t>Responsive Layouts</a:t>
            </a:r>
            <a:r>
              <a:rPr lang="en-US" sz="1000">
                <a:solidFill>
                  <a:schemeClr val="accent6"/>
                </a:solidFill>
              </a:rPr>
              <a:t> aligned with brand and usability standards</a:t>
            </a:r>
          </a:p>
          <a:p>
            <a:pPr eaLnBrk="0" fontAlgn="base" hangingPunct="0">
              <a:lnSpc>
                <a:spcPct val="100000"/>
              </a:lnSpc>
              <a:spcBef>
                <a:spcPts val="0"/>
              </a:spcBef>
              <a:spcAft>
                <a:spcPts val="300"/>
              </a:spcAft>
            </a:pPr>
            <a:r>
              <a:rPr lang="en-US" sz="1000">
                <a:solidFill>
                  <a:schemeClr val="accent6"/>
                </a:solidFill>
              </a:rPr>
              <a:t>Builds </a:t>
            </a:r>
            <a:r>
              <a:rPr lang="en-US" sz="1000" b="1">
                <a:solidFill>
                  <a:schemeClr val="accent6"/>
                </a:solidFill>
              </a:rPr>
              <a:t>Interactive Prototypes</a:t>
            </a:r>
            <a:r>
              <a:rPr lang="en-US" sz="1000">
                <a:solidFill>
                  <a:schemeClr val="accent6"/>
                </a:solidFill>
              </a:rPr>
              <a:t> and leverages the </a:t>
            </a:r>
            <a:r>
              <a:rPr lang="en-US" sz="1000" b="1">
                <a:solidFill>
                  <a:schemeClr val="accent6"/>
                </a:solidFill>
              </a:rPr>
              <a:t>Components Catalog</a:t>
            </a:r>
            <a:r>
              <a:rPr lang="en-US" sz="1000">
                <a:solidFill>
                  <a:schemeClr val="accent6"/>
                </a:solidFill>
              </a:rPr>
              <a:t> and </a:t>
            </a:r>
            <a:r>
              <a:rPr lang="en-US" sz="1000" b="1">
                <a:solidFill>
                  <a:schemeClr val="accent6"/>
                </a:solidFill>
              </a:rPr>
              <a:t>Style Guide</a:t>
            </a:r>
            <a:r>
              <a:rPr lang="en-US" sz="1000">
                <a:solidFill>
                  <a:schemeClr val="accent6"/>
                </a:solidFill>
              </a:rPr>
              <a:t> for visual consistency</a:t>
            </a:r>
          </a:p>
          <a:p>
            <a:pPr eaLnBrk="0" fontAlgn="base" hangingPunct="0">
              <a:lnSpc>
                <a:spcPct val="100000"/>
              </a:lnSpc>
              <a:spcBef>
                <a:spcPts val="0"/>
              </a:spcBef>
              <a:spcAft>
                <a:spcPts val="300"/>
              </a:spcAft>
            </a:pPr>
            <a:r>
              <a:rPr lang="en-US" sz="1000" b="1">
                <a:solidFill>
                  <a:schemeClr val="accent6"/>
                </a:solidFill>
              </a:rPr>
              <a:t>Exports to Figma</a:t>
            </a:r>
            <a:r>
              <a:rPr lang="en-US" sz="1000">
                <a:solidFill>
                  <a:schemeClr val="accent6"/>
                </a:solidFill>
              </a:rPr>
              <a:t> and integrates </a:t>
            </a:r>
            <a:r>
              <a:rPr lang="en-US" sz="1000" b="1">
                <a:solidFill>
                  <a:schemeClr val="accent6"/>
                </a:solidFill>
              </a:rPr>
              <a:t>Feedback</a:t>
            </a:r>
            <a:r>
              <a:rPr lang="en-US" sz="1000">
                <a:solidFill>
                  <a:schemeClr val="accent6"/>
                </a:solidFill>
              </a:rPr>
              <a:t> for continuous refinement and faster collaboration</a:t>
            </a:r>
            <a:endParaRPr lang="en-US" altLang="en-US" sz="1000">
              <a:solidFill>
                <a:schemeClr val="accent6"/>
              </a:solidFill>
              <a:latin typeface="Arial" panose="020B0604020202020204" pitchFamily="34" charset="0"/>
            </a:endParaRPr>
          </a:p>
        </p:txBody>
      </p:sp>
      <p:sp>
        <p:nvSpPr>
          <p:cNvPr id="9" name="Text Placeholder 12">
            <a:extLst>
              <a:ext uri="{FF2B5EF4-FFF2-40B4-BE49-F238E27FC236}">
                <a16:creationId xmlns:a16="http://schemas.microsoft.com/office/drawing/2014/main" id="{BCAAEFA8-07E6-58E8-22EF-8A50C5794648}"/>
              </a:ext>
            </a:extLst>
          </p:cNvPr>
          <p:cNvSpPr txBox="1">
            <a:spLocks/>
          </p:cNvSpPr>
          <p:nvPr/>
        </p:nvSpPr>
        <p:spPr>
          <a:xfrm>
            <a:off x="3672610" y="4881683"/>
            <a:ext cx="7772400" cy="194393"/>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000"/>
              </a:spcAft>
            </a:pPr>
            <a:r>
              <a:rPr lang="en-US" sz="1400" b="0">
                <a:solidFill>
                  <a:schemeClr val="accent6"/>
                </a:solidFill>
              </a:rPr>
              <a:t>Activities Enhanced with the </a:t>
            </a:r>
            <a:r>
              <a:rPr lang="en-US" sz="1400" b="0" err="1">
                <a:solidFill>
                  <a:schemeClr val="accent6"/>
                </a:solidFill>
              </a:rPr>
              <a:t>Xebia</a:t>
            </a:r>
            <a:r>
              <a:rPr lang="en-US" sz="1400" b="0">
                <a:solidFill>
                  <a:schemeClr val="accent6"/>
                </a:solidFill>
              </a:rPr>
              <a:t> AI Native Software Engineering Solution</a:t>
            </a:r>
          </a:p>
        </p:txBody>
      </p:sp>
      <p:sp>
        <p:nvSpPr>
          <p:cNvPr id="10" name="Content Placeholder 2">
            <a:extLst>
              <a:ext uri="{FF2B5EF4-FFF2-40B4-BE49-F238E27FC236}">
                <a16:creationId xmlns:a16="http://schemas.microsoft.com/office/drawing/2014/main" id="{8505E06C-63B6-C51C-70D6-AB81E13E5DF9}"/>
              </a:ext>
            </a:extLst>
          </p:cNvPr>
          <p:cNvSpPr txBox="1">
            <a:spLocks/>
          </p:cNvSpPr>
          <p:nvPr/>
        </p:nvSpPr>
        <p:spPr>
          <a:xfrm>
            <a:off x="6251940" y="2618457"/>
            <a:ext cx="2615607" cy="111569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pPr>
            <a:r>
              <a:rPr lang="en-IN" sz="1000">
                <a:solidFill>
                  <a:schemeClr val="accent6"/>
                </a:solidFill>
              </a:rPr>
              <a:t>Fewer iterations, faster delivery</a:t>
            </a:r>
          </a:p>
          <a:p>
            <a:pPr>
              <a:lnSpc>
                <a:spcPct val="100000"/>
              </a:lnSpc>
              <a:spcBef>
                <a:spcPts val="0"/>
              </a:spcBef>
              <a:spcAft>
                <a:spcPts val="300"/>
              </a:spcAft>
            </a:pPr>
            <a:r>
              <a:rPr lang="en-IN" sz="1000">
                <a:solidFill>
                  <a:schemeClr val="accent6"/>
                </a:solidFill>
              </a:rPr>
              <a:t>Improved accessibility</a:t>
            </a:r>
          </a:p>
          <a:p>
            <a:pPr>
              <a:lnSpc>
                <a:spcPct val="100000"/>
              </a:lnSpc>
              <a:spcBef>
                <a:spcPts val="0"/>
              </a:spcBef>
              <a:spcAft>
                <a:spcPts val="300"/>
              </a:spcAft>
            </a:pPr>
            <a:r>
              <a:rPr lang="en-IN" sz="1000">
                <a:solidFill>
                  <a:schemeClr val="accent6"/>
                </a:solidFill>
              </a:rPr>
              <a:t>Higher component reuse</a:t>
            </a:r>
          </a:p>
          <a:p>
            <a:pPr>
              <a:lnSpc>
                <a:spcPct val="100000"/>
              </a:lnSpc>
              <a:spcBef>
                <a:spcPts val="0"/>
              </a:spcBef>
              <a:spcAft>
                <a:spcPts val="300"/>
              </a:spcAft>
            </a:pPr>
            <a:r>
              <a:rPr lang="en-IN" sz="1000">
                <a:solidFill>
                  <a:schemeClr val="accent6"/>
                </a:solidFill>
              </a:rPr>
              <a:t>Quicker developer handoff</a:t>
            </a:r>
          </a:p>
          <a:p>
            <a:pPr>
              <a:lnSpc>
                <a:spcPct val="100000"/>
              </a:lnSpc>
              <a:spcBef>
                <a:spcPts val="0"/>
              </a:spcBef>
              <a:spcAft>
                <a:spcPts val="300"/>
              </a:spcAft>
            </a:pPr>
            <a:r>
              <a:rPr lang="en-IN" sz="1000">
                <a:solidFill>
                  <a:schemeClr val="accent6"/>
                </a:solidFill>
              </a:rPr>
              <a:t>More consistent visuals</a:t>
            </a:r>
          </a:p>
          <a:p>
            <a:pPr>
              <a:lnSpc>
                <a:spcPct val="100000"/>
              </a:lnSpc>
              <a:spcBef>
                <a:spcPts val="0"/>
              </a:spcBef>
              <a:spcAft>
                <a:spcPts val="300"/>
              </a:spcAft>
            </a:pPr>
            <a:r>
              <a:rPr lang="en-IN" sz="1000">
                <a:solidFill>
                  <a:schemeClr val="accent6"/>
                </a:solidFill>
              </a:rPr>
              <a:t>Lower usability issues</a:t>
            </a:r>
          </a:p>
        </p:txBody>
      </p:sp>
      <p:sp>
        <p:nvSpPr>
          <p:cNvPr id="11" name="Text Placeholder 12">
            <a:extLst>
              <a:ext uri="{FF2B5EF4-FFF2-40B4-BE49-F238E27FC236}">
                <a16:creationId xmlns:a16="http://schemas.microsoft.com/office/drawing/2014/main" id="{5C5588B8-B99E-3784-0291-48DDF645CBE8}"/>
              </a:ext>
            </a:extLst>
          </p:cNvPr>
          <p:cNvSpPr txBox="1">
            <a:spLocks/>
          </p:cNvSpPr>
          <p:nvPr/>
        </p:nvSpPr>
        <p:spPr>
          <a:xfrm>
            <a:off x="6251942" y="2183806"/>
            <a:ext cx="2615607" cy="2769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0">
                <a:solidFill>
                  <a:schemeClr val="accent6"/>
                </a:solidFill>
              </a:rPr>
              <a:t>Key Metrics Impacted</a:t>
            </a:r>
            <a:endParaRPr lang="en-IN" b="0">
              <a:solidFill>
                <a:schemeClr val="accent6"/>
              </a:solidFill>
            </a:endParaRPr>
          </a:p>
        </p:txBody>
      </p:sp>
      <p:sp>
        <p:nvSpPr>
          <p:cNvPr id="12" name="Content Placeholder 2">
            <a:extLst>
              <a:ext uri="{FF2B5EF4-FFF2-40B4-BE49-F238E27FC236}">
                <a16:creationId xmlns:a16="http://schemas.microsoft.com/office/drawing/2014/main" id="{3B6C6D6A-FE6C-10AF-2CBA-32584BDB55E0}"/>
              </a:ext>
            </a:extLst>
          </p:cNvPr>
          <p:cNvSpPr txBox="1">
            <a:spLocks/>
          </p:cNvSpPr>
          <p:nvPr/>
        </p:nvSpPr>
        <p:spPr>
          <a:xfrm>
            <a:off x="9025527" y="2614353"/>
            <a:ext cx="2615607" cy="1077218"/>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pPr>
            <a:r>
              <a:rPr lang="en-US" sz="1000">
                <a:solidFill>
                  <a:schemeClr val="accent6"/>
                </a:solidFill>
              </a:rPr>
              <a:t>Reviewing product requirements</a:t>
            </a:r>
          </a:p>
          <a:p>
            <a:pPr>
              <a:lnSpc>
                <a:spcPct val="100000"/>
              </a:lnSpc>
              <a:spcBef>
                <a:spcPts val="0"/>
              </a:spcBef>
              <a:spcAft>
                <a:spcPts val="300"/>
              </a:spcAft>
            </a:pPr>
            <a:r>
              <a:rPr lang="en-US" sz="1000">
                <a:solidFill>
                  <a:schemeClr val="accent6"/>
                </a:solidFill>
              </a:rPr>
              <a:t>Creating wireframes and layouts</a:t>
            </a:r>
          </a:p>
          <a:p>
            <a:pPr>
              <a:lnSpc>
                <a:spcPct val="100000"/>
              </a:lnSpc>
              <a:spcBef>
                <a:spcPts val="0"/>
              </a:spcBef>
              <a:spcAft>
                <a:spcPts val="300"/>
              </a:spcAft>
            </a:pPr>
            <a:r>
              <a:rPr lang="en-US" sz="1000">
                <a:solidFill>
                  <a:schemeClr val="accent6"/>
                </a:solidFill>
              </a:rPr>
              <a:t>Applying visual design and style guidelines</a:t>
            </a:r>
          </a:p>
          <a:p>
            <a:pPr>
              <a:lnSpc>
                <a:spcPct val="100000"/>
              </a:lnSpc>
              <a:spcBef>
                <a:spcPts val="0"/>
              </a:spcBef>
              <a:spcAft>
                <a:spcPts val="300"/>
              </a:spcAft>
            </a:pPr>
            <a:r>
              <a:rPr lang="en-US" sz="1000">
                <a:solidFill>
                  <a:schemeClr val="accent6"/>
                </a:solidFill>
              </a:rPr>
              <a:t>Building interactive, clickable prototypes</a:t>
            </a:r>
          </a:p>
          <a:p>
            <a:pPr>
              <a:lnSpc>
                <a:spcPct val="100000"/>
              </a:lnSpc>
              <a:spcBef>
                <a:spcPts val="0"/>
              </a:spcBef>
              <a:spcAft>
                <a:spcPts val="300"/>
              </a:spcAft>
            </a:pPr>
            <a:r>
              <a:rPr lang="en-US" sz="1000">
                <a:solidFill>
                  <a:schemeClr val="accent6"/>
                </a:solidFill>
              </a:rPr>
              <a:t>Handing off designs to developers</a:t>
            </a:r>
          </a:p>
        </p:txBody>
      </p:sp>
      <p:sp>
        <p:nvSpPr>
          <p:cNvPr id="13" name="Text Placeholder 12">
            <a:extLst>
              <a:ext uri="{FF2B5EF4-FFF2-40B4-BE49-F238E27FC236}">
                <a16:creationId xmlns:a16="http://schemas.microsoft.com/office/drawing/2014/main" id="{157CD375-AF4B-E90E-0A0E-08919A7DCD97}"/>
              </a:ext>
            </a:extLst>
          </p:cNvPr>
          <p:cNvSpPr txBox="1">
            <a:spLocks/>
          </p:cNvSpPr>
          <p:nvPr/>
        </p:nvSpPr>
        <p:spPr>
          <a:xfrm>
            <a:off x="9025529" y="2179702"/>
            <a:ext cx="2615607" cy="2769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0">
                <a:solidFill>
                  <a:schemeClr val="accent6"/>
                </a:solidFill>
              </a:rPr>
              <a:t>Typical Daily Activities</a:t>
            </a:r>
          </a:p>
        </p:txBody>
      </p:sp>
      <p:cxnSp>
        <p:nvCxnSpPr>
          <p:cNvPr id="16" name="Łącznik prosty 15">
            <a:extLst>
              <a:ext uri="{FF2B5EF4-FFF2-40B4-BE49-F238E27FC236}">
                <a16:creationId xmlns:a16="http://schemas.microsoft.com/office/drawing/2014/main" id="{E2887D54-AB88-8D8D-BF0C-0E4826654848}"/>
              </a:ext>
            </a:extLst>
          </p:cNvPr>
          <p:cNvCxnSpPr>
            <a:cxnSpLocks/>
          </p:cNvCxnSpPr>
          <p:nvPr/>
        </p:nvCxnSpPr>
        <p:spPr>
          <a:xfrm>
            <a:off x="3478351" y="2096354"/>
            <a:ext cx="26176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Łącznik prosty 17">
            <a:extLst>
              <a:ext uri="{FF2B5EF4-FFF2-40B4-BE49-F238E27FC236}">
                <a16:creationId xmlns:a16="http://schemas.microsoft.com/office/drawing/2014/main" id="{7C1F786A-AA94-1735-2AD0-CE8DDFE368A6}"/>
              </a:ext>
            </a:extLst>
          </p:cNvPr>
          <p:cNvCxnSpPr>
            <a:cxnSpLocks/>
          </p:cNvCxnSpPr>
          <p:nvPr/>
        </p:nvCxnSpPr>
        <p:spPr>
          <a:xfrm>
            <a:off x="6239265" y="2096354"/>
            <a:ext cx="26176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Łącznik prosty 18">
            <a:extLst>
              <a:ext uri="{FF2B5EF4-FFF2-40B4-BE49-F238E27FC236}">
                <a16:creationId xmlns:a16="http://schemas.microsoft.com/office/drawing/2014/main" id="{2A1E3DCC-D894-AB24-F61A-AA5BFEDD24CE}"/>
              </a:ext>
            </a:extLst>
          </p:cNvPr>
          <p:cNvCxnSpPr>
            <a:cxnSpLocks/>
          </p:cNvCxnSpPr>
          <p:nvPr/>
        </p:nvCxnSpPr>
        <p:spPr>
          <a:xfrm>
            <a:off x="9023485" y="2096354"/>
            <a:ext cx="2617649" cy="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Obraz 21">
            <a:extLst>
              <a:ext uri="{FF2B5EF4-FFF2-40B4-BE49-F238E27FC236}">
                <a16:creationId xmlns:a16="http://schemas.microsoft.com/office/drawing/2014/main" id="{FF0B3126-2D5A-063F-4273-7DE90E5BBFFB}"/>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50864" y="549276"/>
            <a:ext cx="2731363" cy="5759450"/>
          </a:xfrm>
          <a:custGeom>
            <a:avLst/>
            <a:gdLst>
              <a:gd name="connsiteX0" fmla="*/ 51841 w 2731363"/>
              <a:gd name="connsiteY0" fmla="*/ 0 h 5759450"/>
              <a:gd name="connsiteX1" fmla="*/ 2679522 w 2731363"/>
              <a:gd name="connsiteY1" fmla="*/ 0 h 5759450"/>
              <a:gd name="connsiteX2" fmla="*/ 2731363 w 2731363"/>
              <a:gd name="connsiteY2" fmla="*/ 51841 h 5759450"/>
              <a:gd name="connsiteX3" fmla="*/ 2731363 w 2731363"/>
              <a:gd name="connsiteY3" fmla="*/ 5707609 h 5759450"/>
              <a:gd name="connsiteX4" fmla="*/ 2679522 w 2731363"/>
              <a:gd name="connsiteY4" fmla="*/ 5759450 h 5759450"/>
              <a:gd name="connsiteX5" fmla="*/ 51841 w 2731363"/>
              <a:gd name="connsiteY5" fmla="*/ 5759450 h 5759450"/>
              <a:gd name="connsiteX6" fmla="*/ 0 w 2731363"/>
              <a:gd name="connsiteY6" fmla="*/ 5707609 h 5759450"/>
              <a:gd name="connsiteX7" fmla="*/ 0 w 2731363"/>
              <a:gd name="connsiteY7" fmla="*/ 51841 h 5759450"/>
              <a:gd name="connsiteX8" fmla="*/ 51841 w 2731363"/>
              <a:gd name="connsiteY8" fmla="*/ 0 h 575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1363" h="5759450">
                <a:moveTo>
                  <a:pt x="51841" y="0"/>
                </a:moveTo>
                <a:lnTo>
                  <a:pt x="2679522" y="0"/>
                </a:lnTo>
                <a:cubicBezTo>
                  <a:pt x="2708153" y="0"/>
                  <a:pt x="2731363" y="23210"/>
                  <a:pt x="2731363" y="51841"/>
                </a:cubicBezTo>
                <a:lnTo>
                  <a:pt x="2731363" y="5707609"/>
                </a:lnTo>
                <a:cubicBezTo>
                  <a:pt x="2731363" y="5736240"/>
                  <a:pt x="2708153" y="5759450"/>
                  <a:pt x="2679522" y="5759450"/>
                </a:cubicBezTo>
                <a:lnTo>
                  <a:pt x="51841" y="5759450"/>
                </a:lnTo>
                <a:cubicBezTo>
                  <a:pt x="23210" y="5759450"/>
                  <a:pt x="0" y="5736240"/>
                  <a:pt x="0" y="5707609"/>
                </a:cubicBezTo>
                <a:lnTo>
                  <a:pt x="0" y="51841"/>
                </a:lnTo>
                <a:cubicBezTo>
                  <a:pt x="0" y="23210"/>
                  <a:pt x="23210" y="0"/>
                  <a:pt x="51841" y="0"/>
                </a:cubicBezTo>
                <a:close/>
              </a:path>
            </a:pathLst>
          </a:custGeom>
        </p:spPr>
      </p:pic>
      <p:sp>
        <p:nvSpPr>
          <p:cNvPr id="23" name="pole tekstowe 22">
            <a:extLst>
              <a:ext uri="{FF2B5EF4-FFF2-40B4-BE49-F238E27FC236}">
                <a16:creationId xmlns:a16="http://schemas.microsoft.com/office/drawing/2014/main" id="{3C5C541C-9928-611E-4FE5-70147253D603}"/>
              </a:ext>
            </a:extLst>
          </p:cNvPr>
          <p:cNvSpPr txBox="1"/>
          <p:nvPr/>
        </p:nvSpPr>
        <p:spPr>
          <a:xfrm>
            <a:off x="3395724" y="1463209"/>
            <a:ext cx="3765774" cy="338554"/>
          </a:xfrm>
          <a:prstGeom prst="rect">
            <a:avLst/>
          </a:prstGeom>
          <a:noFill/>
        </p:spPr>
        <p:txBody>
          <a:bodyPr wrap="none" rtlCol="0">
            <a:spAutoFit/>
          </a:bodyPr>
          <a:lstStyle/>
          <a:p>
            <a:r>
              <a:rPr lang="en-IN" sz="1600">
                <a:solidFill>
                  <a:schemeClr val="accent3"/>
                </a:solidFill>
              </a:rPr>
              <a:t>Potential Productivity Increase: 30-50%</a:t>
            </a:r>
          </a:p>
        </p:txBody>
      </p:sp>
    </p:spTree>
    <p:extLst>
      <p:ext uri="{BB962C8B-B14F-4D97-AF65-F5344CB8AC3E}">
        <p14:creationId xmlns:p14="http://schemas.microsoft.com/office/powerpoint/2010/main" val="2154163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E5798-ECAC-4DD4-22DD-7FCD30D46B1A}"/>
            </a:ext>
          </a:extLst>
        </p:cNvPr>
        <p:cNvGrpSpPr/>
        <p:nvPr/>
      </p:nvGrpSpPr>
      <p:grpSpPr>
        <a:xfrm>
          <a:off x="0" y="0"/>
          <a:ext cx="0" cy="0"/>
          <a:chOff x="0" y="0"/>
          <a:chExt cx="0" cy="0"/>
        </a:xfrm>
      </p:grpSpPr>
      <p:sp>
        <p:nvSpPr>
          <p:cNvPr id="14" name="Prostokąt zaokrąglony 13">
            <a:extLst>
              <a:ext uri="{FF2B5EF4-FFF2-40B4-BE49-F238E27FC236}">
                <a16:creationId xmlns:a16="http://schemas.microsoft.com/office/drawing/2014/main" id="{DD88C96D-4331-955B-20FC-412102A1E182}"/>
              </a:ext>
            </a:extLst>
          </p:cNvPr>
          <p:cNvSpPr/>
          <p:nvPr/>
        </p:nvSpPr>
        <p:spPr>
          <a:xfrm>
            <a:off x="3478351" y="4646428"/>
            <a:ext cx="8162783" cy="1662096"/>
          </a:xfrm>
          <a:prstGeom prst="roundRect">
            <a:avLst>
              <a:gd name="adj" fmla="val 190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ytuł 1">
            <a:extLst>
              <a:ext uri="{FF2B5EF4-FFF2-40B4-BE49-F238E27FC236}">
                <a16:creationId xmlns:a16="http://schemas.microsoft.com/office/drawing/2014/main" id="{ECA4CEE4-484C-BBA7-B214-00FF30402730}"/>
              </a:ext>
            </a:extLst>
          </p:cNvPr>
          <p:cNvSpPr>
            <a:spLocks noGrp="1"/>
          </p:cNvSpPr>
          <p:nvPr>
            <p:ph type="title"/>
          </p:nvPr>
        </p:nvSpPr>
        <p:spPr>
          <a:xfrm>
            <a:off x="3478351" y="549476"/>
            <a:ext cx="6289537" cy="1131687"/>
          </a:xfrm>
        </p:spPr>
        <p:txBody>
          <a:bodyPr/>
          <a:lstStyle/>
          <a:p>
            <a:pPr lvl="0">
              <a:defRPr/>
            </a:pPr>
            <a:r>
              <a:rPr lang="en-US" sz="3200" b="0">
                <a:solidFill>
                  <a:schemeClr val="accent6"/>
                </a:solidFill>
              </a:rPr>
              <a:t>A day in the life of AI-powered Developers</a:t>
            </a:r>
          </a:p>
        </p:txBody>
      </p:sp>
      <p:sp>
        <p:nvSpPr>
          <p:cNvPr id="3" name="Symbol zastępczy numeru slajdu 2">
            <a:extLst>
              <a:ext uri="{FF2B5EF4-FFF2-40B4-BE49-F238E27FC236}">
                <a16:creationId xmlns:a16="http://schemas.microsoft.com/office/drawing/2014/main" id="{E8E69DDD-BE4F-DF87-3C87-BE7B14EB0BFD}"/>
              </a:ext>
            </a:extLst>
          </p:cNvPr>
          <p:cNvSpPr>
            <a:spLocks noGrp="1"/>
          </p:cNvSpPr>
          <p:nvPr>
            <p:ph type="sldNum" sz="quarter" idx="10"/>
          </p:nvPr>
        </p:nvSpPr>
        <p:spPr/>
        <p:txBody>
          <a:bodyPr/>
          <a:lstStyle/>
          <a:p>
            <a:fld id="{4EE75B84-B7E0-4C4B-AC9D-894B0C074E7C}" type="slidenum">
              <a:rPr lang="en-PL" smtClean="0"/>
              <a:pPr/>
              <a:t>17</a:t>
            </a:fld>
            <a:endParaRPr lang="en-PL"/>
          </a:p>
        </p:txBody>
      </p:sp>
      <p:sp>
        <p:nvSpPr>
          <p:cNvPr id="6" name="Content Placeholder 2">
            <a:extLst>
              <a:ext uri="{FF2B5EF4-FFF2-40B4-BE49-F238E27FC236}">
                <a16:creationId xmlns:a16="http://schemas.microsoft.com/office/drawing/2014/main" id="{53AD58C0-FCB9-A83A-7040-8FF1B2B6F742}"/>
              </a:ext>
            </a:extLst>
          </p:cNvPr>
          <p:cNvSpPr txBox="1">
            <a:spLocks/>
          </p:cNvSpPr>
          <p:nvPr/>
        </p:nvSpPr>
        <p:spPr>
          <a:xfrm>
            <a:off x="3478351" y="2618457"/>
            <a:ext cx="2615607" cy="130805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pPr>
            <a:r>
              <a:rPr lang="en-US" sz="1000">
                <a:solidFill>
                  <a:schemeClr val="accent6"/>
                </a:solidFill>
              </a:rPr>
              <a:t>HLD + LLD</a:t>
            </a:r>
            <a:endParaRPr lang="en-IN" sz="1000">
              <a:solidFill>
                <a:schemeClr val="accent6"/>
              </a:solidFill>
            </a:endParaRPr>
          </a:p>
          <a:p>
            <a:pPr>
              <a:lnSpc>
                <a:spcPct val="100000"/>
              </a:lnSpc>
              <a:spcBef>
                <a:spcPts val="0"/>
              </a:spcBef>
              <a:spcAft>
                <a:spcPts val="300"/>
              </a:spcAft>
            </a:pPr>
            <a:r>
              <a:rPr lang="en-US" sz="1000">
                <a:solidFill>
                  <a:schemeClr val="accent6"/>
                </a:solidFill>
              </a:rPr>
              <a:t>Project Scaffolding</a:t>
            </a:r>
            <a:endParaRPr lang="en-IN" sz="1000">
              <a:solidFill>
                <a:schemeClr val="accent6"/>
              </a:solidFill>
            </a:endParaRPr>
          </a:p>
          <a:p>
            <a:pPr>
              <a:lnSpc>
                <a:spcPct val="100000"/>
              </a:lnSpc>
              <a:spcBef>
                <a:spcPts val="0"/>
              </a:spcBef>
              <a:spcAft>
                <a:spcPts val="300"/>
              </a:spcAft>
            </a:pPr>
            <a:r>
              <a:rPr lang="en-US" sz="1000">
                <a:solidFill>
                  <a:schemeClr val="accent6"/>
                </a:solidFill>
              </a:rPr>
              <a:t>Skeleton Code</a:t>
            </a:r>
            <a:endParaRPr lang="en-IN" sz="1000">
              <a:solidFill>
                <a:schemeClr val="accent6"/>
              </a:solidFill>
            </a:endParaRPr>
          </a:p>
          <a:p>
            <a:pPr>
              <a:lnSpc>
                <a:spcPct val="100000"/>
              </a:lnSpc>
              <a:spcBef>
                <a:spcPts val="0"/>
              </a:spcBef>
              <a:spcAft>
                <a:spcPts val="300"/>
              </a:spcAft>
            </a:pPr>
            <a:r>
              <a:rPr lang="en-US" sz="1000">
                <a:solidFill>
                  <a:schemeClr val="accent6"/>
                </a:solidFill>
              </a:rPr>
              <a:t>Auto-complete, code gen, refactoring</a:t>
            </a:r>
          </a:p>
          <a:p>
            <a:pPr>
              <a:lnSpc>
                <a:spcPct val="100000"/>
              </a:lnSpc>
              <a:spcBef>
                <a:spcPts val="0"/>
              </a:spcBef>
              <a:spcAft>
                <a:spcPts val="300"/>
              </a:spcAft>
            </a:pPr>
            <a:r>
              <a:rPr lang="en-US" sz="1000">
                <a:solidFill>
                  <a:schemeClr val="accent6"/>
                </a:solidFill>
              </a:rPr>
              <a:t>Documentation</a:t>
            </a:r>
          </a:p>
          <a:p>
            <a:pPr>
              <a:lnSpc>
                <a:spcPct val="100000"/>
              </a:lnSpc>
              <a:spcBef>
                <a:spcPts val="0"/>
              </a:spcBef>
              <a:spcAft>
                <a:spcPts val="300"/>
              </a:spcAft>
            </a:pPr>
            <a:r>
              <a:rPr lang="en-US" sz="1000">
                <a:solidFill>
                  <a:schemeClr val="accent6"/>
                </a:solidFill>
              </a:rPr>
              <a:t>Large-scale code migration assistance</a:t>
            </a:r>
          </a:p>
          <a:p>
            <a:pPr>
              <a:lnSpc>
                <a:spcPct val="100000"/>
              </a:lnSpc>
              <a:spcBef>
                <a:spcPts val="0"/>
              </a:spcBef>
              <a:spcAft>
                <a:spcPts val="300"/>
              </a:spcAft>
            </a:pPr>
            <a:r>
              <a:rPr lang="en-US" sz="1000">
                <a:solidFill>
                  <a:schemeClr val="accent6"/>
                </a:solidFill>
              </a:rPr>
              <a:t>Unit tests generation </a:t>
            </a:r>
          </a:p>
        </p:txBody>
      </p:sp>
      <p:sp>
        <p:nvSpPr>
          <p:cNvPr id="7" name="Text Placeholder 12">
            <a:extLst>
              <a:ext uri="{FF2B5EF4-FFF2-40B4-BE49-F238E27FC236}">
                <a16:creationId xmlns:a16="http://schemas.microsoft.com/office/drawing/2014/main" id="{44544855-C73B-8FC7-11B7-A95D60D91ADF}"/>
              </a:ext>
            </a:extLst>
          </p:cNvPr>
          <p:cNvSpPr txBox="1">
            <a:spLocks/>
          </p:cNvSpPr>
          <p:nvPr/>
        </p:nvSpPr>
        <p:spPr>
          <a:xfrm>
            <a:off x="3478353" y="2183806"/>
            <a:ext cx="2615607" cy="2769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0">
                <a:solidFill>
                  <a:schemeClr val="accent6"/>
                </a:solidFill>
              </a:rPr>
              <a:t>Platform Features</a:t>
            </a:r>
            <a:endParaRPr lang="en-GB" b="0" noProof="0">
              <a:solidFill>
                <a:schemeClr val="accent6"/>
              </a:solidFill>
              <a:latin typeface="+mj-lt"/>
            </a:endParaRPr>
          </a:p>
        </p:txBody>
      </p:sp>
      <p:sp>
        <p:nvSpPr>
          <p:cNvPr id="8" name="Content Placeholder 2">
            <a:extLst>
              <a:ext uri="{FF2B5EF4-FFF2-40B4-BE49-F238E27FC236}">
                <a16:creationId xmlns:a16="http://schemas.microsoft.com/office/drawing/2014/main" id="{D2DC0C2C-962E-C691-8113-3CFE21E03F5C}"/>
              </a:ext>
            </a:extLst>
          </p:cNvPr>
          <p:cNvSpPr txBox="1">
            <a:spLocks/>
          </p:cNvSpPr>
          <p:nvPr/>
        </p:nvSpPr>
        <p:spPr>
          <a:xfrm>
            <a:off x="3678866" y="5214268"/>
            <a:ext cx="7772400" cy="92333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0" indent="-171450" eaLnBrk="0" fontAlgn="base" hangingPunct="0">
              <a:lnSpc>
                <a:spcPct val="100000"/>
              </a:lnSpc>
              <a:spcBef>
                <a:spcPts val="0"/>
              </a:spcBef>
              <a:spcAft>
                <a:spcPts val="300"/>
              </a:spcAft>
            </a:pPr>
            <a:r>
              <a:rPr lang="en-US" sz="1000">
                <a:solidFill>
                  <a:schemeClr val="accent6"/>
                </a:solidFill>
              </a:rPr>
              <a:t>Leverages </a:t>
            </a:r>
            <a:r>
              <a:rPr lang="en-US" sz="1000" b="1">
                <a:solidFill>
                  <a:schemeClr val="accent6"/>
                </a:solidFill>
              </a:rPr>
              <a:t>HLD + LLD</a:t>
            </a:r>
            <a:r>
              <a:rPr lang="en-US" sz="1000">
                <a:solidFill>
                  <a:schemeClr val="accent6"/>
                </a:solidFill>
              </a:rPr>
              <a:t> outputs directly linked from upstream architecture and requirements</a:t>
            </a:r>
          </a:p>
          <a:p>
            <a:pPr marL="171450" indent="-171450" eaLnBrk="0" fontAlgn="base" hangingPunct="0">
              <a:lnSpc>
                <a:spcPct val="100000"/>
              </a:lnSpc>
              <a:spcBef>
                <a:spcPts val="0"/>
              </a:spcBef>
              <a:spcAft>
                <a:spcPts val="300"/>
              </a:spcAft>
            </a:pPr>
            <a:r>
              <a:rPr lang="en-US" sz="1000">
                <a:solidFill>
                  <a:schemeClr val="accent6"/>
                </a:solidFill>
              </a:rPr>
              <a:t>Uses </a:t>
            </a:r>
            <a:r>
              <a:rPr lang="en-US" sz="1000" b="1">
                <a:solidFill>
                  <a:schemeClr val="accent6"/>
                </a:solidFill>
              </a:rPr>
              <a:t>Project Scaffolding</a:t>
            </a:r>
            <a:r>
              <a:rPr lang="en-US" sz="1000">
                <a:solidFill>
                  <a:schemeClr val="accent6"/>
                </a:solidFill>
              </a:rPr>
              <a:t> to auto-generate boilerplate structures and base configurations</a:t>
            </a:r>
          </a:p>
          <a:p>
            <a:pPr marL="171450" lvl="0" indent="-171450" eaLnBrk="0" fontAlgn="base" hangingPunct="0">
              <a:lnSpc>
                <a:spcPct val="100000"/>
              </a:lnSpc>
              <a:spcBef>
                <a:spcPts val="0"/>
              </a:spcBef>
              <a:spcAft>
                <a:spcPts val="300"/>
              </a:spcAft>
            </a:pPr>
            <a:r>
              <a:rPr lang="en-US" sz="1000">
                <a:solidFill>
                  <a:schemeClr val="accent6"/>
                </a:solidFill>
              </a:rPr>
              <a:t>Provides </a:t>
            </a:r>
            <a:r>
              <a:rPr lang="en-US" sz="1000" b="1">
                <a:solidFill>
                  <a:schemeClr val="accent6"/>
                </a:solidFill>
              </a:rPr>
              <a:t>Skeleton Code</a:t>
            </a:r>
            <a:r>
              <a:rPr lang="en-US" sz="1000">
                <a:solidFill>
                  <a:schemeClr val="accent6"/>
                </a:solidFill>
              </a:rPr>
              <a:t> aligned with design standards, to enable rapid development</a:t>
            </a:r>
          </a:p>
          <a:p>
            <a:pPr marL="171450" lvl="0" indent="-171450" eaLnBrk="0" fontAlgn="base" hangingPunct="0">
              <a:lnSpc>
                <a:spcPct val="100000"/>
              </a:lnSpc>
              <a:spcBef>
                <a:spcPts val="0"/>
              </a:spcBef>
              <a:spcAft>
                <a:spcPts val="300"/>
              </a:spcAft>
            </a:pPr>
            <a:r>
              <a:rPr lang="en-US" sz="1000">
                <a:solidFill>
                  <a:schemeClr val="accent6"/>
                </a:solidFill>
              </a:rPr>
              <a:t>Employs </a:t>
            </a:r>
            <a:r>
              <a:rPr lang="en-US" sz="1000" b="1">
                <a:solidFill>
                  <a:schemeClr val="accent6"/>
                </a:solidFill>
              </a:rPr>
              <a:t>Auto-complete, code generation, and refactoring</a:t>
            </a:r>
            <a:r>
              <a:rPr lang="en-US" sz="1000">
                <a:solidFill>
                  <a:schemeClr val="accent6"/>
                </a:solidFill>
              </a:rPr>
              <a:t> features to support faster, cleaner development</a:t>
            </a:r>
          </a:p>
          <a:p>
            <a:pPr marL="171450" lvl="0" indent="-171450" eaLnBrk="0" fontAlgn="base" hangingPunct="0">
              <a:lnSpc>
                <a:spcPct val="100000"/>
              </a:lnSpc>
              <a:spcBef>
                <a:spcPts val="0"/>
              </a:spcBef>
              <a:spcAft>
                <a:spcPts val="300"/>
              </a:spcAft>
            </a:pPr>
            <a:r>
              <a:rPr lang="en-IN" sz="1000">
                <a:solidFill>
                  <a:schemeClr val="accent6"/>
                </a:solidFill>
              </a:rPr>
              <a:t>Uses </a:t>
            </a:r>
            <a:r>
              <a:rPr lang="en-IN" sz="1000" b="1">
                <a:solidFill>
                  <a:schemeClr val="accent6"/>
                </a:solidFill>
              </a:rPr>
              <a:t>Large-scale Code Migration Assistance</a:t>
            </a:r>
            <a:r>
              <a:rPr lang="en-IN" sz="1000">
                <a:solidFill>
                  <a:schemeClr val="accent6"/>
                </a:solidFill>
              </a:rPr>
              <a:t> to update syntax, patterns, or tech stacks automatically</a:t>
            </a:r>
            <a:endParaRPr lang="en-US" altLang="en-US" sz="1000">
              <a:solidFill>
                <a:schemeClr val="accent6"/>
              </a:solidFill>
              <a:latin typeface="Arial" panose="020B0604020202020204" pitchFamily="34" charset="0"/>
            </a:endParaRPr>
          </a:p>
        </p:txBody>
      </p:sp>
      <p:sp>
        <p:nvSpPr>
          <p:cNvPr id="9" name="Text Placeholder 12">
            <a:extLst>
              <a:ext uri="{FF2B5EF4-FFF2-40B4-BE49-F238E27FC236}">
                <a16:creationId xmlns:a16="http://schemas.microsoft.com/office/drawing/2014/main" id="{2762CCBC-CA73-A71C-8033-1F481AFD28D0}"/>
              </a:ext>
            </a:extLst>
          </p:cNvPr>
          <p:cNvSpPr txBox="1">
            <a:spLocks/>
          </p:cNvSpPr>
          <p:nvPr/>
        </p:nvSpPr>
        <p:spPr>
          <a:xfrm>
            <a:off x="3672610" y="4881683"/>
            <a:ext cx="7772400" cy="194393"/>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000"/>
              </a:spcAft>
            </a:pPr>
            <a:r>
              <a:rPr lang="en-US" sz="1400" b="0">
                <a:solidFill>
                  <a:schemeClr val="accent6"/>
                </a:solidFill>
              </a:rPr>
              <a:t>Activities Enhanced with the </a:t>
            </a:r>
            <a:r>
              <a:rPr lang="en-US" sz="1400" b="0" err="1">
                <a:solidFill>
                  <a:schemeClr val="accent6"/>
                </a:solidFill>
              </a:rPr>
              <a:t>Xebia</a:t>
            </a:r>
            <a:r>
              <a:rPr lang="en-US" sz="1400" b="0">
                <a:solidFill>
                  <a:schemeClr val="accent6"/>
                </a:solidFill>
              </a:rPr>
              <a:t> AI Native Software Engineering Solution</a:t>
            </a:r>
          </a:p>
        </p:txBody>
      </p:sp>
      <p:sp>
        <p:nvSpPr>
          <p:cNvPr id="10" name="Content Placeholder 2">
            <a:extLst>
              <a:ext uri="{FF2B5EF4-FFF2-40B4-BE49-F238E27FC236}">
                <a16:creationId xmlns:a16="http://schemas.microsoft.com/office/drawing/2014/main" id="{A6905670-7F7C-1720-0FAE-810524FF5904}"/>
              </a:ext>
            </a:extLst>
          </p:cNvPr>
          <p:cNvSpPr txBox="1">
            <a:spLocks/>
          </p:cNvSpPr>
          <p:nvPr/>
        </p:nvSpPr>
        <p:spPr>
          <a:xfrm>
            <a:off x="6251940" y="2618457"/>
            <a:ext cx="2615607" cy="111569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pPr>
            <a:r>
              <a:rPr lang="en-IN" sz="1000">
                <a:solidFill>
                  <a:schemeClr val="accent6"/>
                </a:solidFill>
              </a:rPr>
              <a:t>Reduced time to first commit</a:t>
            </a:r>
          </a:p>
          <a:p>
            <a:pPr>
              <a:lnSpc>
                <a:spcPct val="100000"/>
              </a:lnSpc>
              <a:spcBef>
                <a:spcPts val="0"/>
              </a:spcBef>
              <a:spcAft>
                <a:spcPts val="300"/>
              </a:spcAft>
            </a:pPr>
            <a:r>
              <a:rPr lang="en-IN" sz="1000">
                <a:solidFill>
                  <a:schemeClr val="accent6"/>
                </a:solidFill>
              </a:rPr>
              <a:t>Faster feature development</a:t>
            </a:r>
          </a:p>
          <a:p>
            <a:pPr>
              <a:lnSpc>
                <a:spcPct val="100000"/>
              </a:lnSpc>
              <a:spcBef>
                <a:spcPts val="0"/>
              </a:spcBef>
              <a:spcAft>
                <a:spcPts val="300"/>
              </a:spcAft>
            </a:pPr>
            <a:r>
              <a:rPr lang="en-IN" sz="1000">
                <a:solidFill>
                  <a:schemeClr val="accent6"/>
                </a:solidFill>
              </a:rPr>
              <a:t>Lower code rework and review cycles</a:t>
            </a:r>
          </a:p>
          <a:p>
            <a:pPr>
              <a:lnSpc>
                <a:spcPct val="100000"/>
              </a:lnSpc>
              <a:spcBef>
                <a:spcPts val="0"/>
              </a:spcBef>
              <a:spcAft>
                <a:spcPts val="300"/>
              </a:spcAft>
            </a:pPr>
            <a:r>
              <a:rPr lang="en-IN" sz="1000">
                <a:solidFill>
                  <a:schemeClr val="accent6"/>
                </a:solidFill>
              </a:rPr>
              <a:t>Improved code quality and consistency</a:t>
            </a:r>
          </a:p>
          <a:p>
            <a:pPr>
              <a:lnSpc>
                <a:spcPct val="100000"/>
              </a:lnSpc>
              <a:spcBef>
                <a:spcPts val="0"/>
              </a:spcBef>
              <a:spcAft>
                <a:spcPts val="300"/>
              </a:spcAft>
            </a:pPr>
            <a:r>
              <a:rPr lang="en-IN" sz="1000">
                <a:solidFill>
                  <a:schemeClr val="accent6"/>
                </a:solidFill>
              </a:rPr>
              <a:t>Increased reuse of components</a:t>
            </a:r>
          </a:p>
          <a:p>
            <a:pPr>
              <a:lnSpc>
                <a:spcPct val="100000"/>
              </a:lnSpc>
              <a:spcBef>
                <a:spcPts val="0"/>
              </a:spcBef>
              <a:spcAft>
                <a:spcPts val="300"/>
              </a:spcAft>
            </a:pPr>
            <a:r>
              <a:rPr lang="en-IN" sz="1000">
                <a:solidFill>
                  <a:schemeClr val="accent6"/>
                </a:solidFill>
              </a:rPr>
              <a:t>Better traceability</a:t>
            </a:r>
          </a:p>
        </p:txBody>
      </p:sp>
      <p:sp>
        <p:nvSpPr>
          <p:cNvPr id="11" name="Text Placeholder 12">
            <a:extLst>
              <a:ext uri="{FF2B5EF4-FFF2-40B4-BE49-F238E27FC236}">
                <a16:creationId xmlns:a16="http://schemas.microsoft.com/office/drawing/2014/main" id="{54E791E6-5E95-7C80-EFF9-270DF8D34713}"/>
              </a:ext>
            </a:extLst>
          </p:cNvPr>
          <p:cNvSpPr txBox="1">
            <a:spLocks/>
          </p:cNvSpPr>
          <p:nvPr/>
        </p:nvSpPr>
        <p:spPr>
          <a:xfrm>
            <a:off x="6251942" y="2183806"/>
            <a:ext cx="2615607" cy="2769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0">
                <a:solidFill>
                  <a:schemeClr val="accent6"/>
                </a:solidFill>
              </a:rPr>
              <a:t>Key Metrics Impacted</a:t>
            </a:r>
            <a:endParaRPr lang="en-IN" b="0">
              <a:solidFill>
                <a:schemeClr val="accent6"/>
              </a:solidFill>
            </a:endParaRPr>
          </a:p>
        </p:txBody>
      </p:sp>
      <p:sp>
        <p:nvSpPr>
          <p:cNvPr id="12" name="Content Placeholder 2">
            <a:extLst>
              <a:ext uri="{FF2B5EF4-FFF2-40B4-BE49-F238E27FC236}">
                <a16:creationId xmlns:a16="http://schemas.microsoft.com/office/drawing/2014/main" id="{379083A3-37AC-2AA5-AA66-14997C61CF55}"/>
              </a:ext>
            </a:extLst>
          </p:cNvPr>
          <p:cNvSpPr txBox="1">
            <a:spLocks/>
          </p:cNvSpPr>
          <p:nvPr/>
        </p:nvSpPr>
        <p:spPr>
          <a:xfrm>
            <a:off x="9025527" y="2614353"/>
            <a:ext cx="2615607" cy="111569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ts val="0"/>
              </a:spcBef>
              <a:spcAft>
                <a:spcPts val="300"/>
              </a:spcAft>
            </a:pPr>
            <a:r>
              <a:rPr lang="en-US" sz="1000">
                <a:solidFill>
                  <a:schemeClr val="accent6"/>
                </a:solidFill>
              </a:rPr>
              <a:t>Understanding design specifications</a:t>
            </a:r>
          </a:p>
          <a:p>
            <a:pPr marL="171450" indent="-171450">
              <a:lnSpc>
                <a:spcPct val="100000"/>
              </a:lnSpc>
              <a:spcBef>
                <a:spcPts val="0"/>
              </a:spcBef>
              <a:spcAft>
                <a:spcPts val="300"/>
              </a:spcAft>
            </a:pPr>
            <a:r>
              <a:rPr lang="en-US" sz="1000">
                <a:solidFill>
                  <a:schemeClr val="accent6"/>
                </a:solidFill>
              </a:rPr>
              <a:t>Setting up the development environment</a:t>
            </a:r>
          </a:p>
          <a:p>
            <a:pPr marL="171450" indent="-171450">
              <a:lnSpc>
                <a:spcPct val="100000"/>
              </a:lnSpc>
              <a:spcBef>
                <a:spcPts val="0"/>
              </a:spcBef>
              <a:spcAft>
                <a:spcPts val="300"/>
              </a:spcAft>
            </a:pPr>
            <a:r>
              <a:rPr lang="en-US" sz="1000">
                <a:solidFill>
                  <a:schemeClr val="accent6"/>
                </a:solidFill>
              </a:rPr>
              <a:t>Implementing new features</a:t>
            </a:r>
          </a:p>
          <a:p>
            <a:pPr marL="171450" indent="-171450">
              <a:lnSpc>
                <a:spcPct val="100000"/>
              </a:lnSpc>
              <a:spcBef>
                <a:spcPts val="0"/>
              </a:spcBef>
              <a:spcAft>
                <a:spcPts val="300"/>
              </a:spcAft>
            </a:pPr>
            <a:r>
              <a:rPr lang="en-US" sz="1000">
                <a:solidFill>
                  <a:schemeClr val="accent6"/>
                </a:solidFill>
              </a:rPr>
              <a:t>Writing and optimizing code</a:t>
            </a:r>
          </a:p>
          <a:p>
            <a:pPr marL="171450" indent="-171450">
              <a:lnSpc>
                <a:spcPct val="100000"/>
              </a:lnSpc>
              <a:spcBef>
                <a:spcPts val="0"/>
              </a:spcBef>
              <a:spcAft>
                <a:spcPts val="300"/>
              </a:spcAft>
            </a:pPr>
            <a:r>
              <a:rPr lang="en-US" sz="1000">
                <a:solidFill>
                  <a:schemeClr val="accent6"/>
                </a:solidFill>
              </a:rPr>
              <a:t>Modernizing or migrating legacy code</a:t>
            </a:r>
          </a:p>
          <a:p>
            <a:pPr marL="171450" indent="-171450">
              <a:lnSpc>
                <a:spcPct val="100000"/>
              </a:lnSpc>
              <a:spcBef>
                <a:spcPts val="0"/>
              </a:spcBef>
              <a:spcAft>
                <a:spcPts val="300"/>
              </a:spcAft>
            </a:pPr>
            <a:r>
              <a:rPr lang="en-US" sz="1000">
                <a:solidFill>
                  <a:schemeClr val="accent6"/>
                </a:solidFill>
              </a:rPr>
              <a:t>Writing Unit tests</a:t>
            </a:r>
          </a:p>
        </p:txBody>
      </p:sp>
      <p:sp>
        <p:nvSpPr>
          <p:cNvPr id="13" name="Text Placeholder 12">
            <a:extLst>
              <a:ext uri="{FF2B5EF4-FFF2-40B4-BE49-F238E27FC236}">
                <a16:creationId xmlns:a16="http://schemas.microsoft.com/office/drawing/2014/main" id="{E92A66F5-96AF-A76F-3818-DA9A73F81BD9}"/>
              </a:ext>
            </a:extLst>
          </p:cNvPr>
          <p:cNvSpPr txBox="1">
            <a:spLocks/>
          </p:cNvSpPr>
          <p:nvPr/>
        </p:nvSpPr>
        <p:spPr>
          <a:xfrm>
            <a:off x="9025529" y="2179702"/>
            <a:ext cx="2615607" cy="2769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0">
                <a:solidFill>
                  <a:schemeClr val="accent6"/>
                </a:solidFill>
              </a:rPr>
              <a:t>Typical Daily Activities</a:t>
            </a:r>
          </a:p>
        </p:txBody>
      </p:sp>
      <p:cxnSp>
        <p:nvCxnSpPr>
          <p:cNvPr id="16" name="Łącznik prosty 15">
            <a:extLst>
              <a:ext uri="{FF2B5EF4-FFF2-40B4-BE49-F238E27FC236}">
                <a16:creationId xmlns:a16="http://schemas.microsoft.com/office/drawing/2014/main" id="{242D953D-0ADA-44F0-C4E3-21803B342ABF}"/>
              </a:ext>
            </a:extLst>
          </p:cNvPr>
          <p:cNvCxnSpPr>
            <a:cxnSpLocks/>
          </p:cNvCxnSpPr>
          <p:nvPr/>
        </p:nvCxnSpPr>
        <p:spPr>
          <a:xfrm>
            <a:off x="3478351" y="2096354"/>
            <a:ext cx="26176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Łącznik prosty 17">
            <a:extLst>
              <a:ext uri="{FF2B5EF4-FFF2-40B4-BE49-F238E27FC236}">
                <a16:creationId xmlns:a16="http://schemas.microsoft.com/office/drawing/2014/main" id="{9A9DA520-DF20-7D1C-126B-51CF2D915596}"/>
              </a:ext>
            </a:extLst>
          </p:cNvPr>
          <p:cNvCxnSpPr>
            <a:cxnSpLocks/>
          </p:cNvCxnSpPr>
          <p:nvPr/>
        </p:nvCxnSpPr>
        <p:spPr>
          <a:xfrm>
            <a:off x="6239265" y="2096354"/>
            <a:ext cx="26176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Łącznik prosty 18">
            <a:extLst>
              <a:ext uri="{FF2B5EF4-FFF2-40B4-BE49-F238E27FC236}">
                <a16:creationId xmlns:a16="http://schemas.microsoft.com/office/drawing/2014/main" id="{0C496976-6B6D-255A-268F-09DDAD639A78}"/>
              </a:ext>
            </a:extLst>
          </p:cNvPr>
          <p:cNvCxnSpPr>
            <a:cxnSpLocks/>
          </p:cNvCxnSpPr>
          <p:nvPr/>
        </p:nvCxnSpPr>
        <p:spPr>
          <a:xfrm>
            <a:off x="9023485" y="2096354"/>
            <a:ext cx="2617649" cy="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Obraz 21">
            <a:extLst>
              <a:ext uri="{FF2B5EF4-FFF2-40B4-BE49-F238E27FC236}">
                <a16:creationId xmlns:a16="http://schemas.microsoft.com/office/drawing/2014/main" id="{41062634-8E28-58C7-6DE5-B70BF8B7926B}"/>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50864" y="549276"/>
            <a:ext cx="2731363" cy="5759450"/>
          </a:xfrm>
          <a:custGeom>
            <a:avLst/>
            <a:gdLst>
              <a:gd name="connsiteX0" fmla="*/ 51841 w 2731363"/>
              <a:gd name="connsiteY0" fmla="*/ 0 h 5759450"/>
              <a:gd name="connsiteX1" fmla="*/ 2679522 w 2731363"/>
              <a:gd name="connsiteY1" fmla="*/ 0 h 5759450"/>
              <a:gd name="connsiteX2" fmla="*/ 2731363 w 2731363"/>
              <a:gd name="connsiteY2" fmla="*/ 51841 h 5759450"/>
              <a:gd name="connsiteX3" fmla="*/ 2731363 w 2731363"/>
              <a:gd name="connsiteY3" fmla="*/ 5707609 h 5759450"/>
              <a:gd name="connsiteX4" fmla="*/ 2679522 w 2731363"/>
              <a:gd name="connsiteY4" fmla="*/ 5759450 h 5759450"/>
              <a:gd name="connsiteX5" fmla="*/ 51841 w 2731363"/>
              <a:gd name="connsiteY5" fmla="*/ 5759450 h 5759450"/>
              <a:gd name="connsiteX6" fmla="*/ 0 w 2731363"/>
              <a:gd name="connsiteY6" fmla="*/ 5707609 h 5759450"/>
              <a:gd name="connsiteX7" fmla="*/ 0 w 2731363"/>
              <a:gd name="connsiteY7" fmla="*/ 51841 h 5759450"/>
              <a:gd name="connsiteX8" fmla="*/ 51841 w 2731363"/>
              <a:gd name="connsiteY8" fmla="*/ 0 h 575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1363" h="5759450">
                <a:moveTo>
                  <a:pt x="51841" y="0"/>
                </a:moveTo>
                <a:lnTo>
                  <a:pt x="2679522" y="0"/>
                </a:lnTo>
                <a:cubicBezTo>
                  <a:pt x="2708153" y="0"/>
                  <a:pt x="2731363" y="23210"/>
                  <a:pt x="2731363" y="51841"/>
                </a:cubicBezTo>
                <a:lnTo>
                  <a:pt x="2731363" y="5707609"/>
                </a:lnTo>
                <a:cubicBezTo>
                  <a:pt x="2731363" y="5736240"/>
                  <a:pt x="2708153" y="5759450"/>
                  <a:pt x="2679522" y="5759450"/>
                </a:cubicBezTo>
                <a:lnTo>
                  <a:pt x="51841" y="5759450"/>
                </a:lnTo>
                <a:cubicBezTo>
                  <a:pt x="23210" y="5759450"/>
                  <a:pt x="0" y="5736240"/>
                  <a:pt x="0" y="5707609"/>
                </a:cubicBezTo>
                <a:lnTo>
                  <a:pt x="0" y="51841"/>
                </a:lnTo>
                <a:cubicBezTo>
                  <a:pt x="0" y="23210"/>
                  <a:pt x="23210" y="0"/>
                  <a:pt x="51841" y="0"/>
                </a:cubicBezTo>
                <a:close/>
              </a:path>
            </a:pathLst>
          </a:custGeom>
        </p:spPr>
      </p:pic>
      <p:sp>
        <p:nvSpPr>
          <p:cNvPr id="23" name="pole tekstowe 22">
            <a:extLst>
              <a:ext uri="{FF2B5EF4-FFF2-40B4-BE49-F238E27FC236}">
                <a16:creationId xmlns:a16="http://schemas.microsoft.com/office/drawing/2014/main" id="{1A68DFBA-9D6A-EA78-1109-6E4EEECCF0F1}"/>
              </a:ext>
            </a:extLst>
          </p:cNvPr>
          <p:cNvSpPr txBox="1"/>
          <p:nvPr/>
        </p:nvSpPr>
        <p:spPr>
          <a:xfrm>
            <a:off x="3395724" y="1463209"/>
            <a:ext cx="3765774" cy="338554"/>
          </a:xfrm>
          <a:prstGeom prst="rect">
            <a:avLst/>
          </a:prstGeom>
          <a:noFill/>
        </p:spPr>
        <p:txBody>
          <a:bodyPr wrap="none" rtlCol="0">
            <a:spAutoFit/>
          </a:bodyPr>
          <a:lstStyle/>
          <a:p>
            <a:r>
              <a:rPr lang="en-IN" sz="1600">
                <a:solidFill>
                  <a:schemeClr val="accent3"/>
                </a:solidFill>
              </a:rPr>
              <a:t>Potential Productivity Increase: 15-30%</a:t>
            </a:r>
          </a:p>
        </p:txBody>
      </p:sp>
    </p:spTree>
    <p:extLst>
      <p:ext uri="{BB962C8B-B14F-4D97-AF65-F5344CB8AC3E}">
        <p14:creationId xmlns:p14="http://schemas.microsoft.com/office/powerpoint/2010/main" val="2053817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14E2C-2C34-AD8D-C8DA-5603E8287AA9}"/>
            </a:ext>
          </a:extLst>
        </p:cNvPr>
        <p:cNvGrpSpPr/>
        <p:nvPr/>
      </p:nvGrpSpPr>
      <p:grpSpPr>
        <a:xfrm>
          <a:off x="0" y="0"/>
          <a:ext cx="0" cy="0"/>
          <a:chOff x="0" y="0"/>
          <a:chExt cx="0" cy="0"/>
        </a:xfrm>
      </p:grpSpPr>
      <p:sp>
        <p:nvSpPr>
          <p:cNvPr id="14" name="Prostokąt zaokrąglony 13">
            <a:extLst>
              <a:ext uri="{FF2B5EF4-FFF2-40B4-BE49-F238E27FC236}">
                <a16:creationId xmlns:a16="http://schemas.microsoft.com/office/drawing/2014/main" id="{C931BAAD-2D7C-7129-DD8D-0A2F2B83C105}"/>
              </a:ext>
            </a:extLst>
          </p:cNvPr>
          <p:cNvSpPr/>
          <p:nvPr/>
        </p:nvSpPr>
        <p:spPr>
          <a:xfrm>
            <a:off x="3478351" y="4646428"/>
            <a:ext cx="8162783" cy="1662096"/>
          </a:xfrm>
          <a:prstGeom prst="roundRect">
            <a:avLst>
              <a:gd name="adj" fmla="val 190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ytuł 1">
            <a:extLst>
              <a:ext uri="{FF2B5EF4-FFF2-40B4-BE49-F238E27FC236}">
                <a16:creationId xmlns:a16="http://schemas.microsoft.com/office/drawing/2014/main" id="{8B35E3F8-828E-D2DA-DCE6-E70E48B057B1}"/>
              </a:ext>
            </a:extLst>
          </p:cNvPr>
          <p:cNvSpPr>
            <a:spLocks noGrp="1"/>
          </p:cNvSpPr>
          <p:nvPr>
            <p:ph type="title"/>
          </p:nvPr>
        </p:nvSpPr>
        <p:spPr>
          <a:xfrm>
            <a:off x="3478351" y="549476"/>
            <a:ext cx="7519501" cy="1131687"/>
          </a:xfrm>
        </p:spPr>
        <p:txBody>
          <a:bodyPr>
            <a:normAutofit/>
          </a:bodyPr>
          <a:lstStyle/>
          <a:p>
            <a:pPr lvl="0">
              <a:defRPr/>
            </a:pPr>
            <a:r>
              <a:rPr lang="en-US" sz="3200" b="0">
                <a:solidFill>
                  <a:schemeClr val="accent6"/>
                </a:solidFill>
              </a:rPr>
              <a:t>A day in the life of AI-powered Release Managers and DevOps Engineers</a:t>
            </a:r>
          </a:p>
        </p:txBody>
      </p:sp>
      <p:sp>
        <p:nvSpPr>
          <p:cNvPr id="3" name="Symbol zastępczy numeru slajdu 2">
            <a:extLst>
              <a:ext uri="{FF2B5EF4-FFF2-40B4-BE49-F238E27FC236}">
                <a16:creationId xmlns:a16="http://schemas.microsoft.com/office/drawing/2014/main" id="{D781664C-24CF-8674-74BF-A24D98AA6650}"/>
              </a:ext>
            </a:extLst>
          </p:cNvPr>
          <p:cNvSpPr>
            <a:spLocks noGrp="1"/>
          </p:cNvSpPr>
          <p:nvPr>
            <p:ph type="sldNum" sz="quarter" idx="10"/>
          </p:nvPr>
        </p:nvSpPr>
        <p:spPr/>
        <p:txBody>
          <a:bodyPr/>
          <a:lstStyle/>
          <a:p>
            <a:fld id="{4EE75B84-B7E0-4C4B-AC9D-894B0C074E7C}" type="slidenum">
              <a:rPr lang="en-PL" smtClean="0"/>
              <a:pPr/>
              <a:t>18</a:t>
            </a:fld>
            <a:endParaRPr lang="en-PL"/>
          </a:p>
        </p:txBody>
      </p:sp>
      <p:sp>
        <p:nvSpPr>
          <p:cNvPr id="6" name="Content Placeholder 2">
            <a:extLst>
              <a:ext uri="{FF2B5EF4-FFF2-40B4-BE49-F238E27FC236}">
                <a16:creationId xmlns:a16="http://schemas.microsoft.com/office/drawing/2014/main" id="{C6B06A7C-A7F0-965D-0B3E-04BC2543470C}"/>
              </a:ext>
            </a:extLst>
          </p:cNvPr>
          <p:cNvSpPr txBox="1">
            <a:spLocks/>
          </p:cNvSpPr>
          <p:nvPr/>
        </p:nvSpPr>
        <p:spPr>
          <a:xfrm>
            <a:off x="3478351" y="2618457"/>
            <a:ext cx="2615607" cy="538609"/>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pPr>
            <a:r>
              <a:rPr lang="en-US" sz="1000">
                <a:solidFill>
                  <a:schemeClr val="accent6"/>
                </a:solidFill>
              </a:rPr>
              <a:t>CI/CD optimization</a:t>
            </a:r>
          </a:p>
          <a:p>
            <a:pPr>
              <a:lnSpc>
                <a:spcPct val="100000"/>
              </a:lnSpc>
              <a:spcBef>
                <a:spcPts val="0"/>
              </a:spcBef>
              <a:spcAft>
                <a:spcPts val="300"/>
              </a:spcAft>
            </a:pPr>
            <a:r>
              <a:rPr lang="en-US" sz="1000">
                <a:solidFill>
                  <a:schemeClr val="accent6"/>
                </a:solidFill>
              </a:rPr>
              <a:t>Deployment risk scoring</a:t>
            </a:r>
          </a:p>
          <a:p>
            <a:pPr>
              <a:lnSpc>
                <a:spcPct val="100000"/>
              </a:lnSpc>
              <a:spcBef>
                <a:spcPts val="0"/>
              </a:spcBef>
              <a:spcAft>
                <a:spcPts val="300"/>
              </a:spcAft>
            </a:pPr>
            <a:r>
              <a:rPr lang="en-US" sz="1000">
                <a:solidFill>
                  <a:schemeClr val="accent6"/>
                </a:solidFill>
              </a:rPr>
              <a:t>Rollback/blue–green gate options</a:t>
            </a:r>
          </a:p>
        </p:txBody>
      </p:sp>
      <p:sp>
        <p:nvSpPr>
          <p:cNvPr id="7" name="Text Placeholder 12">
            <a:extLst>
              <a:ext uri="{FF2B5EF4-FFF2-40B4-BE49-F238E27FC236}">
                <a16:creationId xmlns:a16="http://schemas.microsoft.com/office/drawing/2014/main" id="{BED1D65A-7304-1852-416B-0BF4F28AEE2A}"/>
              </a:ext>
            </a:extLst>
          </p:cNvPr>
          <p:cNvSpPr txBox="1">
            <a:spLocks/>
          </p:cNvSpPr>
          <p:nvPr/>
        </p:nvSpPr>
        <p:spPr>
          <a:xfrm>
            <a:off x="3478353" y="2183806"/>
            <a:ext cx="2615607" cy="2769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0">
                <a:solidFill>
                  <a:schemeClr val="accent6"/>
                </a:solidFill>
              </a:rPr>
              <a:t>Platform Features</a:t>
            </a:r>
            <a:endParaRPr lang="en-GB" b="0" noProof="0">
              <a:solidFill>
                <a:schemeClr val="accent6"/>
              </a:solidFill>
              <a:latin typeface="+mj-lt"/>
            </a:endParaRPr>
          </a:p>
        </p:txBody>
      </p:sp>
      <p:sp>
        <p:nvSpPr>
          <p:cNvPr id="8" name="Content Placeholder 2">
            <a:extLst>
              <a:ext uri="{FF2B5EF4-FFF2-40B4-BE49-F238E27FC236}">
                <a16:creationId xmlns:a16="http://schemas.microsoft.com/office/drawing/2014/main" id="{7850804E-2217-6587-E6ED-871A6352397C}"/>
              </a:ext>
            </a:extLst>
          </p:cNvPr>
          <p:cNvSpPr txBox="1">
            <a:spLocks/>
          </p:cNvSpPr>
          <p:nvPr/>
        </p:nvSpPr>
        <p:spPr>
          <a:xfrm>
            <a:off x="3678866" y="5214268"/>
            <a:ext cx="7772400" cy="92333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0" indent="-171450" eaLnBrk="0" fontAlgn="base" hangingPunct="0">
              <a:lnSpc>
                <a:spcPct val="100000"/>
              </a:lnSpc>
              <a:spcBef>
                <a:spcPts val="0"/>
              </a:spcBef>
              <a:spcAft>
                <a:spcPts val="300"/>
              </a:spcAft>
            </a:pPr>
            <a:r>
              <a:rPr lang="en-US" sz="1000">
                <a:solidFill>
                  <a:schemeClr val="accent6"/>
                </a:solidFill>
              </a:rPr>
              <a:t>Uses </a:t>
            </a:r>
            <a:r>
              <a:rPr lang="en-US" sz="1000" b="1">
                <a:solidFill>
                  <a:schemeClr val="accent6"/>
                </a:solidFill>
              </a:rPr>
              <a:t>CI/CD Optimization</a:t>
            </a:r>
            <a:r>
              <a:rPr lang="en-US" sz="1000">
                <a:solidFill>
                  <a:schemeClr val="accent6"/>
                </a:solidFill>
              </a:rPr>
              <a:t> to streamline pipeline setup and automate release workflows</a:t>
            </a:r>
          </a:p>
          <a:p>
            <a:pPr marL="171450" lvl="0" indent="-171450" eaLnBrk="0" fontAlgn="base" hangingPunct="0">
              <a:lnSpc>
                <a:spcPct val="100000"/>
              </a:lnSpc>
              <a:spcBef>
                <a:spcPts val="0"/>
              </a:spcBef>
              <a:spcAft>
                <a:spcPts val="300"/>
              </a:spcAft>
            </a:pPr>
            <a:r>
              <a:rPr lang="en-US" sz="1000">
                <a:solidFill>
                  <a:schemeClr val="accent6"/>
                </a:solidFill>
              </a:rPr>
              <a:t>Leverages </a:t>
            </a:r>
            <a:r>
              <a:rPr lang="en-US" sz="1000" b="1">
                <a:solidFill>
                  <a:schemeClr val="accent6"/>
                </a:solidFill>
              </a:rPr>
              <a:t>Deployment Risk Scoring</a:t>
            </a:r>
            <a:r>
              <a:rPr lang="en-US" sz="1000">
                <a:solidFill>
                  <a:schemeClr val="accent6"/>
                </a:solidFill>
              </a:rPr>
              <a:t> to assess feature stability, test coverage, and unresolved issues</a:t>
            </a:r>
          </a:p>
          <a:p>
            <a:pPr marL="171450" lvl="0" indent="-171450" eaLnBrk="0" fontAlgn="base" hangingPunct="0">
              <a:lnSpc>
                <a:spcPct val="100000"/>
              </a:lnSpc>
              <a:spcBef>
                <a:spcPts val="0"/>
              </a:spcBef>
              <a:spcAft>
                <a:spcPts val="300"/>
              </a:spcAft>
            </a:pPr>
            <a:r>
              <a:rPr lang="en-US" sz="1000">
                <a:solidFill>
                  <a:schemeClr val="accent6"/>
                </a:solidFill>
              </a:rPr>
              <a:t>Orchestrates rollouts using </a:t>
            </a:r>
            <a:r>
              <a:rPr lang="en-US" sz="1000" b="1">
                <a:solidFill>
                  <a:schemeClr val="accent6"/>
                </a:solidFill>
              </a:rPr>
              <a:t>automated pipelines</a:t>
            </a:r>
            <a:r>
              <a:rPr lang="en-US" sz="1000">
                <a:solidFill>
                  <a:schemeClr val="accent6"/>
                </a:solidFill>
              </a:rPr>
              <a:t> with built-in approval gates and validations</a:t>
            </a:r>
          </a:p>
          <a:p>
            <a:pPr marL="171450" indent="-171450" eaLnBrk="0" fontAlgn="base" hangingPunct="0">
              <a:lnSpc>
                <a:spcPct val="100000"/>
              </a:lnSpc>
              <a:spcBef>
                <a:spcPts val="0"/>
              </a:spcBef>
              <a:spcAft>
                <a:spcPts val="300"/>
              </a:spcAft>
            </a:pPr>
            <a:r>
              <a:rPr lang="en-US" sz="1000">
                <a:solidFill>
                  <a:schemeClr val="accent6"/>
                </a:solidFill>
              </a:rPr>
              <a:t>Utilizes </a:t>
            </a:r>
            <a:r>
              <a:rPr lang="en-US" sz="1000" b="1">
                <a:solidFill>
                  <a:schemeClr val="accent6"/>
                </a:solidFill>
              </a:rPr>
              <a:t>blue–green gate options</a:t>
            </a:r>
            <a:r>
              <a:rPr lang="en-US" sz="1000">
                <a:solidFill>
                  <a:schemeClr val="accent6"/>
                </a:solidFill>
              </a:rPr>
              <a:t> and smart rollback triggers to reduce disruption</a:t>
            </a:r>
          </a:p>
          <a:p>
            <a:pPr marL="171450" indent="-171450" eaLnBrk="0" fontAlgn="base" hangingPunct="0">
              <a:lnSpc>
                <a:spcPct val="100000"/>
              </a:lnSpc>
              <a:spcBef>
                <a:spcPts val="0"/>
              </a:spcBef>
              <a:spcAft>
                <a:spcPts val="300"/>
              </a:spcAft>
            </a:pPr>
            <a:r>
              <a:rPr lang="en-US" sz="1000">
                <a:solidFill>
                  <a:schemeClr val="accent6"/>
                </a:solidFill>
              </a:rPr>
              <a:t>Monitors pipeline health and applies risk intelligence to enable proactive responses and informed rollback decisions</a:t>
            </a:r>
          </a:p>
        </p:txBody>
      </p:sp>
      <p:sp>
        <p:nvSpPr>
          <p:cNvPr id="9" name="Text Placeholder 12">
            <a:extLst>
              <a:ext uri="{FF2B5EF4-FFF2-40B4-BE49-F238E27FC236}">
                <a16:creationId xmlns:a16="http://schemas.microsoft.com/office/drawing/2014/main" id="{84C27F87-83B8-34B5-EFFF-BD920176464D}"/>
              </a:ext>
            </a:extLst>
          </p:cNvPr>
          <p:cNvSpPr txBox="1">
            <a:spLocks/>
          </p:cNvSpPr>
          <p:nvPr/>
        </p:nvSpPr>
        <p:spPr>
          <a:xfrm>
            <a:off x="3672610" y="4881683"/>
            <a:ext cx="7772400" cy="194393"/>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000"/>
              </a:spcAft>
            </a:pPr>
            <a:r>
              <a:rPr lang="en-US" sz="1400" b="0">
                <a:solidFill>
                  <a:schemeClr val="accent6"/>
                </a:solidFill>
              </a:rPr>
              <a:t>Activities Enhanced with the </a:t>
            </a:r>
            <a:r>
              <a:rPr lang="en-US" sz="1400" b="0" err="1">
                <a:solidFill>
                  <a:schemeClr val="accent6"/>
                </a:solidFill>
              </a:rPr>
              <a:t>Xebia</a:t>
            </a:r>
            <a:r>
              <a:rPr lang="en-US" sz="1400" b="0">
                <a:solidFill>
                  <a:schemeClr val="accent6"/>
                </a:solidFill>
              </a:rPr>
              <a:t> AI Native Software Engineering Solution</a:t>
            </a:r>
          </a:p>
        </p:txBody>
      </p:sp>
      <p:sp>
        <p:nvSpPr>
          <p:cNvPr id="10" name="Content Placeholder 2">
            <a:extLst>
              <a:ext uri="{FF2B5EF4-FFF2-40B4-BE49-F238E27FC236}">
                <a16:creationId xmlns:a16="http://schemas.microsoft.com/office/drawing/2014/main" id="{27C0D180-B89A-B04A-4B2C-6A2001B1BD43}"/>
              </a:ext>
            </a:extLst>
          </p:cNvPr>
          <p:cNvSpPr txBox="1">
            <a:spLocks/>
          </p:cNvSpPr>
          <p:nvPr/>
        </p:nvSpPr>
        <p:spPr>
          <a:xfrm>
            <a:off x="6251940" y="2618457"/>
            <a:ext cx="2615607" cy="1077218"/>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pPr>
            <a:r>
              <a:rPr lang="en-IN" sz="1000">
                <a:solidFill>
                  <a:schemeClr val="accent6"/>
                </a:solidFill>
              </a:rPr>
              <a:t>Higher release success rate</a:t>
            </a:r>
          </a:p>
          <a:p>
            <a:pPr>
              <a:lnSpc>
                <a:spcPct val="100000"/>
              </a:lnSpc>
              <a:spcBef>
                <a:spcPts val="0"/>
              </a:spcBef>
              <a:spcAft>
                <a:spcPts val="300"/>
              </a:spcAft>
            </a:pPr>
            <a:r>
              <a:rPr lang="en-IN" sz="1000">
                <a:solidFill>
                  <a:schemeClr val="accent6"/>
                </a:solidFill>
              </a:rPr>
              <a:t>Improved deployment confidence</a:t>
            </a:r>
          </a:p>
          <a:p>
            <a:pPr>
              <a:lnSpc>
                <a:spcPct val="100000"/>
              </a:lnSpc>
              <a:spcBef>
                <a:spcPts val="0"/>
              </a:spcBef>
              <a:spcAft>
                <a:spcPts val="300"/>
              </a:spcAft>
            </a:pPr>
            <a:r>
              <a:rPr lang="en-IN" sz="1000">
                <a:solidFill>
                  <a:schemeClr val="accent6"/>
                </a:solidFill>
              </a:rPr>
              <a:t>Reduced rollback incidents and downtime</a:t>
            </a:r>
          </a:p>
          <a:p>
            <a:pPr>
              <a:lnSpc>
                <a:spcPct val="100000"/>
              </a:lnSpc>
              <a:spcBef>
                <a:spcPts val="0"/>
              </a:spcBef>
              <a:spcAft>
                <a:spcPts val="300"/>
              </a:spcAft>
            </a:pPr>
            <a:r>
              <a:rPr lang="en-US" sz="1000">
                <a:solidFill>
                  <a:schemeClr val="accent6"/>
                </a:solidFill>
              </a:rPr>
              <a:t>Streamlined gate approvals and auditability</a:t>
            </a:r>
          </a:p>
          <a:p>
            <a:pPr>
              <a:lnSpc>
                <a:spcPct val="100000"/>
              </a:lnSpc>
              <a:spcBef>
                <a:spcPts val="0"/>
              </a:spcBef>
              <a:spcAft>
                <a:spcPts val="300"/>
              </a:spcAft>
            </a:pPr>
            <a:r>
              <a:rPr lang="en-US" sz="1000">
                <a:solidFill>
                  <a:schemeClr val="accent6"/>
                </a:solidFill>
              </a:rPr>
              <a:t>Better coordination across Dev, QA &amp; Ops</a:t>
            </a:r>
          </a:p>
        </p:txBody>
      </p:sp>
      <p:sp>
        <p:nvSpPr>
          <p:cNvPr id="11" name="Text Placeholder 12">
            <a:extLst>
              <a:ext uri="{FF2B5EF4-FFF2-40B4-BE49-F238E27FC236}">
                <a16:creationId xmlns:a16="http://schemas.microsoft.com/office/drawing/2014/main" id="{9CDCA4A3-A554-5BB0-F2A4-E3BAAEBD67AC}"/>
              </a:ext>
            </a:extLst>
          </p:cNvPr>
          <p:cNvSpPr txBox="1">
            <a:spLocks/>
          </p:cNvSpPr>
          <p:nvPr/>
        </p:nvSpPr>
        <p:spPr>
          <a:xfrm>
            <a:off x="6251942" y="2183806"/>
            <a:ext cx="2615607" cy="2769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0">
                <a:solidFill>
                  <a:schemeClr val="accent6"/>
                </a:solidFill>
              </a:rPr>
              <a:t>Key Metrics Impacted</a:t>
            </a:r>
            <a:endParaRPr lang="en-IN" b="0">
              <a:solidFill>
                <a:schemeClr val="accent6"/>
              </a:solidFill>
            </a:endParaRPr>
          </a:p>
        </p:txBody>
      </p:sp>
      <p:sp>
        <p:nvSpPr>
          <p:cNvPr id="12" name="Content Placeholder 2">
            <a:extLst>
              <a:ext uri="{FF2B5EF4-FFF2-40B4-BE49-F238E27FC236}">
                <a16:creationId xmlns:a16="http://schemas.microsoft.com/office/drawing/2014/main" id="{7E91AFA2-A9A4-7E6E-1361-6898ED4DEFB5}"/>
              </a:ext>
            </a:extLst>
          </p:cNvPr>
          <p:cNvSpPr txBox="1">
            <a:spLocks/>
          </p:cNvSpPr>
          <p:nvPr/>
        </p:nvSpPr>
        <p:spPr>
          <a:xfrm>
            <a:off x="9025527" y="2614353"/>
            <a:ext cx="2615607" cy="92333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ts val="0"/>
              </a:spcBef>
              <a:spcAft>
                <a:spcPts val="300"/>
              </a:spcAft>
            </a:pPr>
            <a:r>
              <a:rPr lang="en-US" sz="1000">
                <a:solidFill>
                  <a:schemeClr val="accent6"/>
                </a:solidFill>
              </a:rPr>
              <a:t>Planning and scheduling releases</a:t>
            </a:r>
          </a:p>
          <a:p>
            <a:pPr marL="171450" indent="-171450">
              <a:lnSpc>
                <a:spcPct val="100000"/>
              </a:lnSpc>
              <a:spcBef>
                <a:spcPts val="0"/>
              </a:spcBef>
              <a:spcAft>
                <a:spcPts val="300"/>
              </a:spcAft>
            </a:pPr>
            <a:r>
              <a:rPr lang="en-US" sz="1000">
                <a:solidFill>
                  <a:schemeClr val="accent6"/>
                </a:solidFill>
              </a:rPr>
              <a:t>Assessing release readiness and risks</a:t>
            </a:r>
          </a:p>
          <a:p>
            <a:pPr marL="171450" indent="-171450">
              <a:lnSpc>
                <a:spcPct val="100000"/>
              </a:lnSpc>
              <a:spcBef>
                <a:spcPts val="0"/>
              </a:spcBef>
              <a:spcAft>
                <a:spcPts val="300"/>
              </a:spcAft>
            </a:pPr>
            <a:r>
              <a:rPr lang="en-US" sz="1000">
                <a:solidFill>
                  <a:schemeClr val="accent6"/>
                </a:solidFill>
              </a:rPr>
              <a:t>Coordinating deployments</a:t>
            </a:r>
          </a:p>
          <a:p>
            <a:pPr marL="171450" indent="-171450">
              <a:lnSpc>
                <a:spcPct val="100000"/>
              </a:lnSpc>
              <a:spcBef>
                <a:spcPts val="0"/>
              </a:spcBef>
              <a:spcAft>
                <a:spcPts val="300"/>
              </a:spcAft>
            </a:pPr>
            <a:r>
              <a:rPr lang="en-US" sz="1000">
                <a:solidFill>
                  <a:schemeClr val="accent6"/>
                </a:solidFill>
              </a:rPr>
              <a:t>Managing rollback strategies</a:t>
            </a:r>
          </a:p>
          <a:p>
            <a:pPr marL="171450" indent="-171450">
              <a:lnSpc>
                <a:spcPct val="100000"/>
              </a:lnSpc>
              <a:spcBef>
                <a:spcPts val="0"/>
              </a:spcBef>
              <a:spcAft>
                <a:spcPts val="300"/>
              </a:spcAft>
            </a:pPr>
            <a:r>
              <a:rPr lang="en-US" sz="1000">
                <a:solidFill>
                  <a:schemeClr val="accent6"/>
                </a:solidFill>
              </a:rPr>
              <a:t>Tracking release status and incidents</a:t>
            </a:r>
          </a:p>
        </p:txBody>
      </p:sp>
      <p:sp>
        <p:nvSpPr>
          <p:cNvPr id="13" name="Text Placeholder 12">
            <a:extLst>
              <a:ext uri="{FF2B5EF4-FFF2-40B4-BE49-F238E27FC236}">
                <a16:creationId xmlns:a16="http://schemas.microsoft.com/office/drawing/2014/main" id="{3779FA15-2CB8-2F5C-D5CC-E83C46000559}"/>
              </a:ext>
            </a:extLst>
          </p:cNvPr>
          <p:cNvSpPr txBox="1">
            <a:spLocks/>
          </p:cNvSpPr>
          <p:nvPr/>
        </p:nvSpPr>
        <p:spPr>
          <a:xfrm>
            <a:off x="9025529" y="2179702"/>
            <a:ext cx="2615607" cy="2769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0">
                <a:solidFill>
                  <a:schemeClr val="accent6"/>
                </a:solidFill>
              </a:rPr>
              <a:t>Typical Daily Activities</a:t>
            </a:r>
          </a:p>
        </p:txBody>
      </p:sp>
      <p:cxnSp>
        <p:nvCxnSpPr>
          <p:cNvPr id="16" name="Łącznik prosty 15">
            <a:extLst>
              <a:ext uri="{FF2B5EF4-FFF2-40B4-BE49-F238E27FC236}">
                <a16:creationId xmlns:a16="http://schemas.microsoft.com/office/drawing/2014/main" id="{3C118178-37A9-36C4-20F6-5CE74D3271B3}"/>
              </a:ext>
            </a:extLst>
          </p:cNvPr>
          <p:cNvCxnSpPr>
            <a:cxnSpLocks/>
          </p:cNvCxnSpPr>
          <p:nvPr/>
        </p:nvCxnSpPr>
        <p:spPr>
          <a:xfrm>
            <a:off x="3478351" y="2096354"/>
            <a:ext cx="26176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Łącznik prosty 17">
            <a:extLst>
              <a:ext uri="{FF2B5EF4-FFF2-40B4-BE49-F238E27FC236}">
                <a16:creationId xmlns:a16="http://schemas.microsoft.com/office/drawing/2014/main" id="{3D033819-61EE-E77B-B1F6-A95556652F2D}"/>
              </a:ext>
            </a:extLst>
          </p:cNvPr>
          <p:cNvCxnSpPr>
            <a:cxnSpLocks/>
          </p:cNvCxnSpPr>
          <p:nvPr/>
        </p:nvCxnSpPr>
        <p:spPr>
          <a:xfrm>
            <a:off x="6239265" y="2096354"/>
            <a:ext cx="26176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Łącznik prosty 18">
            <a:extLst>
              <a:ext uri="{FF2B5EF4-FFF2-40B4-BE49-F238E27FC236}">
                <a16:creationId xmlns:a16="http://schemas.microsoft.com/office/drawing/2014/main" id="{1721FA12-C1B4-C93D-2DD5-0A7F51B1A715}"/>
              </a:ext>
            </a:extLst>
          </p:cNvPr>
          <p:cNvCxnSpPr>
            <a:cxnSpLocks/>
          </p:cNvCxnSpPr>
          <p:nvPr/>
        </p:nvCxnSpPr>
        <p:spPr>
          <a:xfrm>
            <a:off x="9023485" y="2096354"/>
            <a:ext cx="2617649" cy="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Obraz 21">
            <a:extLst>
              <a:ext uri="{FF2B5EF4-FFF2-40B4-BE49-F238E27FC236}">
                <a16:creationId xmlns:a16="http://schemas.microsoft.com/office/drawing/2014/main" id="{276008DE-68BC-656D-CAEE-14D94312B04D}"/>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50864" y="549276"/>
            <a:ext cx="2731363" cy="5759450"/>
          </a:xfrm>
          <a:custGeom>
            <a:avLst/>
            <a:gdLst>
              <a:gd name="connsiteX0" fmla="*/ 51841 w 2731363"/>
              <a:gd name="connsiteY0" fmla="*/ 0 h 5759450"/>
              <a:gd name="connsiteX1" fmla="*/ 2679522 w 2731363"/>
              <a:gd name="connsiteY1" fmla="*/ 0 h 5759450"/>
              <a:gd name="connsiteX2" fmla="*/ 2731363 w 2731363"/>
              <a:gd name="connsiteY2" fmla="*/ 51841 h 5759450"/>
              <a:gd name="connsiteX3" fmla="*/ 2731363 w 2731363"/>
              <a:gd name="connsiteY3" fmla="*/ 5707609 h 5759450"/>
              <a:gd name="connsiteX4" fmla="*/ 2679522 w 2731363"/>
              <a:gd name="connsiteY4" fmla="*/ 5759450 h 5759450"/>
              <a:gd name="connsiteX5" fmla="*/ 51841 w 2731363"/>
              <a:gd name="connsiteY5" fmla="*/ 5759450 h 5759450"/>
              <a:gd name="connsiteX6" fmla="*/ 0 w 2731363"/>
              <a:gd name="connsiteY6" fmla="*/ 5707609 h 5759450"/>
              <a:gd name="connsiteX7" fmla="*/ 0 w 2731363"/>
              <a:gd name="connsiteY7" fmla="*/ 51841 h 5759450"/>
              <a:gd name="connsiteX8" fmla="*/ 51841 w 2731363"/>
              <a:gd name="connsiteY8" fmla="*/ 0 h 575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1363" h="5759450">
                <a:moveTo>
                  <a:pt x="51841" y="0"/>
                </a:moveTo>
                <a:lnTo>
                  <a:pt x="2679522" y="0"/>
                </a:lnTo>
                <a:cubicBezTo>
                  <a:pt x="2708153" y="0"/>
                  <a:pt x="2731363" y="23210"/>
                  <a:pt x="2731363" y="51841"/>
                </a:cubicBezTo>
                <a:lnTo>
                  <a:pt x="2731363" y="5707609"/>
                </a:lnTo>
                <a:cubicBezTo>
                  <a:pt x="2731363" y="5736240"/>
                  <a:pt x="2708153" y="5759450"/>
                  <a:pt x="2679522" y="5759450"/>
                </a:cubicBezTo>
                <a:lnTo>
                  <a:pt x="51841" y="5759450"/>
                </a:lnTo>
                <a:cubicBezTo>
                  <a:pt x="23210" y="5759450"/>
                  <a:pt x="0" y="5736240"/>
                  <a:pt x="0" y="5707609"/>
                </a:cubicBezTo>
                <a:lnTo>
                  <a:pt x="0" y="51841"/>
                </a:lnTo>
                <a:cubicBezTo>
                  <a:pt x="0" y="23210"/>
                  <a:pt x="23210" y="0"/>
                  <a:pt x="51841" y="0"/>
                </a:cubicBezTo>
                <a:close/>
              </a:path>
            </a:pathLst>
          </a:custGeom>
        </p:spPr>
      </p:pic>
      <p:sp>
        <p:nvSpPr>
          <p:cNvPr id="23" name="pole tekstowe 22">
            <a:extLst>
              <a:ext uri="{FF2B5EF4-FFF2-40B4-BE49-F238E27FC236}">
                <a16:creationId xmlns:a16="http://schemas.microsoft.com/office/drawing/2014/main" id="{F0654FFE-A5EB-B0CC-7CD6-EE58DCB19150}"/>
              </a:ext>
            </a:extLst>
          </p:cNvPr>
          <p:cNvSpPr txBox="1"/>
          <p:nvPr/>
        </p:nvSpPr>
        <p:spPr>
          <a:xfrm>
            <a:off x="3395724" y="1463209"/>
            <a:ext cx="3765774" cy="338554"/>
          </a:xfrm>
          <a:prstGeom prst="rect">
            <a:avLst/>
          </a:prstGeom>
          <a:noFill/>
        </p:spPr>
        <p:txBody>
          <a:bodyPr wrap="none" rtlCol="0">
            <a:spAutoFit/>
          </a:bodyPr>
          <a:lstStyle/>
          <a:p>
            <a:r>
              <a:rPr lang="en-IN" sz="1600">
                <a:solidFill>
                  <a:schemeClr val="accent3"/>
                </a:solidFill>
              </a:rPr>
              <a:t>Potential Productivity Increase: 10-25%</a:t>
            </a:r>
          </a:p>
        </p:txBody>
      </p:sp>
    </p:spTree>
    <p:extLst>
      <p:ext uri="{BB962C8B-B14F-4D97-AF65-F5344CB8AC3E}">
        <p14:creationId xmlns:p14="http://schemas.microsoft.com/office/powerpoint/2010/main" val="1542115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D3946-834A-0E02-5B27-31633B50AA33}"/>
            </a:ext>
          </a:extLst>
        </p:cNvPr>
        <p:cNvGrpSpPr/>
        <p:nvPr/>
      </p:nvGrpSpPr>
      <p:grpSpPr>
        <a:xfrm>
          <a:off x="0" y="0"/>
          <a:ext cx="0" cy="0"/>
          <a:chOff x="0" y="0"/>
          <a:chExt cx="0" cy="0"/>
        </a:xfrm>
      </p:grpSpPr>
      <p:sp>
        <p:nvSpPr>
          <p:cNvPr id="14" name="Prostokąt zaokrąglony 13">
            <a:extLst>
              <a:ext uri="{FF2B5EF4-FFF2-40B4-BE49-F238E27FC236}">
                <a16:creationId xmlns:a16="http://schemas.microsoft.com/office/drawing/2014/main" id="{4085FB0C-122B-AEE4-9DE0-68D1D151606B}"/>
              </a:ext>
            </a:extLst>
          </p:cNvPr>
          <p:cNvSpPr/>
          <p:nvPr/>
        </p:nvSpPr>
        <p:spPr>
          <a:xfrm>
            <a:off x="3478351" y="4481579"/>
            <a:ext cx="8162783" cy="1826424"/>
          </a:xfrm>
          <a:prstGeom prst="roundRect">
            <a:avLst>
              <a:gd name="adj" fmla="val 190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ytuł 1">
            <a:extLst>
              <a:ext uri="{FF2B5EF4-FFF2-40B4-BE49-F238E27FC236}">
                <a16:creationId xmlns:a16="http://schemas.microsoft.com/office/drawing/2014/main" id="{010D6025-BD64-E6BD-0A1A-D1F42A728238}"/>
              </a:ext>
            </a:extLst>
          </p:cNvPr>
          <p:cNvSpPr>
            <a:spLocks noGrp="1"/>
          </p:cNvSpPr>
          <p:nvPr>
            <p:ph type="title"/>
          </p:nvPr>
        </p:nvSpPr>
        <p:spPr>
          <a:xfrm>
            <a:off x="3478351" y="549476"/>
            <a:ext cx="6289537" cy="1131687"/>
          </a:xfrm>
        </p:spPr>
        <p:txBody>
          <a:bodyPr/>
          <a:lstStyle/>
          <a:p>
            <a:pPr lvl="0">
              <a:defRPr/>
            </a:pPr>
            <a:r>
              <a:rPr lang="en-US" sz="3200" b="0">
                <a:solidFill>
                  <a:schemeClr val="accent6"/>
                </a:solidFill>
              </a:rPr>
              <a:t>A day in the life of AI-powered Quality Engineers</a:t>
            </a:r>
          </a:p>
        </p:txBody>
      </p:sp>
      <p:sp>
        <p:nvSpPr>
          <p:cNvPr id="3" name="Symbol zastępczy numeru slajdu 2">
            <a:extLst>
              <a:ext uri="{FF2B5EF4-FFF2-40B4-BE49-F238E27FC236}">
                <a16:creationId xmlns:a16="http://schemas.microsoft.com/office/drawing/2014/main" id="{C99D254F-B9C9-50A1-6D56-E8B7973CB320}"/>
              </a:ext>
            </a:extLst>
          </p:cNvPr>
          <p:cNvSpPr>
            <a:spLocks noGrp="1"/>
          </p:cNvSpPr>
          <p:nvPr>
            <p:ph type="sldNum" sz="quarter" idx="10"/>
          </p:nvPr>
        </p:nvSpPr>
        <p:spPr/>
        <p:txBody>
          <a:bodyPr/>
          <a:lstStyle/>
          <a:p>
            <a:fld id="{4EE75B84-B7E0-4C4B-AC9D-894B0C074E7C}" type="slidenum">
              <a:rPr lang="en-PL" smtClean="0"/>
              <a:pPr/>
              <a:t>19</a:t>
            </a:fld>
            <a:endParaRPr lang="en-PL"/>
          </a:p>
        </p:txBody>
      </p:sp>
      <p:sp>
        <p:nvSpPr>
          <p:cNvPr id="6" name="Content Placeholder 2">
            <a:extLst>
              <a:ext uri="{FF2B5EF4-FFF2-40B4-BE49-F238E27FC236}">
                <a16:creationId xmlns:a16="http://schemas.microsoft.com/office/drawing/2014/main" id="{1A187AE2-6EE5-AB6F-28F7-02A62AB75966}"/>
              </a:ext>
            </a:extLst>
          </p:cNvPr>
          <p:cNvSpPr txBox="1">
            <a:spLocks/>
          </p:cNvSpPr>
          <p:nvPr/>
        </p:nvSpPr>
        <p:spPr>
          <a:xfrm>
            <a:off x="3478351" y="2618457"/>
            <a:ext cx="2615607" cy="730969"/>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pPr>
            <a:r>
              <a:rPr lang="en-US" sz="1000">
                <a:solidFill>
                  <a:schemeClr val="accent6"/>
                </a:solidFill>
              </a:rPr>
              <a:t>Test Design</a:t>
            </a:r>
            <a:endParaRPr lang="en-IN" sz="1000">
              <a:solidFill>
                <a:schemeClr val="accent6"/>
              </a:solidFill>
            </a:endParaRPr>
          </a:p>
          <a:p>
            <a:pPr>
              <a:lnSpc>
                <a:spcPct val="100000"/>
              </a:lnSpc>
              <a:spcBef>
                <a:spcPts val="0"/>
              </a:spcBef>
              <a:spcAft>
                <a:spcPts val="300"/>
              </a:spcAft>
            </a:pPr>
            <a:r>
              <a:rPr lang="en-US" sz="1000">
                <a:solidFill>
                  <a:schemeClr val="accent6"/>
                </a:solidFill>
              </a:rPr>
              <a:t>Test Case Creation</a:t>
            </a:r>
            <a:endParaRPr lang="en-IN" sz="1000">
              <a:solidFill>
                <a:schemeClr val="accent6"/>
              </a:solidFill>
            </a:endParaRPr>
          </a:p>
          <a:p>
            <a:pPr>
              <a:lnSpc>
                <a:spcPct val="100000"/>
              </a:lnSpc>
              <a:spcBef>
                <a:spcPts val="0"/>
              </a:spcBef>
              <a:spcAft>
                <a:spcPts val="300"/>
              </a:spcAft>
            </a:pPr>
            <a:r>
              <a:rPr lang="en-US" sz="1000">
                <a:solidFill>
                  <a:schemeClr val="accent6"/>
                </a:solidFill>
              </a:rPr>
              <a:t>Test Automation</a:t>
            </a:r>
            <a:endParaRPr lang="en-IN" sz="1000">
              <a:solidFill>
                <a:schemeClr val="accent6"/>
              </a:solidFill>
            </a:endParaRPr>
          </a:p>
          <a:p>
            <a:pPr>
              <a:lnSpc>
                <a:spcPct val="100000"/>
              </a:lnSpc>
              <a:spcBef>
                <a:spcPts val="0"/>
              </a:spcBef>
              <a:spcAft>
                <a:spcPts val="300"/>
              </a:spcAft>
            </a:pPr>
            <a:r>
              <a:rPr lang="en-US" sz="1000">
                <a:solidFill>
                  <a:schemeClr val="accent6"/>
                </a:solidFill>
              </a:rPr>
              <a:t>Test Data Generation</a:t>
            </a:r>
            <a:endParaRPr lang="en-IN" sz="1000">
              <a:solidFill>
                <a:schemeClr val="accent6"/>
              </a:solidFill>
            </a:endParaRPr>
          </a:p>
        </p:txBody>
      </p:sp>
      <p:sp>
        <p:nvSpPr>
          <p:cNvPr id="7" name="Text Placeholder 12">
            <a:extLst>
              <a:ext uri="{FF2B5EF4-FFF2-40B4-BE49-F238E27FC236}">
                <a16:creationId xmlns:a16="http://schemas.microsoft.com/office/drawing/2014/main" id="{416305F1-F467-C034-9C48-B34C25DF95EC}"/>
              </a:ext>
            </a:extLst>
          </p:cNvPr>
          <p:cNvSpPr txBox="1">
            <a:spLocks/>
          </p:cNvSpPr>
          <p:nvPr/>
        </p:nvSpPr>
        <p:spPr>
          <a:xfrm>
            <a:off x="3478353" y="2183806"/>
            <a:ext cx="2615607" cy="2769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0">
                <a:solidFill>
                  <a:schemeClr val="accent6"/>
                </a:solidFill>
              </a:rPr>
              <a:t>Platform Features</a:t>
            </a:r>
            <a:endParaRPr lang="en-GB" b="0" noProof="0">
              <a:solidFill>
                <a:schemeClr val="accent6"/>
              </a:solidFill>
              <a:latin typeface="+mj-lt"/>
            </a:endParaRPr>
          </a:p>
        </p:txBody>
      </p:sp>
      <p:sp>
        <p:nvSpPr>
          <p:cNvPr id="8" name="Content Placeholder 2">
            <a:extLst>
              <a:ext uri="{FF2B5EF4-FFF2-40B4-BE49-F238E27FC236}">
                <a16:creationId xmlns:a16="http://schemas.microsoft.com/office/drawing/2014/main" id="{3B81E589-F244-EA28-8E1A-D621DD04467C}"/>
              </a:ext>
            </a:extLst>
          </p:cNvPr>
          <p:cNvSpPr txBox="1">
            <a:spLocks/>
          </p:cNvSpPr>
          <p:nvPr/>
        </p:nvSpPr>
        <p:spPr>
          <a:xfrm>
            <a:off x="3678866" y="5049420"/>
            <a:ext cx="7772400" cy="1077218"/>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ts val="0"/>
              </a:spcBef>
              <a:spcAft>
                <a:spcPts val="300"/>
              </a:spcAft>
            </a:pPr>
            <a:r>
              <a:rPr lang="en-US" sz="1000">
                <a:solidFill>
                  <a:schemeClr val="accent6"/>
                </a:solidFill>
              </a:rPr>
              <a:t>Parses requirements to auto-generate </a:t>
            </a:r>
            <a:r>
              <a:rPr lang="en-US" sz="1000" b="1">
                <a:solidFill>
                  <a:schemeClr val="accent6"/>
                </a:solidFill>
              </a:rPr>
              <a:t>test designs</a:t>
            </a:r>
            <a:r>
              <a:rPr lang="en-US" sz="1000">
                <a:solidFill>
                  <a:schemeClr val="accent6"/>
                </a:solidFill>
              </a:rPr>
              <a:t> aligned with user intent and business logic</a:t>
            </a:r>
          </a:p>
          <a:p>
            <a:pPr marL="171450" indent="-171450">
              <a:lnSpc>
                <a:spcPct val="100000"/>
              </a:lnSpc>
              <a:spcBef>
                <a:spcPts val="0"/>
              </a:spcBef>
              <a:spcAft>
                <a:spcPts val="300"/>
              </a:spcAft>
            </a:pPr>
            <a:r>
              <a:rPr lang="en-US" sz="1000">
                <a:solidFill>
                  <a:schemeClr val="accent6"/>
                </a:solidFill>
              </a:rPr>
              <a:t>Uses </a:t>
            </a:r>
            <a:r>
              <a:rPr lang="en-US" sz="1000" b="1">
                <a:solidFill>
                  <a:schemeClr val="accent6"/>
                </a:solidFill>
              </a:rPr>
              <a:t>AI-powered Test Case Generator</a:t>
            </a:r>
            <a:r>
              <a:rPr lang="en-US" sz="1000">
                <a:solidFill>
                  <a:schemeClr val="accent6"/>
                </a:solidFill>
              </a:rPr>
              <a:t> to create executable, human-readable scenarios in formats like Gherkin</a:t>
            </a:r>
          </a:p>
          <a:p>
            <a:pPr marL="171450" indent="-171450">
              <a:lnSpc>
                <a:spcPct val="100000"/>
              </a:lnSpc>
              <a:spcBef>
                <a:spcPts val="0"/>
              </a:spcBef>
              <a:spcAft>
                <a:spcPts val="300"/>
              </a:spcAft>
            </a:pPr>
            <a:r>
              <a:rPr lang="en-US" sz="1000">
                <a:solidFill>
                  <a:schemeClr val="accent6"/>
                </a:solidFill>
              </a:rPr>
              <a:t>Converts test cases to automation-ready code using </a:t>
            </a:r>
            <a:r>
              <a:rPr lang="en-US" sz="1000" b="1">
                <a:solidFill>
                  <a:schemeClr val="accent6"/>
                </a:solidFill>
              </a:rPr>
              <a:t>Test Code Generator</a:t>
            </a:r>
            <a:r>
              <a:rPr lang="en-US" sz="1000">
                <a:solidFill>
                  <a:schemeClr val="accent6"/>
                </a:solidFill>
              </a:rPr>
              <a:t>, compatible with frameworks like Selenium, Cypress, </a:t>
            </a:r>
            <a:br>
              <a:rPr lang="en-US" sz="1000">
                <a:solidFill>
                  <a:schemeClr val="accent6"/>
                </a:solidFill>
              </a:rPr>
            </a:br>
            <a:r>
              <a:rPr lang="en-US" sz="1000">
                <a:solidFill>
                  <a:schemeClr val="accent6"/>
                </a:solidFill>
              </a:rPr>
              <a:t>and Junit</a:t>
            </a:r>
          </a:p>
          <a:p>
            <a:pPr marL="171450" indent="-171450">
              <a:lnSpc>
                <a:spcPct val="100000"/>
              </a:lnSpc>
              <a:spcBef>
                <a:spcPts val="0"/>
              </a:spcBef>
              <a:spcAft>
                <a:spcPts val="300"/>
              </a:spcAft>
            </a:pPr>
            <a:r>
              <a:rPr lang="en-US" sz="1000">
                <a:solidFill>
                  <a:schemeClr val="accent6"/>
                </a:solidFill>
              </a:rPr>
              <a:t>Automatically produces </a:t>
            </a:r>
            <a:r>
              <a:rPr lang="en-US" sz="1000" b="1">
                <a:solidFill>
                  <a:schemeClr val="accent6"/>
                </a:solidFill>
              </a:rPr>
              <a:t>relevant test data</a:t>
            </a:r>
            <a:r>
              <a:rPr lang="en-US" sz="1000">
                <a:solidFill>
                  <a:schemeClr val="accent6"/>
                </a:solidFill>
              </a:rPr>
              <a:t> based on field types, edge cases, and validation rules</a:t>
            </a:r>
          </a:p>
          <a:p>
            <a:pPr marL="171450" indent="-171450">
              <a:lnSpc>
                <a:spcPct val="100000"/>
              </a:lnSpc>
              <a:spcBef>
                <a:spcPts val="0"/>
              </a:spcBef>
              <a:spcAft>
                <a:spcPts val="300"/>
              </a:spcAft>
            </a:pPr>
            <a:r>
              <a:rPr lang="en-US" sz="1000">
                <a:solidFill>
                  <a:schemeClr val="accent6"/>
                </a:solidFill>
              </a:rPr>
              <a:t>Ensures traceability and alignment across requirements, tests, and defects; highlighting gaps automatically</a:t>
            </a:r>
          </a:p>
        </p:txBody>
      </p:sp>
      <p:sp>
        <p:nvSpPr>
          <p:cNvPr id="9" name="Text Placeholder 12">
            <a:extLst>
              <a:ext uri="{FF2B5EF4-FFF2-40B4-BE49-F238E27FC236}">
                <a16:creationId xmlns:a16="http://schemas.microsoft.com/office/drawing/2014/main" id="{744DCBC2-475A-0B80-BD03-F67B715EB27E}"/>
              </a:ext>
            </a:extLst>
          </p:cNvPr>
          <p:cNvSpPr txBox="1">
            <a:spLocks/>
          </p:cNvSpPr>
          <p:nvPr/>
        </p:nvSpPr>
        <p:spPr>
          <a:xfrm>
            <a:off x="3672610" y="4716835"/>
            <a:ext cx="7772400" cy="194393"/>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000"/>
              </a:spcAft>
            </a:pPr>
            <a:r>
              <a:rPr lang="en-US" sz="1400" b="0">
                <a:solidFill>
                  <a:schemeClr val="accent6"/>
                </a:solidFill>
              </a:rPr>
              <a:t>Activities Enhanced with the </a:t>
            </a:r>
            <a:r>
              <a:rPr lang="en-US" sz="1400" b="0" err="1">
                <a:solidFill>
                  <a:schemeClr val="accent6"/>
                </a:solidFill>
              </a:rPr>
              <a:t>Xebia</a:t>
            </a:r>
            <a:r>
              <a:rPr lang="en-US" sz="1400" b="0">
                <a:solidFill>
                  <a:schemeClr val="accent6"/>
                </a:solidFill>
              </a:rPr>
              <a:t> AI Native Software Engineering Solution</a:t>
            </a:r>
          </a:p>
        </p:txBody>
      </p:sp>
      <p:sp>
        <p:nvSpPr>
          <p:cNvPr id="10" name="Content Placeholder 2">
            <a:extLst>
              <a:ext uri="{FF2B5EF4-FFF2-40B4-BE49-F238E27FC236}">
                <a16:creationId xmlns:a16="http://schemas.microsoft.com/office/drawing/2014/main" id="{DF28592D-ECE2-75A9-10E3-0D6F72CE0540}"/>
              </a:ext>
            </a:extLst>
          </p:cNvPr>
          <p:cNvSpPr txBox="1">
            <a:spLocks/>
          </p:cNvSpPr>
          <p:nvPr/>
        </p:nvSpPr>
        <p:spPr>
          <a:xfrm>
            <a:off x="6251940" y="2618457"/>
            <a:ext cx="2615607" cy="111569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pPr>
            <a:r>
              <a:rPr lang="en-US" sz="1000">
                <a:solidFill>
                  <a:schemeClr val="accent6"/>
                </a:solidFill>
              </a:rPr>
              <a:t>Reduced test design &amp; execution time</a:t>
            </a:r>
          </a:p>
          <a:p>
            <a:pPr>
              <a:lnSpc>
                <a:spcPct val="100000"/>
              </a:lnSpc>
              <a:spcBef>
                <a:spcPts val="0"/>
              </a:spcBef>
              <a:spcAft>
                <a:spcPts val="300"/>
              </a:spcAft>
            </a:pPr>
            <a:r>
              <a:rPr lang="en-US" sz="1000">
                <a:solidFill>
                  <a:schemeClr val="accent6"/>
                </a:solidFill>
              </a:rPr>
              <a:t>More test coverage &amp; edge case detection</a:t>
            </a:r>
          </a:p>
          <a:p>
            <a:pPr>
              <a:lnSpc>
                <a:spcPct val="100000"/>
              </a:lnSpc>
              <a:spcBef>
                <a:spcPts val="0"/>
              </a:spcBef>
              <a:spcAft>
                <a:spcPts val="300"/>
              </a:spcAft>
            </a:pPr>
            <a:r>
              <a:rPr lang="en-IN" sz="1000">
                <a:solidFill>
                  <a:schemeClr val="accent6"/>
                </a:solidFill>
              </a:rPr>
              <a:t>Faster regression cycle times</a:t>
            </a:r>
          </a:p>
          <a:p>
            <a:pPr>
              <a:lnSpc>
                <a:spcPct val="100000"/>
              </a:lnSpc>
              <a:spcBef>
                <a:spcPts val="0"/>
              </a:spcBef>
              <a:spcAft>
                <a:spcPts val="300"/>
              </a:spcAft>
            </a:pPr>
            <a:r>
              <a:rPr lang="en-IN" sz="1000">
                <a:solidFill>
                  <a:schemeClr val="accent6"/>
                </a:solidFill>
              </a:rPr>
              <a:t>Reduced manual QA effort</a:t>
            </a:r>
          </a:p>
          <a:p>
            <a:pPr>
              <a:lnSpc>
                <a:spcPct val="100000"/>
              </a:lnSpc>
              <a:spcBef>
                <a:spcPts val="0"/>
              </a:spcBef>
              <a:spcAft>
                <a:spcPts val="300"/>
              </a:spcAft>
            </a:pPr>
            <a:r>
              <a:rPr lang="en-IN" sz="1000">
                <a:solidFill>
                  <a:schemeClr val="accent6"/>
                </a:solidFill>
              </a:rPr>
              <a:t>Quicker test updates</a:t>
            </a:r>
          </a:p>
          <a:p>
            <a:pPr>
              <a:lnSpc>
                <a:spcPct val="100000"/>
              </a:lnSpc>
              <a:spcBef>
                <a:spcPts val="0"/>
              </a:spcBef>
              <a:spcAft>
                <a:spcPts val="300"/>
              </a:spcAft>
            </a:pPr>
            <a:r>
              <a:rPr lang="en-IN" sz="1000">
                <a:solidFill>
                  <a:schemeClr val="accent6"/>
                </a:solidFill>
              </a:rPr>
              <a:t>Improved requirement-to-test traceability</a:t>
            </a:r>
          </a:p>
        </p:txBody>
      </p:sp>
      <p:sp>
        <p:nvSpPr>
          <p:cNvPr id="11" name="Text Placeholder 12">
            <a:extLst>
              <a:ext uri="{FF2B5EF4-FFF2-40B4-BE49-F238E27FC236}">
                <a16:creationId xmlns:a16="http://schemas.microsoft.com/office/drawing/2014/main" id="{30941F0E-919A-70F0-7E8B-B6D74CADAC93}"/>
              </a:ext>
            </a:extLst>
          </p:cNvPr>
          <p:cNvSpPr txBox="1">
            <a:spLocks/>
          </p:cNvSpPr>
          <p:nvPr/>
        </p:nvSpPr>
        <p:spPr>
          <a:xfrm>
            <a:off x="6251942" y="2183806"/>
            <a:ext cx="2615607" cy="2769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0">
                <a:solidFill>
                  <a:schemeClr val="accent6"/>
                </a:solidFill>
              </a:rPr>
              <a:t>Key Metrics Impacted</a:t>
            </a:r>
            <a:endParaRPr lang="en-IN" b="0">
              <a:solidFill>
                <a:schemeClr val="accent6"/>
              </a:solidFill>
            </a:endParaRPr>
          </a:p>
        </p:txBody>
      </p:sp>
      <p:sp>
        <p:nvSpPr>
          <p:cNvPr id="12" name="Content Placeholder 2">
            <a:extLst>
              <a:ext uri="{FF2B5EF4-FFF2-40B4-BE49-F238E27FC236}">
                <a16:creationId xmlns:a16="http://schemas.microsoft.com/office/drawing/2014/main" id="{8669B076-C889-C359-E4C7-BE035EF36D90}"/>
              </a:ext>
            </a:extLst>
          </p:cNvPr>
          <p:cNvSpPr txBox="1">
            <a:spLocks/>
          </p:cNvSpPr>
          <p:nvPr/>
        </p:nvSpPr>
        <p:spPr>
          <a:xfrm>
            <a:off x="9025527" y="2614353"/>
            <a:ext cx="2615607" cy="92333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ts val="0"/>
              </a:spcBef>
              <a:spcAft>
                <a:spcPts val="300"/>
              </a:spcAft>
            </a:pPr>
            <a:r>
              <a:rPr lang="en-US" sz="1000">
                <a:solidFill>
                  <a:schemeClr val="accent6"/>
                </a:solidFill>
              </a:rPr>
              <a:t>Designing test scenarios</a:t>
            </a:r>
          </a:p>
          <a:p>
            <a:pPr marL="171450" indent="-171450">
              <a:lnSpc>
                <a:spcPct val="100000"/>
              </a:lnSpc>
              <a:spcBef>
                <a:spcPts val="0"/>
              </a:spcBef>
              <a:spcAft>
                <a:spcPts val="300"/>
              </a:spcAft>
            </a:pPr>
            <a:r>
              <a:rPr lang="en-US" sz="1000">
                <a:solidFill>
                  <a:schemeClr val="accent6"/>
                </a:solidFill>
              </a:rPr>
              <a:t>Creating and managing test cases</a:t>
            </a:r>
          </a:p>
          <a:p>
            <a:pPr marL="171450" indent="-171450">
              <a:lnSpc>
                <a:spcPct val="100000"/>
              </a:lnSpc>
              <a:spcBef>
                <a:spcPts val="0"/>
              </a:spcBef>
              <a:spcAft>
                <a:spcPts val="300"/>
              </a:spcAft>
            </a:pPr>
            <a:r>
              <a:rPr lang="en-US" sz="1000">
                <a:solidFill>
                  <a:schemeClr val="accent6"/>
                </a:solidFill>
              </a:rPr>
              <a:t>Automating test execution</a:t>
            </a:r>
          </a:p>
          <a:p>
            <a:pPr marL="171450" indent="-171450">
              <a:lnSpc>
                <a:spcPct val="100000"/>
              </a:lnSpc>
              <a:spcBef>
                <a:spcPts val="0"/>
              </a:spcBef>
              <a:spcAft>
                <a:spcPts val="300"/>
              </a:spcAft>
            </a:pPr>
            <a:r>
              <a:rPr lang="en-US" sz="1000">
                <a:solidFill>
                  <a:schemeClr val="accent6"/>
                </a:solidFill>
              </a:rPr>
              <a:t>Generating test data</a:t>
            </a:r>
          </a:p>
          <a:p>
            <a:pPr marL="171450" indent="-171450">
              <a:lnSpc>
                <a:spcPct val="100000"/>
              </a:lnSpc>
              <a:spcBef>
                <a:spcPts val="0"/>
              </a:spcBef>
              <a:spcAft>
                <a:spcPts val="300"/>
              </a:spcAft>
            </a:pPr>
            <a:r>
              <a:rPr lang="en-US" sz="1000">
                <a:solidFill>
                  <a:schemeClr val="accent6"/>
                </a:solidFill>
              </a:rPr>
              <a:t>Validating test coverage and quality</a:t>
            </a:r>
          </a:p>
        </p:txBody>
      </p:sp>
      <p:sp>
        <p:nvSpPr>
          <p:cNvPr id="13" name="Text Placeholder 12">
            <a:extLst>
              <a:ext uri="{FF2B5EF4-FFF2-40B4-BE49-F238E27FC236}">
                <a16:creationId xmlns:a16="http://schemas.microsoft.com/office/drawing/2014/main" id="{6934C282-F7E7-EBAF-77E8-09AC5E0C9519}"/>
              </a:ext>
            </a:extLst>
          </p:cNvPr>
          <p:cNvSpPr txBox="1">
            <a:spLocks/>
          </p:cNvSpPr>
          <p:nvPr/>
        </p:nvSpPr>
        <p:spPr>
          <a:xfrm>
            <a:off x="9025529" y="2179702"/>
            <a:ext cx="2615607" cy="2769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0">
                <a:solidFill>
                  <a:schemeClr val="accent6"/>
                </a:solidFill>
              </a:rPr>
              <a:t>Typical Daily Activities</a:t>
            </a:r>
          </a:p>
        </p:txBody>
      </p:sp>
      <p:cxnSp>
        <p:nvCxnSpPr>
          <p:cNvPr id="16" name="Łącznik prosty 15">
            <a:extLst>
              <a:ext uri="{FF2B5EF4-FFF2-40B4-BE49-F238E27FC236}">
                <a16:creationId xmlns:a16="http://schemas.microsoft.com/office/drawing/2014/main" id="{2170BC52-C808-08C0-3E37-D249D2BE8425}"/>
              </a:ext>
            </a:extLst>
          </p:cNvPr>
          <p:cNvCxnSpPr>
            <a:cxnSpLocks/>
          </p:cNvCxnSpPr>
          <p:nvPr/>
        </p:nvCxnSpPr>
        <p:spPr>
          <a:xfrm>
            <a:off x="3478351" y="2096354"/>
            <a:ext cx="26176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Łącznik prosty 17">
            <a:extLst>
              <a:ext uri="{FF2B5EF4-FFF2-40B4-BE49-F238E27FC236}">
                <a16:creationId xmlns:a16="http://schemas.microsoft.com/office/drawing/2014/main" id="{906F7EB7-B8CE-6A63-287F-7EBA42009A09}"/>
              </a:ext>
            </a:extLst>
          </p:cNvPr>
          <p:cNvCxnSpPr>
            <a:cxnSpLocks/>
          </p:cNvCxnSpPr>
          <p:nvPr/>
        </p:nvCxnSpPr>
        <p:spPr>
          <a:xfrm>
            <a:off x="6239265" y="2096354"/>
            <a:ext cx="26176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Łącznik prosty 18">
            <a:extLst>
              <a:ext uri="{FF2B5EF4-FFF2-40B4-BE49-F238E27FC236}">
                <a16:creationId xmlns:a16="http://schemas.microsoft.com/office/drawing/2014/main" id="{A5C4A3ED-A8E9-0302-84A5-9D7F6A4F9932}"/>
              </a:ext>
            </a:extLst>
          </p:cNvPr>
          <p:cNvCxnSpPr>
            <a:cxnSpLocks/>
          </p:cNvCxnSpPr>
          <p:nvPr/>
        </p:nvCxnSpPr>
        <p:spPr>
          <a:xfrm>
            <a:off x="9023485" y="2096354"/>
            <a:ext cx="2617649" cy="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Obraz 21">
            <a:extLst>
              <a:ext uri="{FF2B5EF4-FFF2-40B4-BE49-F238E27FC236}">
                <a16:creationId xmlns:a16="http://schemas.microsoft.com/office/drawing/2014/main" id="{44DD06F7-AF19-9133-3719-F6BE3810624D}"/>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50864" y="549276"/>
            <a:ext cx="2731363" cy="5759450"/>
          </a:xfrm>
          <a:custGeom>
            <a:avLst/>
            <a:gdLst>
              <a:gd name="connsiteX0" fmla="*/ 51841 w 2731363"/>
              <a:gd name="connsiteY0" fmla="*/ 0 h 5759450"/>
              <a:gd name="connsiteX1" fmla="*/ 2679522 w 2731363"/>
              <a:gd name="connsiteY1" fmla="*/ 0 h 5759450"/>
              <a:gd name="connsiteX2" fmla="*/ 2731363 w 2731363"/>
              <a:gd name="connsiteY2" fmla="*/ 51841 h 5759450"/>
              <a:gd name="connsiteX3" fmla="*/ 2731363 w 2731363"/>
              <a:gd name="connsiteY3" fmla="*/ 5707609 h 5759450"/>
              <a:gd name="connsiteX4" fmla="*/ 2679522 w 2731363"/>
              <a:gd name="connsiteY4" fmla="*/ 5759450 h 5759450"/>
              <a:gd name="connsiteX5" fmla="*/ 51841 w 2731363"/>
              <a:gd name="connsiteY5" fmla="*/ 5759450 h 5759450"/>
              <a:gd name="connsiteX6" fmla="*/ 0 w 2731363"/>
              <a:gd name="connsiteY6" fmla="*/ 5707609 h 5759450"/>
              <a:gd name="connsiteX7" fmla="*/ 0 w 2731363"/>
              <a:gd name="connsiteY7" fmla="*/ 51841 h 5759450"/>
              <a:gd name="connsiteX8" fmla="*/ 51841 w 2731363"/>
              <a:gd name="connsiteY8" fmla="*/ 0 h 575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1363" h="5759450">
                <a:moveTo>
                  <a:pt x="51841" y="0"/>
                </a:moveTo>
                <a:lnTo>
                  <a:pt x="2679522" y="0"/>
                </a:lnTo>
                <a:cubicBezTo>
                  <a:pt x="2708153" y="0"/>
                  <a:pt x="2731363" y="23210"/>
                  <a:pt x="2731363" y="51841"/>
                </a:cubicBezTo>
                <a:lnTo>
                  <a:pt x="2731363" y="5707609"/>
                </a:lnTo>
                <a:cubicBezTo>
                  <a:pt x="2731363" y="5736240"/>
                  <a:pt x="2708153" y="5759450"/>
                  <a:pt x="2679522" y="5759450"/>
                </a:cubicBezTo>
                <a:lnTo>
                  <a:pt x="51841" y="5759450"/>
                </a:lnTo>
                <a:cubicBezTo>
                  <a:pt x="23210" y="5759450"/>
                  <a:pt x="0" y="5736240"/>
                  <a:pt x="0" y="5707609"/>
                </a:cubicBezTo>
                <a:lnTo>
                  <a:pt x="0" y="51841"/>
                </a:lnTo>
                <a:cubicBezTo>
                  <a:pt x="0" y="23210"/>
                  <a:pt x="23210" y="0"/>
                  <a:pt x="51841" y="0"/>
                </a:cubicBezTo>
                <a:close/>
              </a:path>
            </a:pathLst>
          </a:custGeom>
        </p:spPr>
      </p:pic>
      <p:sp>
        <p:nvSpPr>
          <p:cNvPr id="23" name="pole tekstowe 22">
            <a:extLst>
              <a:ext uri="{FF2B5EF4-FFF2-40B4-BE49-F238E27FC236}">
                <a16:creationId xmlns:a16="http://schemas.microsoft.com/office/drawing/2014/main" id="{6F6ED478-3F77-1FAC-917B-12384C45EA50}"/>
              </a:ext>
            </a:extLst>
          </p:cNvPr>
          <p:cNvSpPr txBox="1"/>
          <p:nvPr/>
        </p:nvSpPr>
        <p:spPr>
          <a:xfrm>
            <a:off x="3395724" y="1463209"/>
            <a:ext cx="3765774" cy="338554"/>
          </a:xfrm>
          <a:prstGeom prst="rect">
            <a:avLst/>
          </a:prstGeom>
          <a:noFill/>
        </p:spPr>
        <p:txBody>
          <a:bodyPr wrap="none" rtlCol="0">
            <a:spAutoFit/>
          </a:bodyPr>
          <a:lstStyle/>
          <a:p>
            <a:r>
              <a:rPr lang="en-IN" sz="1600">
                <a:solidFill>
                  <a:schemeClr val="accent3"/>
                </a:solidFill>
              </a:rPr>
              <a:t>Potential Productivity Increase: 30-60%</a:t>
            </a:r>
          </a:p>
        </p:txBody>
      </p:sp>
    </p:spTree>
    <p:extLst>
      <p:ext uri="{BB962C8B-B14F-4D97-AF65-F5344CB8AC3E}">
        <p14:creationId xmlns:p14="http://schemas.microsoft.com/office/powerpoint/2010/main" val="3812791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276A3-355D-ED03-A7C2-0C03475ADF74}"/>
            </a:ext>
          </a:extLst>
        </p:cNvPr>
        <p:cNvGrpSpPr/>
        <p:nvPr/>
      </p:nvGrpSpPr>
      <p:grpSpPr>
        <a:xfrm>
          <a:off x="0" y="0"/>
          <a:ext cx="0" cy="0"/>
          <a:chOff x="0" y="0"/>
          <a:chExt cx="0" cy="0"/>
        </a:xfrm>
      </p:grpSpPr>
      <p:sp>
        <p:nvSpPr>
          <p:cNvPr id="11" name="Slide Number Placeholder 14">
            <a:extLst>
              <a:ext uri="{FF2B5EF4-FFF2-40B4-BE49-F238E27FC236}">
                <a16:creationId xmlns:a16="http://schemas.microsoft.com/office/drawing/2014/main" id="{A7DC025E-F351-A18A-370A-8392ABE5C960}"/>
              </a:ext>
            </a:extLst>
          </p:cNvPr>
          <p:cNvSpPr txBox="1">
            <a:spLocks/>
          </p:cNvSpPr>
          <p:nvPr/>
        </p:nvSpPr>
        <p:spPr>
          <a:xfrm>
            <a:off x="11641138" y="6311096"/>
            <a:ext cx="550862" cy="546904"/>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EE75B84-B7E0-4C4B-AC9D-894B0C074E7C}" type="slidenum">
              <a:rPr lang="en-GB" sz="800" noProof="0" smtClean="0"/>
              <a:pPr algn="ctr"/>
              <a:t>2</a:t>
            </a:fld>
            <a:endParaRPr lang="en-GB" sz="800" noProof="0"/>
          </a:p>
        </p:txBody>
      </p:sp>
      <p:sp>
        <p:nvSpPr>
          <p:cNvPr id="25" name="Content Placeholder 2">
            <a:extLst>
              <a:ext uri="{FF2B5EF4-FFF2-40B4-BE49-F238E27FC236}">
                <a16:creationId xmlns:a16="http://schemas.microsoft.com/office/drawing/2014/main" id="{C15FE853-E0E9-2040-AECA-10036C60E94A}"/>
              </a:ext>
            </a:extLst>
          </p:cNvPr>
          <p:cNvSpPr txBox="1">
            <a:spLocks/>
          </p:cNvSpPr>
          <p:nvPr/>
        </p:nvSpPr>
        <p:spPr>
          <a:xfrm>
            <a:off x="6748794" y="2082939"/>
            <a:ext cx="4892344" cy="553998"/>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200" noProof="0">
                <a:solidFill>
                  <a:schemeClr val="accent6"/>
                </a:solidFill>
                <a:latin typeface="+mj-lt"/>
              </a:rPr>
              <a:t>AI has the potential to solve one of software engineering’s biggest challenges: delivering more value faster despite ever-growing complexity that slows teams down.</a:t>
            </a:r>
          </a:p>
        </p:txBody>
      </p:sp>
      <p:cxnSp>
        <p:nvCxnSpPr>
          <p:cNvPr id="27" name="Łącznik prosty 26">
            <a:extLst>
              <a:ext uri="{FF2B5EF4-FFF2-40B4-BE49-F238E27FC236}">
                <a16:creationId xmlns:a16="http://schemas.microsoft.com/office/drawing/2014/main" id="{0D4AA37C-C8E0-85A0-11D5-3AF35CCAA349}"/>
              </a:ext>
            </a:extLst>
          </p:cNvPr>
          <p:cNvCxnSpPr>
            <a:cxnSpLocks/>
          </p:cNvCxnSpPr>
          <p:nvPr/>
        </p:nvCxnSpPr>
        <p:spPr>
          <a:xfrm>
            <a:off x="6120489" y="3150300"/>
            <a:ext cx="552064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12">
            <a:extLst>
              <a:ext uri="{FF2B5EF4-FFF2-40B4-BE49-F238E27FC236}">
                <a16:creationId xmlns:a16="http://schemas.microsoft.com/office/drawing/2014/main" id="{FF35869B-6122-0369-2479-D34AEA9E6C58}"/>
              </a:ext>
            </a:extLst>
          </p:cNvPr>
          <p:cNvSpPr txBox="1">
            <a:spLocks/>
          </p:cNvSpPr>
          <p:nvPr/>
        </p:nvSpPr>
        <p:spPr>
          <a:xfrm>
            <a:off x="6748795" y="1654034"/>
            <a:ext cx="5106016" cy="3323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0" noProof="0">
                <a:solidFill>
                  <a:schemeClr val="accent6"/>
                </a:solidFill>
                <a:latin typeface="+mj-lt"/>
                <a:ea typeface="+mn-lt"/>
                <a:cs typeface="+mn-lt"/>
              </a:rPr>
              <a:t>Transformative Potential</a:t>
            </a:r>
          </a:p>
        </p:txBody>
      </p:sp>
      <p:sp>
        <p:nvSpPr>
          <p:cNvPr id="29" name="TextBox 21">
            <a:extLst>
              <a:ext uri="{FF2B5EF4-FFF2-40B4-BE49-F238E27FC236}">
                <a16:creationId xmlns:a16="http://schemas.microsoft.com/office/drawing/2014/main" id="{D358EA95-2E3C-B180-B882-44CDFC166922}"/>
              </a:ext>
            </a:extLst>
          </p:cNvPr>
          <p:cNvSpPr txBox="1"/>
          <p:nvPr/>
        </p:nvSpPr>
        <p:spPr>
          <a:xfrm>
            <a:off x="550863" y="4616036"/>
            <a:ext cx="4711068" cy="1815882"/>
          </a:xfrm>
          <a:prstGeom prst="rect">
            <a:avLst/>
          </a:prstGeom>
          <a:noFill/>
        </p:spPr>
        <p:txBody>
          <a:bodyPr wrap="square" lIns="0" tIns="0" rIns="0" bIns="0">
            <a:spAutoFit/>
          </a:bodyPr>
          <a:lstStyle/>
          <a:p>
            <a:pPr marL="0" indent="0">
              <a:buNone/>
            </a:pPr>
            <a:r>
              <a:rPr lang="en-GB" sz="2000" noProof="0">
                <a:solidFill>
                  <a:schemeClr val="accent6"/>
                </a:solidFill>
                <a:latin typeface="+mj-lt"/>
                <a:ea typeface="+mn-lt"/>
                <a:cs typeface="+mn-lt"/>
              </a:rPr>
              <a:t>By 2026, AI-driven SDLC tools </a:t>
            </a:r>
            <a:br>
              <a:rPr lang="en-GB" sz="2000" noProof="0">
                <a:solidFill>
                  <a:schemeClr val="accent6"/>
                </a:solidFill>
                <a:latin typeface="+mj-lt"/>
                <a:ea typeface="+mn-lt"/>
                <a:cs typeface="+mn-lt"/>
              </a:rPr>
            </a:br>
            <a:r>
              <a:rPr lang="en-GB" sz="2000" noProof="0">
                <a:solidFill>
                  <a:schemeClr val="accent6"/>
                </a:solidFill>
                <a:latin typeface="+mj-lt"/>
                <a:ea typeface="+mn-lt"/>
                <a:cs typeface="+mn-lt"/>
              </a:rPr>
              <a:t>will enable enterprises to</a:t>
            </a:r>
            <a:r>
              <a:rPr lang="en-GB" sz="2000" noProof="0">
                <a:solidFill>
                  <a:schemeClr val="tx2"/>
                </a:solidFill>
                <a:latin typeface="+mj-lt"/>
                <a:ea typeface="+mn-lt"/>
                <a:cs typeface="+mn-lt"/>
              </a:rPr>
              <a:t> </a:t>
            </a:r>
            <a:r>
              <a:rPr lang="en-GB" sz="2000" b="1" noProof="0">
                <a:solidFill>
                  <a:schemeClr val="tx2"/>
                </a:solidFill>
                <a:latin typeface="+mj-lt"/>
                <a:ea typeface="+mn-lt"/>
                <a:cs typeface="+mn-lt"/>
              </a:rPr>
              <a:t>release software 40%</a:t>
            </a:r>
            <a:r>
              <a:rPr lang="en-GB" sz="2000" noProof="0">
                <a:solidFill>
                  <a:schemeClr val="accent6"/>
                </a:solidFill>
                <a:latin typeface="+mj-lt"/>
                <a:ea typeface="+mn-lt"/>
                <a:cs typeface="+mn-lt"/>
              </a:rPr>
              <a:t> faster while </a:t>
            </a:r>
            <a:br>
              <a:rPr lang="en-GB" sz="2000" noProof="0">
                <a:solidFill>
                  <a:schemeClr val="accent6"/>
                </a:solidFill>
                <a:latin typeface="+mj-lt"/>
                <a:ea typeface="+mn-lt"/>
                <a:cs typeface="+mn-lt"/>
              </a:rPr>
            </a:br>
            <a:r>
              <a:rPr lang="en-GB" sz="2000" noProof="0">
                <a:solidFill>
                  <a:schemeClr val="accent6"/>
                </a:solidFill>
                <a:latin typeface="+mj-lt"/>
                <a:ea typeface="+mn-lt"/>
                <a:cs typeface="+mn-lt"/>
              </a:rPr>
              <a:t>maintaining quality. </a:t>
            </a:r>
            <a:br>
              <a:rPr lang="en-GB" sz="2200" noProof="0">
                <a:solidFill>
                  <a:schemeClr val="accent6"/>
                </a:solidFill>
                <a:latin typeface="+mj-lt"/>
                <a:ea typeface="+mn-lt"/>
                <a:cs typeface="+mn-lt"/>
              </a:rPr>
            </a:br>
            <a:br>
              <a:rPr lang="en-GB" sz="2200" noProof="0">
                <a:solidFill>
                  <a:schemeClr val="accent6"/>
                </a:solidFill>
                <a:latin typeface="+mj-lt"/>
                <a:ea typeface="+mn-lt"/>
                <a:cs typeface="+mn-lt"/>
              </a:rPr>
            </a:br>
            <a:r>
              <a:rPr lang="en-GB" sz="1200" noProof="0">
                <a:solidFill>
                  <a:schemeClr val="bg1">
                    <a:lumMod val="65000"/>
                  </a:schemeClr>
                </a:solidFill>
                <a:latin typeface="+mj-lt"/>
                <a:ea typeface="+mn-lt"/>
                <a:cs typeface="+mn-lt"/>
              </a:rPr>
              <a:t>Source: Gartner 2025</a:t>
            </a:r>
            <a:endParaRPr lang="en-GB" sz="2200" noProof="0">
              <a:solidFill>
                <a:schemeClr val="bg1">
                  <a:lumMod val="65000"/>
                </a:schemeClr>
              </a:solidFill>
              <a:latin typeface="+mj-lt"/>
            </a:endParaRPr>
          </a:p>
        </p:txBody>
      </p:sp>
      <p:sp>
        <p:nvSpPr>
          <p:cNvPr id="30" name="Content Placeholder 2">
            <a:extLst>
              <a:ext uri="{FF2B5EF4-FFF2-40B4-BE49-F238E27FC236}">
                <a16:creationId xmlns:a16="http://schemas.microsoft.com/office/drawing/2014/main" id="{F5EF710A-975D-EDBE-9449-35BB5863E61B}"/>
              </a:ext>
            </a:extLst>
          </p:cNvPr>
          <p:cNvSpPr txBox="1">
            <a:spLocks/>
          </p:cNvSpPr>
          <p:nvPr/>
        </p:nvSpPr>
        <p:spPr>
          <a:xfrm>
            <a:off x="6748794" y="3810181"/>
            <a:ext cx="4892344" cy="553998"/>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200" noProof="0">
                <a:solidFill>
                  <a:schemeClr val="accent6"/>
                </a:solidFill>
                <a:latin typeface="+mj-lt"/>
              </a:rPr>
              <a:t>Adoption remains </a:t>
            </a:r>
            <a:r>
              <a:rPr lang="en-GB" sz="1200">
                <a:solidFill>
                  <a:schemeClr val="accent6"/>
                </a:solidFill>
                <a:latin typeface="+mj-lt"/>
              </a:rPr>
              <a:t>limited - AI</a:t>
            </a:r>
            <a:r>
              <a:rPr lang="en-GB" sz="1200" noProof="0">
                <a:solidFill>
                  <a:schemeClr val="accent6"/>
                </a:solidFill>
                <a:latin typeface="+mj-lt"/>
              </a:rPr>
              <a:t> is mostly used for isolated tasks. Skills gaps, weak engineering foundations, and security concerns are holding back real change and fueling excessive caution.</a:t>
            </a:r>
          </a:p>
        </p:txBody>
      </p:sp>
      <p:cxnSp>
        <p:nvCxnSpPr>
          <p:cNvPr id="31" name="Łącznik prosty 30">
            <a:extLst>
              <a:ext uri="{FF2B5EF4-FFF2-40B4-BE49-F238E27FC236}">
                <a16:creationId xmlns:a16="http://schemas.microsoft.com/office/drawing/2014/main" id="{1890CF7F-9354-EB6C-9EF2-8F7BDC470F3B}"/>
              </a:ext>
            </a:extLst>
          </p:cNvPr>
          <p:cNvCxnSpPr>
            <a:cxnSpLocks/>
          </p:cNvCxnSpPr>
          <p:nvPr/>
        </p:nvCxnSpPr>
        <p:spPr>
          <a:xfrm>
            <a:off x="6120489" y="4864095"/>
            <a:ext cx="552064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1CEEBAD8-CA38-9AFD-F4D4-4AD5436E4C77}"/>
              </a:ext>
            </a:extLst>
          </p:cNvPr>
          <p:cNvSpPr txBox="1">
            <a:spLocks/>
          </p:cNvSpPr>
          <p:nvPr/>
        </p:nvSpPr>
        <p:spPr>
          <a:xfrm>
            <a:off x="6748795" y="3381276"/>
            <a:ext cx="5108572" cy="3323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noProof="0">
                <a:solidFill>
                  <a:schemeClr val="accent6"/>
                </a:solidFill>
                <a:latin typeface="+mj-lt"/>
              </a:rPr>
              <a:t>Barriers to Adoption</a:t>
            </a:r>
          </a:p>
        </p:txBody>
      </p:sp>
      <p:sp>
        <p:nvSpPr>
          <p:cNvPr id="33" name="Content Placeholder 2">
            <a:extLst>
              <a:ext uri="{FF2B5EF4-FFF2-40B4-BE49-F238E27FC236}">
                <a16:creationId xmlns:a16="http://schemas.microsoft.com/office/drawing/2014/main" id="{101F0EE2-E64A-E1D0-D822-90AB9135A55A}"/>
              </a:ext>
            </a:extLst>
          </p:cNvPr>
          <p:cNvSpPr txBox="1">
            <a:spLocks/>
          </p:cNvSpPr>
          <p:nvPr/>
        </p:nvSpPr>
        <p:spPr>
          <a:xfrm>
            <a:off x="6743890" y="5523977"/>
            <a:ext cx="4892344" cy="553998"/>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200" noProof="0">
                <a:solidFill>
                  <a:schemeClr val="accent6"/>
                </a:solidFill>
                <a:latin typeface="+mj-lt"/>
              </a:rPr>
              <a:t>To unlock true value, AI must go beyond code. Applying it across the entire SDLC, improving engineering practices, and tracking measurable impact are key to meaningful transformation.</a:t>
            </a:r>
          </a:p>
        </p:txBody>
      </p:sp>
      <p:sp>
        <p:nvSpPr>
          <p:cNvPr id="34" name="Text Placeholder 12">
            <a:extLst>
              <a:ext uri="{FF2B5EF4-FFF2-40B4-BE49-F238E27FC236}">
                <a16:creationId xmlns:a16="http://schemas.microsoft.com/office/drawing/2014/main" id="{2BCC5C62-BAB6-B3AB-C898-813F0A2D1F91}"/>
              </a:ext>
            </a:extLst>
          </p:cNvPr>
          <p:cNvSpPr txBox="1">
            <a:spLocks/>
          </p:cNvSpPr>
          <p:nvPr/>
        </p:nvSpPr>
        <p:spPr>
          <a:xfrm>
            <a:off x="6743891" y="5095071"/>
            <a:ext cx="5108572" cy="3323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noProof="0">
                <a:solidFill>
                  <a:schemeClr val="accent6"/>
                </a:solidFill>
                <a:latin typeface="+mj-lt"/>
              </a:rPr>
              <a:t>Elusive ROI</a:t>
            </a:r>
          </a:p>
        </p:txBody>
      </p:sp>
      <p:sp>
        <p:nvSpPr>
          <p:cNvPr id="35" name="Title 8">
            <a:extLst>
              <a:ext uri="{FF2B5EF4-FFF2-40B4-BE49-F238E27FC236}">
                <a16:creationId xmlns:a16="http://schemas.microsoft.com/office/drawing/2014/main" id="{802220BA-3CC0-9D48-636E-5B0AA8CBFA08}"/>
              </a:ext>
            </a:extLst>
          </p:cNvPr>
          <p:cNvSpPr txBox="1">
            <a:spLocks/>
          </p:cNvSpPr>
          <p:nvPr/>
        </p:nvSpPr>
        <p:spPr>
          <a:xfrm>
            <a:off x="554038" y="553538"/>
            <a:ext cx="6495985" cy="886397"/>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b="1" kern="1200">
                <a:solidFill>
                  <a:schemeClr val="tx2"/>
                </a:solidFill>
                <a:latin typeface="+mj-lt"/>
                <a:ea typeface="+mj-ea"/>
                <a:cs typeface="+mj-cs"/>
              </a:defRPr>
            </a:lvl1pPr>
          </a:lstStyle>
          <a:p>
            <a:pPr algn="l"/>
            <a:r>
              <a:rPr lang="en-GB" sz="3200" b="0" noProof="0">
                <a:solidFill>
                  <a:schemeClr val="accent6"/>
                </a:solidFill>
              </a:rPr>
              <a:t>Shifting Software Development Paradigms</a:t>
            </a:r>
            <a:endParaRPr lang="en-GB" sz="3200" b="0" noProof="0">
              <a:solidFill>
                <a:schemeClr val="accent6"/>
              </a:solidFill>
              <a:cs typeface="Arial"/>
            </a:endParaRPr>
          </a:p>
        </p:txBody>
      </p:sp>
      <p:sp>
        <p:nvSpPr>
          <p:cNvPr id="36" name="TextBox 22">
            <a:extLst>
              <a:ext uri="{FF2B5EF4-FFF2-40B4-BE49-F238E27FC236}">
                <a16:creationId xmlns:a16="http://schemas.microsoft.com/office/drawing/2014/main" id="{C677F945-CBCB-AE94-799B-20DE9F61259A}"/>
              </a:ext>
            </a:extLst>
          </p:cNvPr>
          <p:cNvSpPr txBox="1"/>
          <p:nvPr/>
        </p:nvSpPr>
        <p:spPr>
          <a:xfrm>
            <a:off x="4706471" y="2487706"/>
            <a:ext cx="184731" cy="369332"/>
          </a:xfrm>
          <a:prstGeom prst="rect">
            <a:avLst/>
          </a:prstGeom>
          <a:noFill/>
        </p:spPr>
        <p:txBody>
          <a:bodyPr wrap="none" rtlCol="0">
            <a:spAutoFit/>
          </a:bodyPr>
          <a:lstStyle/>
          <a:p>
            <a:endParaRPr lang="en-US"/>
          </a:p>
        </p:txBody>
      </p:sp>
      <p:sp>
        <p:nvSpPr>
          <p:cNvPr id="37" name="Oval 33">
            <a:extLst>
              <a:ext uri="{FF2B5EF4-FFF2-40B4-BE49-F238E27FC236}">
                <a16:creationId xmlns:a16="http://schemas.microsoft.com/office/drawing/2014/main" id="{C8436553-171E-8AA0-E730-CE5B1CC3C4CB}"/>
              </a:ext>
            </a:extLst>
          </p:cNvPr>
          <p:cNvSpPr/>
          <p:nvPr/>
        </p:nvSpPr>
        <p:spPr>
          <a:xfrm>
            <a:off x="6095998" y="1623361"/>
            <a:ext cx="363071" cy="363071"/>
          </a:xfrm>
          <a:prstGeom prst="ellipse">
            <a:avLst/>
          </a:prstGeom>
          <a:solidFill>
            <a:srgbClr val="6C1D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1</a:t>
            </a:r>
          </a:p>
        </p:txBody>
      </p:sp>
      <p:sp>
        <p:nvSpPr>
          <p:cNvPr id="38" name="Oval 34">
            <a:extLst>
              <a:ext uri="{FF2B5EF4-FFF2-40B4-BE49-F238E27FC236}">
                <a16:creationId xmlns:a16="http://schemas.microsoft.com/office/drawing/2014/main" id="{3130CF44-5D00-EED4-663D-4BC2ED8443AA}"/>
              </a:ext>
            </a:extLst>
          </p:cNvPr>
          <p:cNvSpPr/>
          <p:nvPr/>
        </p:nvSpPr>
        <p:spPr>
          <a:xfrm>
            <a:off x="6096000" y="3364223"/>
            <a:ext cx="363071" cy="363071"/>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2</a:t>
            </a:r>
          </a:p>
        </p:txBody>
      </p:sp>
      <p:sp>
        <p:nvSpPr>
          <p:cNvPr id="39" name="Oval 35">
            <a:extLst>
              <a:ext uri="{FF2B5EF4-FFF2-40B4-BE49-F238E27FC236}">
                <a16:creationId xmlns:a16="http://schemas.microsoft.com/office/drawing/2014/main" id="{B0096FEA-42B4-6A12-70C3-BA5F248D742D}"/>
              </a:ext>
            </a:extLst>
          </p:cNvPr>
          <p:cNvSpPr/>
          <p:nvPr/>
        </p:nvSpPr>
        <p:spPr>
          <a:xfrm>
            <a:off x="6095999" y="5064399"/>
            <a:ext cx="363071" cy="363071"/>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3</a:t>
            </a:r>
          </a:p>
        </p:txBody>
      </p:sp>
      <p:sp>
        <p:nvSpPr>
          <p:cNvPr id="40" name="Title 8">
            <a:extLst>
              <a:ext uri="{FF2B5EF4-FFF2-40B4-BE49-F238E27FC236}">
                <a16:creationId xmlns:a16="http://schemas.microsoft.com/office/drawing/2014/main" id="{39F24172-0488-AA80-DE67-86CB2E3BC84A}"/>
              </a:ext>
            </a:extLst>
          </p:cNvPr>
          <p:cNvSpPr txBox="1">
            <a:spLocks/>
          </p:cNvSpPr>
          <p:nvPr/>
        </p:nvSpPr>
        <p:spPr>
          <a:xfrm>
            <a:off x="550862" y="1719628"/>
            <a:ext cx="5105396" cy="20120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b="1" kern="1200">
                <a:solidFill>
                  <a:schemeClr val="tx2"/>
                </a:solidFill>
                <a:latin typeface="+mj-lt"/>
                <a:ea typeface="+mj-ea"/>
                <a:cs typeface="+mj-cs"/>
              </a:defRPr>
            </a:lvl1pPr>
          </a:lstStyle>
          <a:p>
            <a:pPr algn="l">
              <a:lnSpc>
                <a:spcPct val="120000"/>
              </a:lnSpc>
            </a:pPr>
            <a:r>
              <a:rPr lang="en-GB" sz="1200" b="0" noProof="0">
                <a:solidFill>
                  <a:schemeClr val="accent6"/>
                </a:solidFill>
                <a:ea typeface="+mj-lt"/>
                <a:cs typeface="+mj-lt"/>
              </a:rPr>
              <a:t>AI is fundamentally reshaping how software is developed</a:t>
            </a:r>
          </a:p>
        </p:txBody>
      </p:sp>
    </p:spTree>
    <p:extLst>
      <p:ext uri="{BB962C8B-B14F-4D97-AF65-F5344CB8AC3E}">
        <p14:creationId xmlns:p14="http://schemas.microsoft.com/office/powerpoint/2010/main" val="104370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D1950-70FE-0024-4DC1-DA0FB9513218}"/>
            </a:ext>
          </a:extLst>
        </p:cNvPr>
        <p:cNvGrpSpPr/>
        <p:nvPr/>
      </p:nvGrpSpPr>
      <p:grpSpPr>
        <a:xfrm>
          <a:off x="0" y="0"/>
          <a:ext cx="0" cy="0"/>
          <a:chOff x="0" y="0"/>
          <a:chExt cx="0" cy="0"/>
        </a:xfrm>
      </p:grpSpPr>
      <p:sp>
        <p:nvSpPr>
          <p:cNvPr id="14" name="Prostokąt zaokrąglony 13">
            <a:extLst>
              <a:ext uri="{FF2B5EF4-FFF2-40B4-BE49-F238E27FC236}">
                <a16:creationId xmlns:a16="http://schemas.microsoft.com/office/drawing/2014/main" id="{F45369D4-07C0-C57A-EA82-5C136AB4BF97}"/>
              </a:ext>
            </a:extLst>
          </p:cNvPr>
          <p:cNvSpPr/>
          <p:nvPr/>
        </p:nvSpPr>
        <p:spPr>
          <a:xfrm>
            <a:off x="3478351" y="4623222"/>
            <a:ext cx="8162783" cy="1685302"/>
          </a:xfrm>
          <a:prstGeom prst="roundRect">
            <a:avLst>
              <a:gd name="adj" fmla="val 190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ytuł 1">
            <a:extLst>
              <a:ext uri="{FF2B5EF4-FFF2-40B4-BE49-F238E27FC236}">
                <a16:creationId xmlns:a16="http://schemas.microsoft.com/office/drawing/2014/main" id="{80586039-D32E-45D7-63B0-575C113CBCE8}"/>
              </a:ext>
            </a:extLst>
          </p:cNvPr>
          <p:cNvSpPr>
            <a:spLocks noGrp="1"/>
          </p:cNvSpPr>
          <p:nvPr>
            <p:ph type="title"/>
          </p:nvPr>
        </p:nvSpPr>
        <p:spPr>
          <a:xfrm>
            <a:off x="3478351" y="549476"/>
            <a:ext cx="6289537" cy="1131687"/>
          </a:xfrm>
        </p:spPr>
        <p:txBody>
          <a:bodyPr/>
          <a:lstStyle/>
          <a:p>
            <a:pPr lvl="0">
              <a:defRPr/>
            </a:pPr>
            <a:r>
              <a:rPr lang="en-US" sz="3200" b="0" spc="-20">
                <a:solidFill>
                  <a:schemeClr val="accent6"/>
                </a:solidFill>
              </a:rPr>
              <a:t>A day in the life of AI-powered Technical Support Engineer</a:t>
            </a:r>
          </a:p>
        </p:txBody>
      </p:sp>
      <p:sp>
        <p:nvSpPr>
          <p:cNvPr id="3" name="Symbol zastępczy numeru slajdu 2">
            <a:extLst>
              <a:ext uri="{FF2B5EF4-FFF2-40B4-BE49-F238E27FC236}">
                <a16:creationId xmlns:a16="http://schemas.microsoft.com/office/drawing/2014/main" id="{87871DC3-F66D-E979-4F31-7CED73597979}"/>
              </a:ext>
            </a:extLst>
          </p:cNvPr>
          <p:cNvSpPr>
            <a:spLocks noGrp="1"/>
          </p:cNvSpPr>
          <p:nvPr>
            <p:ph type="sldNum" sz="quarter" idx="10"/>
          </p:nvPr>
        </p:nvSpPr>
        <p:spPr/>
        <p:txBody>
          <a:bodyPr/>
          <a:lstStyle/>
          <a:p>
            <a:fld id="{4EE75B84-B7E0-4C4B-AC9D-894B0C074E7C}" type="slidenum">
              <a:rPr lang="en-PL" smtClean="0"/>
              <a:pPr/>
              <a:t>20</a:t>
            </a:fld>
            <a:endParaRPr lang="en-PL"/>
          </a:p>
        </p:txBody>
      </p:sp>
      <p:sp>
        <p:nvSpPr>
          <p:cNvPr id="6" name="Content Placeholder 2">
            <a:extLst>
              <a:ext uri="{FF2B5EF4-FFF2-40B4-BE49-F238E27FC236}">
                <a16:creationId xmlns:a16="http://schemas.microsoft.com/office/drawing/2014/main" id="{DD5429BE-3DD0-1D8F-BF23-7C43689C92DF}"/>
              </a:ext>
            </a:extLst>
          </p:cNvPr>
          <p:cNvSpPr txBox="1">
            <a:spLocks/>
          </p:cNvSpPr>
          <p:nvPr/>
        </p:nvSpPr>
        <p:spPr>
          <a:xfrm>
            <a:off x="3478351" y="2618457"/>
            <a:ext cx="2615607" cy="846386"/>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pPr>
            <a:r>
              <a:rPr lang="fr-FR" sz="1000">
                <a:solidFill>
                  <a:schemeClr val="accent6"/>
                </a:solidFill>
              </a:rPr>
              <a:t>Log/trace </a:t>
            </a:r>
            <a:r>
              <a:rPr lang="fr-FR" sz="1000" err="1">
                <a:solidFill>
                  <a:schemeClr val="accent6"/>
                </a:solidFill>
              </a:rPr>
              <a:t>correlation</a:t>
            </a:r>
            <a:r>
              <a:rPr lang="fr-FR" sz="1000">
                <a:solidFill>
                  <a:schemeClr val="accent6"/>
                </a:solidFill>
              </a:rPr>
              <a:t> &amp; </a:t>
            </a:r>
            <a:br>
              <a:rPr lang="fr-FR" sz="1000">
                <a:solidFill>
                  <a:schemeClr val="accent6"/>
                </a:solidFill>
              </a:rPr>
            </a:br>
            <a:r>
              <a:rPr lang="fr-FR" sz="1000">
                <a:solidFill>
                  <a:schemeClr val="accent6"/>
                </a:solidFill>
              </a:rPr>
              <a:t>root-cause </a:t>
            </a:r>
            <a:r>
              <a:rPr lang="fr-FR" sz="1000" err="1">
                <a:solidFill>
                  <a:schemeClr val="accent6"/>
                </a:solidFill>
              </a:rPr>
              <a:t>analysis</a:t>
            </a:r>
            <a:endParaRPr lang="fr-FR" sz="1000">
              <a:solidFill>
                <a:schemeClr val="accent6"/>
              </a:solidFill>
            </a:endParaRPr>
          </a:p>
          <a:p>
            <a:pPr>
              <a:lnSpc>
                <a:spcPct val="100000"/>
              </a:lnSpc>
              <a:spcBef>
                <a:spcPts val="0"/>
              </a:spcBef>
              <a:spcAft>
                <a:spcPts val="300"/>
              </a:spcAft>
            </a:pPr>
            <a:r>
              <a:rPr lang="en-US" sz="1000">
                <a:solidFill>
                  <a:schemeClr val="accent6"/>
                </a:solidFill>
              </a:rPr>
              <a:t>Alert triaging &amp; ticket suggestions</a:t>
            </a:r>
          </a:p>
          <a:p>
            <a:pPr>
              <a:lnSpc>
                <a:spcPct val="100000"/>
              </a:lnSpc>
              <a:spcBef>
                <a:spcPts val="0"/>
              </a:spcBef>
              <a:spcAft>
                <a:spcPts val="300"/>
              </a:spcAft>
            </a:pPr>
            <a:r>
              <a:rPr lang="en-US" sz="1000">
                <a:solidFill>
                  <a:schemeClr val="accent6"/>
                </a:solidFill>
              </a:rPr>
              <a:t>Auto-remediation and predictive maintenance</a:t>
            </a:r>
          </a:p>
        </p:txBody>
      </p:sp>
      <p:sp>
        <p:nvSpPr>
          <p:cNvPr id="7" name="Text Placeholder 12">
            <a:extLst>
              <a:ext uri="{FF2B5EF4-FFF2-40B4-BE49-F238E27FC236}">
                <a16:creationId xmlns:a16="http://schemas.microsoft.com/office/drawing/2014/main" id="{BB7D7625-BB61-425C-351E-8DCF161A0F64}"/>
              </a:ext>
            </a:extLst>
          </p:cNvPr>
          <p:cNvSpPr txBox="1">
            <a:spLocks/>
          </p:cNvSpPr>
          <p:nvPr/>
        </p:nvSpPr>
        <p:spPr>
          <a:xfrm>
            <a:off x="3478353" y="2183806"/>
            <a:ext cx="2615607" cy="2769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0">
                <a:solidFill>
                  <a:schemeClr val="accent6"/>
                </a:solidFill>
              </a:rPr>
              <a:t>Platform Features</a:t>
            </a:r>
            <a:endParaRPr lang="en-GB" b="0" noProof="0">
              <a:solidFill>
                <a:schemeClr val="accent6"/>
              </a:solidFill>
              <a:latin typeface="+mj-lt"/>
            </a:endParaRPr>
          </a:p>
        </p:txBody>
      </p:sp>
      <p:sp>
        <p:nvSpPr>
          <p:cNvPr id="8" name="Content Placeholder 2">
            <a:extLst>
              <a:ext uri="{FF2B5EF4-FFF2-40B4-BE49-F238E27FC236}">
                <a16:creationId xmlns:a16="http://schemas.microsoft.com/office/drawing/2014/main" id="{5AE48083-A20E-38DF-A234-E4A1B01A082A}"/>
              </a:ext>
            </a:extLst>
          </p:cNvPr>
          <p:cNvSpPr txBox="1">
            <a:spLocks/>
          </p:cNvSpPr>
          <p:nvPr/>
        </p:nvSpPr>
        <p:spPr>
          <a:xfrm>
            <a:off x="3678866" y="5191063"/>
            <a:ext cx="7772400" cy="92333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ts val="0"/>
              </a:spcBef>
              <a:spcAft>
                <a:spcPts val="300"/>
              </a:spcAft>
            </a:pPr>
            <a:r>
              <a:rPr lang="en-US" sz="1000">
                <a:solidFill>
                  <a:schemeClr val="accent6"/>
                </a:solidFill>
              </a:rPr>
              <a:t>Performs </a:t>
            </a:r>
            <a:r>
              <a:rPr lang="en-US" sz="1000" b="1">
                <a:solidFill>
                  <a:schemeClr val="accent6"/>
                </a:solidFill>
              </a:rPr>
              <a:t>log/trace correlation</a:t>
            </a:r>
            <a:r>
              <a:rPr lang="en-US" sz="1000">
                <a:solidFill>
                  <a:schemeClr val="accent6"/>
                </a:solidFill>
              </a:rPr>
              <a:t> and identifies likely root causes using AI-driven analysis</a:t>
            </a:r>
          </a:p>
          <a:p>
            <a:pPr marL="171450" indent="-171450">
              <a:lnSpc>
                <a:spcPct val="100000"/>
              </a:lnSpc>
              <a:spcBef>
                <a:spcPts val="0"/>
              </a:spcBef>
              <a:spcAft>
                <a:spcPts val="300"/>
              </a:spcAft>
            </a:pPr>
            <a:r>
              <a:rPr lang="en-US" sz="1000">
                <a:solidFill>
                  <a:schemeClr val="accent6"/>
                </a:solidFill>
              </a:rPr>
              <a:t>Leverages </a:t>
            </a:r>
            <a:r>
              <a:rPr lang="en-US" sz="1000" b="1">
                <a:solidFill>
                  <a:schemeClr val="accent6"/>
                </a:solidFill>
              </a:rPr>
              <a:t>alert triaging &amp; ticket suggestion engine</a:t>
            </a:r>
            <a:r>
              <a:rPr lang="en-US" sz="1000">
                <a:solidFill>
                  <a:schemeClr val="accent6"/>
                </a:solidFill>
              </a:rPr>
              <a:t> to auto-prioritize and pre-fill incident details</a:t>
            </a:r>
          </a:p>
          <a:p>
            <a:pPr marL="171450" indent="-171450">
              <a:lnSpc>
                <a:spcPct val="100000"/>
              </a:lnSpc>
              <a:spcBef>
                <a:spcPts val="0"/>
              </a:spcBef>
              <a:spcAft>
                <a:spcPts val="300"/>
              </a:spcAft>
            </a:pPr>
            <a:r>
              <a:rPr lang="en-US" sz="1000">
                <a:solidFill>
                  <a:schemeClr val="accent6"/>
                </a:solidFill>
              </a:rPr>
              <a:t>Provides contextual insights and resolution paths based on historical patterns and knowledge base</a:t>
            </a:r>
          </a:p>
          <a:p>
            <a:pPr marL="171450" indent="-171450">
              <a:lnSpc>
                <a:spcPct val="100000"/>
              </a:lnSpc>
              <a:spcBef>
                <a:spcPts val="0"/>
              </a:spcBef>
              <a:spcAft>
                <a:spcPts val="300"/>
              </a:spcAft>
            </a:pPr>
            <a:r>
              <a:rPr lang="en-US" sz="1000">
                <a:solidFill>
                  <a:schemeClr val="accent6"/>
                </a:solidFill>
              </a:rPr>
              <a:t>Enables </a:t>
            </a:r>
            <a:r>
              <a:rPr lang="en-US" sz="1000" b="1">
                <a:solidFill>
                  <a:schemeClr val="accent6"/>
                </a:solidFill>
              </a:rPr>
              <a:t>auto-remediation</a:t>
            </a:r>
            <a:r>
              <a:rPr lang="en-US" sz="1000">
                <a:solidFill>
                  <a:schemeClr val="accent6"/>
                </a:solidFill>
              </a:rPr>
              <a:t> for recurring issues and applies </a:t>
            </a:r>
            <a:r>
              <a:rPr lang="en-US" sz="1000" b="1">
                <a:solidFill>
                  <a:schemeClr val="accent6"/>
                </a:solidFill>
              </a:rPr>
              <a:t>predictive maintenance</a:t>
            </a:r>
            <a:r>
              <a:rPr lang="en-US" sz="1000">
                <a:solidFill>
                  <a:schemeClr val="accent6"/>
                </a:solidFill>
              </a:rPr>
              <a:t> strategies to prevent incident recurrence</a:t>
            </a:r>
          </a:p>
          <a:p>
            <a:pPr marL="171450" indent="-171450">
              <a:lnSpc>
                <a:spcPct val="100000"/>
              </a:lnSpc>
              <a:spcBef>
                <a:spcPts val="0"/>
              </a:spcBef>
              <a:spcAft>
                <a:spcPts val="300"/>
              </a:spcAft>
            </a:pPr>
            <a:r>
              <a:rPr lang="en-US" sz="1000">
                <a:solidFill>
                  <a:schemeClr val="accent6"/>
                </a:solidFill>
              </a:rPr>
              <a:t>Shares structured findings and recommended actions via integrated ticketing platforms (e.g., JIRA, ServiceNow)</a:t>
            </a:r>
          </a:p>
        </p:txBody>
      </p:sp>
      <p:sp>
        <p:nvSpPr>
          <p:cNvPr id="9" name="Text Placeholder 12">
            <a:extLst>
              <a:ext uri="{FF2B5EF4-FFF2-40B4-BE49-F238E27FC236}">
                <a16:creationId xmlns:a16="http://schemas.microsoft.com/office/drawing/2014/main" id="{40377A72-B308-4C08-15D2-2D9918CAB6D0}"/>
              </a:ext>
            </a:extLst>
          </p:cNvPr>
          <p:cNvSpPr txBox="1">
            <a:spLocks/>
          </p:cNvSpPr>
          <p:nvPr/>
        </p:nvSpPr>
        <p:spPr>
          <a:xfrm>
            <a:off x="3672610" y="4858478"/>
            <a:ext cx="7772400" cy="194393"/>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000"/>
              </a:spcAft>
            </a:pPr>
            <a:r>
              <a:rPr lang="en-US" sz="1400" b="0">
                <a:solidFill>
                  <a:schemeClr val="accent6"/>
                </a:solidFill>
              </a:rPr>
              <a:t>Activities Enhanced with the </a:t>
            </a:r>
            <a:r>
              <a:rPr lang="en-US" sz="1400" b="0" err="1">
                <a:solidFill>
                  <a:schemeClr val="accent6"/>
                </a:solidFill>
              </a:rPr>
              <a:t>Xebia</a:t>
            </a:r>
            <a:r>
              <a:rPr lang="en-US" sz="1400" b="0">
                <a:solidFill>
                  <a:schemeClr val="accent6"/>
                </a:solidFill>
              </a:rPr>
              <a:t> AI Native Software Engineering Solution</a:t>
            </a:r>
          </a:p>
        </p:txBody>
      </p:sp>
      <p:sp>
        <p:nvSpPr>
          <p:cNvPr id="10" name="Content Placeholder 2">
            <a:extLst>
              <a:ext uri="{FF2B5EF4-FFF2-40B4-BE49-F238E27FC236}">
                <a16:creationId xmlns:a16="http://schemas.microsoft.com/office/drawing/2014/main" id="{D8F33DDB-E0A1-7FAF-655D-45C92DF52282}"/>
              </a:ext>
            </a:extLst>
          </p:cNvPr>
          <p:cNvSpPr txBox="1">
            <a:spLocks/>
          </p:cNvSpPr>
          <p:nvPr/>
        </p:nvSpPr>
        <p:spPr>
          <a:xfrm>
            <a:off x="6251940" y="2618457"/>
            <a:ext cx="2615607" cy="1269578"/>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pPr>
            <a:r>
              <a:rPr lang="en-US" sz="1000">
                <a:solidFill>
                  <a:schemeClr val="accent6"/>
                </a:solidFill>
              </a:rPr>
              <a:t>Faster MTTD, reduced MTTR</a:t>
            </a:r>
          </a:p>
          <a:p>
            <a:pPr>
              <a:lnSpc>
                <a:spcPct val="100000"/>
              </a:lnSpc>
              <a:spcBef>
                <a:spcPts val="0"/>
              </a:spcBef>
              <a:spcAft>
                <a:spcPts val="300"/>
              </a:spcAft>
            </a:pPr>
            <a:r>
              <a:rPr lang="en-US" sz="1000">
                <a:solidFill>
                  <a:schemeClr val="accent6"/>
                </a:solidFill>
              </a:rPr>
              <a:t>Improved root cause accuracy</a:t>
            </a:r>
          </a:p>
          <a:p>
            <a:pPr>
              <a:lnSpc>
                <a:spcPct val="100000"/>
              </a:lnSpc>
              <a:spcBef>
                <a:spcPts val="0"/>
              </a:spcBef>
              <a:spcAft>
                <a:spcPts val="300"/>
              </a:spcAft>
            </a:pPr>
            <a:r>
              <a:rPr lang="en-IN" sz="1000">
                <a:solidFill>
                  <a:schemeClr val="accent6"/>
                </a:solidFill>
              </a:rPr>
              <a:t>Fewer miscategorized and </a:t>
            </a:r>
            <a:br>
              <a:rPr lang="en-IN" sz="1000">
                <a:solidFill>
                  <a:schemeClr val="accent6"/>
                </a:solidFill>
              </a:rPr>
            </a:br>
            <a:r>
              <a:rPr lang="en-IN" sz="1000">
                <a:solidFill>
                  <a:schemeClr val="accent6"/>
                </a:solidFill>
              </a:rPr>
              <a:t>misrouted tickets</a:t>
            </a:r>
          </a:p>
          <a:p>
            <a:pPr>
              <a:lnSpc>
                <a:spcPct val="100000"/>
              </a:lnSpc>
              <a:spcBef>
                <a:spcPts val="0"/>
              </a:spcBef>
              <a:spcAft>
                <a:spcPts val="300"/>
              </a:spcAft>
            </a:pPr>
            <a:r>
              <a:rPr lang="en-IN" sz="1000">
                <a:solidFill>
                  <a:schemeClr val="accent6"/>
                </a:solidFill>
              </a:rPr>
              <a:t>Increased auto resolution rate</a:t>
            </a:r>
          </a:p>
          <a:p>
            <a:pPr>
              <a:lnSpc>
                <a:spcPct val="100000"/>
              </a:lnSpc>
              <a:spcBef>
                <a:spcPts val="0"/>
              </a:spcBef>
              <a:spcAft>
                <a:spcPts val="300"/>
              </a:spcAft>
            </a:pPr>
            <a:r>
              <a:rPr lang="en-IN" sz="1000">
                <a:solidFill>
                  <a:schemeClr val="accent6"/>
                </a:solidFill>
              </a:rPr>
              <a:t>Lower incident recurrence</a:t>
            </a:r>
          </a:p>
          <a:p>
            <a:pPr>
              <a:lnSpc>
                <a:spcPct val="100000"/>
              </a:lnSpc>
              <a:spcBef>
                <a:spcPts val="0"/>
              </a:spcBef>
              <a:spcAft>
                <a:spcPts val="300"/>
              </a:spcAft>
            </a:pPr>
            <a:r>
              <a:rPr lang="en-IN" sz="1000">
                <a:solidFill>
                  <a:schemeClr val="accent6"/>
                </a:solidFill>
              </a:rPr>
              <a:t>Higher support team productivity</a:t>
            </a:r>
          </a:p>
        </p:txBody>
      </p:sp>
      <p:sp>
        <p:nvSpPr>
          <p:cNvPr id="11" name="Text Placeholder 12">
            <a:extLst>
              <a:ext uri="{FF2B5EF4-FFF2-40B4-BE49-F238E27FC236}">
                <a16:creationId xmlns:a16="http://schemas.microsoft.com/office/drawing/2014/main" id="{CDF932B8-C7B7-51B2-6E70-C59DC23F52EA}"/>
              </a:ext>
            </a:extLst>
          </p:cNvPr>
          <p:cNvSpPr txBox="1">
            <a:spLocks/>
          </p:cNvSpPr>
          <p:nvPr/>
        </p:nvSpPr>
        <p:spPr>
          <a:xfrm>
            <a:off x="6251942" y="2183806"/>
            <a:ext cx="2615607" cy="2769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0">
                <a:solidFill>
                  <a:schemeClr val="accent6"/>
                </a:solidFill>
              </a:rPr>
              <a:t>Key Metrics Impacted</a:t>
            </a:r>
            <a:endParaRPr lang="en-IN" b="0">
              <a:solidFill>
                <a:schemeClr val="accent6"/>
              </a:solidFill>
            </a:endParaRPr>
          </a:p>
        </p:txBody>
      </p:sp>
      <p:sp>
        <p:nvSpPr>
          <p:cNvPr id="12" name="Content Placeholder 2">
            <a:extLst>
              <a:ext uri="{FF2B5EF4-FFF2-40B4-BE49-F238E27FC236}">
                <a16:creationId xmlns:a16="http://schemas.microsoft.com/office/drawing/2014/main" id="{91FB6E9B-2DB3-B9AC-BCD2-1A4774D020AE}"/>
              </a:ext>
            </a:extLst>
          </p:cNvPr>
          <p:cNvSpPr txBox="1">
            <a:spLocks/>
          </p:cNvSpPr>
          <p:nvPr/>
        </p:nvSpPr>
        <p:spPr>
          <a:xfrm>
            <a:off x="9025527" y="2614353"/>
            <a:ext cx="2615607" cy="1077218"/>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ts val="0"/>
              </a:spcBef>
              <a:spcAft>
                <a:spcPts val="300"/>
              </a:spcAft>
            </a:pPr>
            <a:r>
              <a:rPr lang="en-US" sz="1000">
                <a:solidFill>
                  <a:schemeClr val="accent6"/>
                </a:solidFill>
              </a:rPr>
              <a:t>Monitoring and reviewing incidents </a:t>
            </a:r>
          </a:p>
          <a:p>
            <a:pPr marL="171450" indent="-171450">
              <a:lnSpc>
                <a:spcPct val="100000"/>
              </a:lnSpc>
              <a:spcBef>
                <a:spcPts val="0"/>
              </a:spcBef>
              <a:spcAft>
                <a:spcPts val="300"/>
              </a:spcAft>
            </a:pPr>
            <a:r>
              <a:rPr lang="en-US" sz="1000">
                <a:solidFill>
                  <a:schemeClr val="accent6"/>
                </a:solidFill>
              </a:rPr>
              <a:t>Triaging and categorizing tickets</a:t>
            </a:r>
          </a:p>
          <a:p>
            <a:pPr marL="171450" indent="-171450">
              <a:lnSpc>
                <a:spcPct val="100000"/>
              </a:lnSpc>
              <a:spcBef>
                <a:spcPts val="0"/>
              </a:spcBef>
              <a:spcAft>
                <a:spcPts val="300"/>
              </a:spcAft>
            </a:pPr>
            <a:r>
              <a:rPr lang="en-US" sz="1000">
                <a:solidFill>
                  <a:schemeClr val="accent6"/>
                </a:solidFill>
              </a:rPr>
              <a:t>Investigating and resolving issues</a:t>
            </a:r>
          </a:p>
          <a:p>
            <a:pPr marL="171450" indent="-171450">
              <a:lnSpc>
                <a:spcPct val="100000"/>
              </a:lnSpc>
              <a:spcBef>
                <a:spcPts val="0"/>
              </a:spcBef>
              <a:spcAft>
                <a:spcPts val="300"/>
              </a:spcAft>
            </a:pPr>
            <a:r>
              <a:rPr lang="en-US" sz="1000">
                <a:solidFill>
                  <a:schemeClr val="accent6"/>
                </a:solidFill>
              </a:rPr>
              <a:t>Executing remediation steps</a:t>
            </a:r>
          </a:p>
          <a:p>
            <a:pPr marL="171450" indent="-171450">
              <a:lnSpc>
                <a:spcPct val="100000"/>
              </a:lnSpc>
              <a:spcBef>
                <a:spcPts val="0"/>
              </a:spcBef>
              <a:spcAft>
                <a:spcPts val="300"/>
              </a:spcAft>
            </a:pPr>
            <a:r>
              <a:rPr lang="en-US" sz="1000">
                <a:solidFill>
                  <a:schemeClr val="accent6"/>
                </a:solidFill>
              </a:rPr>
              <a:t>Collaborating with development and infrastructure teams</a:t>
            </a:r>
          </a:p>
        </p:txBody>
      </p:sp>
      <p:sp>
        <p:nvSpPr>
          <p:cNvPr id="13" name="Text Placeholder 12">
            <a:extLst>
              <a:ext uri="{FF2B5EF4-FFF2-40B4-BE49-F238E27FC236}">
                <a16:creationId xmlns:a16="http://schemas.microsoft.com/office/drawing/2014/main" id="{C6717BCF-33B2-368C-EE95-EB63E9696CA8}"/>
              </a:ext>
            </a:extLst>
          </p:cNvPr>
          <p:cNvSpPr txBox="1">
            <a:spLocks/>
          </p:cNvSpPr>
          <p:nvPr/>
        </p:nvSpPr>
        <p:spPr>
          <a:xfrm>
            <a:off x="9025529" y="2179702"/>
            <a:ext cx="2615607" cy="2769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0">
                <a:solidFill>
                  <a:schemeClr val="accent6"/>
                </a:solidFill>
              </a:rPr>
              <a:t>Typical Daily Activities</a:t>
            </a:r>
          </a:p>
        </p:txBody>
      </p:sp>
      <p:cxnSp>
        <p:nvCxnSpPr>
          <p:cNvPr id="16" name="Łącznik prosty 15">
            <a:extLst>
              <a:ext uri="{FF2B5EF4-FFF2-40B4-BE49-F238E27FC236}">
                <a16:creationId xmlns:a16="http://schemas.microsoft.com/office/drawing/2014/main" id="{ECEB6E24-A971-465A-891A-BF93A1855FEC}"/>
              </a:ext>
            </a:extLst>
          </p:cNvPr>
          <p:cNvCxnSpPr>
            <a:cxnSpLocks/>
          </p:cNvCxnSpPr>
          <p:nvPr/>
        </p:nvCxnSpPr>
        <p:spPr>
          <a:xfrm>
            <a:off x="3478351" y="2096354"/>
            <a:ext cx="26176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Łącznik prosty 17">
            <a:extLst>
              <a:ext uri="{FF2B5EF4-FFF2-40B4-BE49-F238E27FC236}">
                <a16:creationId xmlns:a16="http://schemas.microsoft.com/office/drawing/2014/main" id="{66B852D6-079A-3460-F431-7EF2901F9F2B}"/>
              </a:ext>
            </a:extLst>
          </p:cNvPr>
          <p:cNvCxnSpPr>
            <a:cxnSpLocks/>
          </p:cNvCxnSpPr>
          <p:nvPr/>
        </p:nvCxnSpPr>
        <p:spPr>
          <a:xfrm>
            <a:off x="6239265" y="2096354"/>
            <a:ext cx="26176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Łącznik prosty 18">
            <a:extLst>
              <a:ext uri="{FF2B5EF4-FFF2-40B4-BE49-F238E27FC236}">
                <a16:creationId xmlns:a16="http://schemas.microsoft.com/office/drawing/2014/main" id="{04E682D6-1256-D9CB-A257-1C8077553CDC}"/>
              </a:ext>
            </a:extLst>
          </p:cNvPr>
          <p:cNvCxnSpPr>
            <a:cxnSpLocks/>
          </p:cNvCxnSpPr>
          <p:nvPr/>
        </p:nvCxnSpPr>
        <p:spPr>
          <a:xfrm>
            <a:off x="9023485" y="2096354"/>
            <a:ext cx="2617649" cy="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Obraz 21">
            <a:extLst>
              <a:ext uri="{FF2B5EF4-FFF2-40B4-BE49-F238E27FC236}">
                <a16:creationId xmlns:a16="http://schemas.microsoft.com/office/drawing/2014/main" id="{50C58384-EC40-8619-C7E7-97EDB2DB3808}"/>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50864" y="549276"/>
            <a:ext cx="2731363" cy="5759450"/>
          </a:xfrm>
          <a:custGeom>
            <a:avLst/>
            <a:gdLst>
              <a:gd name="connsiteX0" fmla="*/ 51841 w 2731363"/>
              <a:gd name="connsiteY0" fmla="*/ 0 h 5759450"/>
              <a:gd name="connsiteX1" fmla="*/ 2679522 w 2731363"/>
              <a:gd name="connsiteY1" fmla="*/ 0 h 5759450"/>
              <a:gd name="connsiteX2" fmla="*/ 2731363 w 2731363"/>
              <a:gd name="connsiteY2" fmla="*/ 51841 h 5759450"/>
              <a:gd name="connsiteX3" fmla="*/ 2731363 w 2731363"/>
              <a:gd name="connsiteY3" fmla="*/ 5707609 h 5759450"/>
              <a:gd name="connsiteX4" fmla="*/ 2679522 w 2731363"/>
              <a:gd name="connsiteY4" fmla="*/ 5759450 h 5759450"/>
              <a:gd name="connsiteX5" fmla="*/ 51841 w 2731363"/>
              <a:gd name="connsiteY5" fmla="*/ 5759450 h 5759450"/>
              <a:gd name="connsiteX6" fmla="*/ 0 w 2731363"/>
              <a:gd name="connsiteY6" fmla="*/ 5707609 h 5759450"/>
              <a:gd name="connsiteX7" fmla="*/ 0 w 2731363"/>
              <a:gd name="connsiteY7" fmla="*/ 51841 h 5759450"/>
              <a:gd name="connsiteX8" fmla="*/ 51841 w 2731363"/>
              <a:gd name="connsiteY8" fmla="*/ 0 h 575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1363" h="5759450">
                <a:moveTo>
                  <a:pt x="51841" y="0"/>
                </a:moveTo>
                <a:lnTo>
                  <a:pt x="2679522" y="0"/>
                </a:lnTo>
                <a:cubicBezTo>
                  <a:pt x="2708153" y="0"/>
                  <a:pt x="2731363" y="23210"/>
                  <a:pt x="2731363" y="51841"/>
                </a:cubicBezTo>
                <a:lnTo>
                  <a:pt x="2731363" y="5707609"/>
                </a:lnTo>
                <a:cubicBezTo>
                  <a:pt x="2731363" y="5736240"/>
                  <a:pt x="2708153" y="5759450"/>
                  <a:pt x="2679522" y="5759450"/>
                </a:cubicBezTo>
                <a:lnTo>
                  <a:pt x="51841" y="5759450"/>
                </a:lnTo>
                <a:cubicBezTo>
                  <a:pt x="23210" y="5759450"/>
                  <a:pt x="0" y="5736240"/>
                  <a:pt x="0" y="5707609"/>
                </a:cubicBezTo>
                <a:lnTo>
                  <a:pt x="0" y="51841"/>
                </a:lnTo>
                <a:cubicBezTo>
                  <a:pt x="0" y="23210"/>
                  <a:pt x="23210" y="0"/>
                  <a:pt x="51841" y="0"/>
                </a:cubicBezTo>
                <a:close/>
              </a:path>
            </a:pathLst>
          </a:custGeom>
        </p:spPr>
      </p:pic>
      <p:sp>
        <p:nvSpPr>
          <p:cNvPr id="23" name="pole tekstowe 22">
            <a:extLst>
              <a:ext uri="{FF2B5EF4-FFF2-40B4-BE49-F238E27FC236}">
                <a16:creationId xmlns:a16="http://schemas.microsoft.com/office/drawing/2014/main" id="{AC823621-44F6-A7B8-6CA5-6F2642BEF1BA}"/>
              </a:ext>
            </a:extLst>
          </p:cNvPr>
          <p:cNvSpPr txBox="1"/>
          <p:nvPr/>
        </p:nvSpPr>
        <p:spPr>
          <a:xfrm>
            <a:off x="3382654" y="1463209"/>
            <a:ext cx="7000634" cy="338554"/>
          </a:xfrm>
          <a:prstGeom prst="rect">
            <a:avLst/>
          </a:prstGeom>
          <a:noFill/>
        </p:spPr>
        <p:txBody>
          <a:bodyPr wrap="none" rtlCol="0">
            <a:spAutoFit/>
          </a:bodyPr>
          <a:lstStyle/>
          <a:p>
            <a:r>
              <a:rPr lang="en-US" sz="1600">
                <a:solidFill>
                  <a:schemeClr val="accent3"/>
                </a:solidFill>
              </a:rPr>
              <a:t>Potential Gains: ~50% fewer incidents, 15–20% faster triage and resolution</a:t>
            </a:r>
          </a:p>
        </p:txBody>
      </p:sp>
    </p:spTree>
    <p:extLst>
      <p:ext uri="{BB962C8B-B14F-4D97-AF65-F5344CB8AC3E}">
        <p14:creationId xmlns:p14="http://schemas.microsoft.com/office/powerpoint/2010/main" val="2305724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777BF-6F14-2A02-B19D-D2CFE6D41C4E}"/>
            </a:ext>
          </a:extLst>
        </p:cNvPr>
        <p:cNvGrpSpPr/>
        <p:nvPr/>
      </p:nvGrpSpPr>
      <p:grpSpPr>
        <a:xfrm>
          <a:off x="0" y="0"/>
          <a:ext cx="0" cy="0"/>
          <a:chOff x="0" y="0"/>
          <a:chExt cx="0" cy="0"/>
        </a:xfrm>
      </p:grpSpPr>
      <p:sp>
        <p:nvSpPr>
          <p:cNvPr id="11" name="Slide Number Placeholder 14">
            <a:extLst>
              <a:ext uri="{FF2B5EF4-FFF2-40B4-BE49-F238E27FC236}">
                <a16:creationId xmlns:a16="http://schemas.microsoft.com/office/drawing/2014/main" id="{714F9A1D-82B3-25DD-EB51-6ED07D1DC6BE}"/>
              </a:ext>
            </a:extLst>
          </p:cNvPr>
          <p:cNvSpPr txBox="1">
            <a:spLocks/>
          </p:cNvSpPr>
          <p:nvPr/>
        </p:nvSpPr>
        <p:spPr>
          <a:xfrm>
            <a:off x="11641138" y="6311096"/>
            <a:ext cx="550862" cy="546904"/>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EE75B84-B7E0-4C4B-AC9D-894B0C074E7C}" type="slidenum">
              <a:rPr lang="en-GB" sz="800" noProof="0" smtClean="0">
                <a:solidFill>
                  <a:schemeClr val="accent6"/>
                </a:solidFill>
                <a:latin typeface="+mj-lt"/>
              </a:rPr>
              <a:pPr algn="ctr"/>
              <a:t>21</a:t>
            </a:fld>
            <a:endParaRPr lang="en-GB" sz="800" noProof="0">
              <a:solidFill>
                <a:schemeClr val="accent6"/>
              </a:solidFill>
              <a:latin typeface="+mj-lt"/>
            </a:endParaRPr>
          </a:p>
        </p:txBody>
      </p:sp>
      <p:sp>
        <p:nvSpPr>
          <p:cNvPr id="25" name="Content Placeholder 2">
            <a:extLst>
              <a:ext uri="{FF2B5EF4-FFF2-40B4-BE49-F238E27FC236}">
                <a16:creationId xmlns:a16="http://schemas.microsoft.com/office/drawing/2014/main" id="{2769A786-2227-B666-E3EC-D50A0A04FBED}"/>
              </a:ext>
            </a:extLst>
          </p:cNvPr>
          <p:cNvSpPr txBox="1">
            <a:spLocks/>
          </p:cNvSpPr>
          <p:nvPr/>
        </p:nvSpPr>
        <p:spPr>
          <a:xfrm>
            <a:off x="6748794" y="2409779"/>
            <a:ext cx="4892344" cy="369332"/>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200" noProof="0">
                <a:solidFill>
                  <a:schemeClr val="accent6"/>
                </a:solidFill>
                <a:latin typeface="+mj-lt"/>
              </a:rPr>
              <a:t>Others patch productivity gaps. Xebia delivers full-lifecycle transformation with AI embedded across your SDLC.</a:t>
            </a:r>
            <a:endParaRPr lang="en-GB" sz="1200" noProof="0">
              <a:solidFill>
                <a:schemeClr val="accent6"/>
              </a:solidFill>
              <a:latin typeface="+mj-lt"/>
              <a:cs typeface="Arial"/>
            </a:endParaRPr>
          </a:p>
        </p:txBody>
      </p:sp>
      <p:cxnSp>
        <p:nvCxnSpPr>
          <p:cNvPr id="27" name="Łącznik prosty 26">
            <a:extLst>
              <a:ext uri="{FF2B5EF4-FFF2-40B4-BE49-F238E27FC236}">
                <a16:creationId xmlns:a16="http://schemas.microsoft.com/office/drawing/2014/main" id="{3D392CD9-A134-0376-5676-B987416589E1}"/>
              </a:ext>
            </a:extLst>
          </p:cNvPr>
          <p:cNvCxnSpPr>
            <a:cxnSpLocks/>
          </p:cNvCxnSpPr>
          <p:nvPr/>
        </p:nvCxnSpPr>
        <p:spPr>
          <a:xfrm>
            <a:off x="6120489" y="3150300"/>
            <a:ext cx="552064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12">
            <a:extLst>
              <a:ext uri="{FF2B5EF4-FFF2-40B4-BE49-F238E27FC236}">
                <a16:creationId xmlns:a16="http://schemas.microsoft.com/office/drawing/2014/main" id="{E160976C-3CA8-997C-6B7F-50AB3CD4580C}"/>
              </a:ext>
            </a:extLst>
          </p:cNvPr>
          <p:cNvSpPr txBox="1">
            <a:spLocks/>
          </p:cNvSpPr>
          <p:nvPr/>
        </p:nvSpPr>
        <p:spPr>
          <a:xfrm>
            <a:off x="6748795" y="1654034"/>
            <a:ext cx="5106016" cy="664797"/>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noProof="0">
                <a:solidFill>
                  <a:schemeClr val="accent6"/>
                </a:solidFill>
                <a:latin typeface="+mj-lt"/>
                <a:ea typeface="+mn-lt"/>
                <a:cs typeface="+mn-lt"/>
              </a:rPr>
              <a:t>From Fragmented Tooling to Integrated AI-powered Engineering</a:t>
            </a:r>
          </a:p>
        </p:txBody>
      </p:sp>
      <p:sp>
        <p:nvSpPr>
          <p:cNvPr id="29" name="TextBox 21">
            <a:extLst>
              <a:ext uri="{FF2B5EF4-FFF2-40B4-BE49-F238E27FC236}">
                <a16:creationId xmlns:a16="http://schemas.microsoft.com/office/drawing/2014/main" id="{B7F84292-646B-33CA-7C5A-C1371490201A}"/>
              </a:ext>
            </a:extLst>
          </p:cNvPr>
          <p:cNvSpPr txBox="1"/>
          <p:nvPr/>
        </p:nvSpPr>
        <p:spPr>
          <a:xfrm>
            <a:off x="550863" y="4457803"/>
            <a:ext cx="4711068" cy="1846659"/>
          </a:xfrm>
          <a:prstGeom prst="rect">
            <a:avLst/>
          </a:prstGeom>
          <a:noFill/>
        </p:spPr>
        <p:txBody>
          <a:bodyPr wrap="square" lIns="0" tIns="0" rIns="0" bIns="0">
            <a:spAutoFit/>
          </a:bodyPr>
          <a:lstStyle/>
          <a:p>
            <a:pPr>
              <a:spcAft>
                <a:spcPts val="2400"/>
              </a:spcAft>
            </a:pPr>
            <a:r>
              <a:rPr lang="en-GB" sz="2000" b="1" kern="0" noProof="0">
                <a:solidFill>
                  <a:schemeClr val="tx2"/>
                </a:solidFill>
                <a:latin typeface="+mj-lt"/>
                <a:ea typeface="Times New Roman" panose="02020603050405020304" pitchFamily="18" charset="0"/>
                <a:cs typeface="Arial"/>
              </a:rPr>
              <a:t>This isn't AI for coding.</a:t>
            </a:r>
            <a:br>
              <a:rPr lang="en-GB" sz="2000" kern="0" noProof="0">
                <a:effectLst/>
                <a:latin typeface="+mj-lt"/>
                <a:ea typeface="Times New Roman" panose="02020603050405020304" pitchFamily="18" charset="0"/>
              </a:rPr>
            </a:br>
            <a:r>
              <a:rPr lang="en-GB" sz="2000" kern="0" noProof="0">
                <a:solidFill>
                  <a:schemeClr val="accent6"/>
                </a:solidFill>
                <a:latin typeface="+mj-lt"/>
                <a:ea typeface="Times New Roman" panose="02020603050405020304" pitchFamily="18" charset="0"/>
                <a:cs typeface="Arial"/>
              </a:rPr>
              <a:t>It's AI for engineering</a:t>
            </a:r>
            <a:r>
              <a:rPr lang="en-GB" sz="2000" kern="0" noProof="0">
                <a:solidFill>
                  <a:schemeClr val="accent6"/>
                </a:solidFill>
                <a:effectLst/>
                <a:latin typeface="+mj-lt"/>
                <a:ea typeface="Times New Roman" panose="02020603050405020304" pitchFamily="18" charset="0"/>
                <a:cs typeface="Arial"/>
              </a:rPr>
              <a:t>.</a:t>
            </a:r>
            <a:endParaRPr lang="en-GB" sz="2000" kern="0" noProof="0">
              <a:solidFill>
                <a:schemeClr val="accent6"/>
              </a:solidFill>
              <a:latin typeface="+mj-lt"/>
              <a:ea typeface="Times New Roman" panose="02020603050405020304" pitchFamily="18" charset="0"/>
              <a:cs typeface="Arial"/>
            </a:endParaRPr>
          </a:p>
          <a:p>
            <a:pPr>
              <a:spcAft>
                <a:spcPts val="2400"/>
              </a:spcAft>
            </a:pPr>
            <a:r>
              <a:rPr lang="en-GB" sz="2000" b="1" noProof="0">
                <a:solidFill>
                  <a:schemeClr val="tx2"/>
                </a:solidFill>
                <a:latin typeface="+mj-lt"/>
                <a:ea typeface="Aptos" panose="020B0004020202020204" pitchFamily="34" charset="0"/>
                <a:cs typeface="Arial"/>
              </a:rPr>
              <a:t>With </a:t>
            </a:r>
            <a:r>
              <a:rPr lang="en-GB" sz="2000" b="1" noProof="0" err="1">
                <a:solidFill>
                  <a:schemeClr val="tx2"/>
                </a:solidFill>
                <a:latin typeface="+mj-lt"/>
                <a:ea typeface="Aptos" panose="020B0004020202020204" pitchFamily="34" charset="0"/>
                <a:cs typeface="Arial"/>
              </a:rPr>
              <a:t>Xebia</a:t>
            </a:r>
            <a:r>
              <a:rPr lang="en-GB" sz="2000" b="1" noProof="0">
                <a:solidFill>
                  <a:schemeClr val="tx2"/>
                </a:solidFill>
                <a:latin typeface="+mj-lt"/>
                <a:ea typeface="Aptos" panose="020B0004020202020204" pitchFamily="34" charset="0"/>
                <a:cs typeface="Arial"/>
              </a:rPr>
              <a:t>, </a:t>
            </a:r>
            <a:r>
              <a:rPr lang="en-GB" sz="2000" noProof="0">
                <a:solidFill>
                  <a:schemeClr val="accent6"/>
                </a:solidFill>
                <a:latin typeface="+mj-lt"/>
                <a:ea typeface="Aptos" panose="020B0004020202020204" pitchFamily="34" charset="0"/>
                <a:cs typeface="Arial"/>
              </a:rPr>
              <a:t>you unlock its full </a:t>
            </a:r>
            <a:br>
              <a:rPr lang="en-GB" sz="2000" noProof="0">
                <a:solidFill>
                  <a:schemeClr val="accent6"/>
                </a:solidFill>
                <a:latin typeface="+mj-lt"/>
                <a:ea typeface="Aptos" panose="020B0004020202020204" pitchFamily="34" charset="0"/>
                <a:cs typeface="Arial"/>
              </a:rPr>
            </a:br>
            <a:r>
              <a:rPr lang="en-GB" sz="2000" noProof="0">
                <a:solidFill>
                  <a:schemeClr val="accent6"/>
                </a:solidFill>
                <a:latin typeface="+mj-lt"/>
                <a:ea typeface="Aptos" panose="020B0004020202020204" pitchFamily="34" charset="0"/>
                <a:cs typeface="Arial"/>
              </a:rPr>
              <a:t>power - securely, efficiently, </a:t>
            </a:r>
            <a:br>
              <a:rPr lang="en-GB" sz="2000" noProof="0">
                <a:solidFill>
                  <a:schemeClr val="accent6"/>
                </a:solidFill>
                <a:latin typeface="+mj-lt"/>
                <a:ea typeface="Aptos" panose="020B0004020202020204" pitchFamily="34" charset="0"/>
                <a:cs typeface="Arial"/>
              </a:rPr>
            </a:br>
            <a:r>
              <a:rPr lang="en-GB" sz="2000" noProof="0">
                <a:solidFill>
                  <a:schemeClr val="accent6"/>
                </a:solidFill>
                <a:latin typeface="+mj-lt"/>
                <a:ea typeface="Aptos" panose="020B0004020202020204" pitchFamily="34" charset="0"/>
                <a:cs typeface="Arial"/>
              </a:rPr>
              <a:t>and with purpose</a:t>
            </a:r>
            <a:r>
              <a:rPr lang="en-GB" sz="2000" noProof="0">
                <a:solidFill>
                  <a:schemeClr val="accent6"/>
                </a:solidFill>
                <a:effectLst/>
                <a:latin typeface="+mj-lt"/>
                <a:ea typeface="Aptos" panose="020B0004020202020204" pitchFamily="34" charset="0"/>
                <a:cs typeface="Arial"/>
              </a:rPr>
              <a:t>.</a:t>
            </a:r>
            <a:r>
              <a:rPr lang="en-GB" sz="2000" noProof="0">
                <a:solidFill>
                  <a:schemeClr val="accent6"/>
                </a:solidFill>
                <a:effectLst/>
                <a:latin typeface="+mj-lt"/>
              </a:rPr>
              <a:t> </a:t>
            </a:r>
            <a:endParaRPr lang="en-GB" sz="2000" noProof="0">
              <a:solidFill>
                <a:schemeClr val="accent6"/>
              </a:solidFill>
              <a:latin typeface="+mj-lt"/>
            </a:endParaRPr>
          </a:p>
        </p:txBody>
      </p:sp>
      <p:sp>
        <p:nvSpPr>
          <p:cNvPr id="30" name="Content Placeholder 2">
            <a:extLst>
              <a:ext uri="{FF2B5EF4-FFF2-40B4-BE49-F238E27FC236}">
                <a16:creationId xmlns:a16="http://schemas.microsoft.com/office/drawing/2014/main" id="{17854C0A-F25E-7A34-BB19-3C368BEE6AE0}"/>
              </a:ext>
            </a:extLst>
          </p:cNvPr>
          <p:cNvSpPr txBox="1">
            <a:spLocks/>
          </p:cNvSpPr>
          <p:nvPr/>
        </p:nvSpPr>
        <p:spPr>
          <a:xfrm>
            <a:off x="6748794" y="4137021"/>
            <a:ext cx="4892344" cy="553998"/>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a:solidFill>
                  <a:schemeClr val="accent6"/>
                </a:solidFill>
                <a:latin typeface="+mj-lt"/>
              </a:rPr>
              <a:t>We transcend conventional software delivery by embedding AI and GenAI across the SDLC—fueling automation, enhancing collaboration, and accelerating outcomes through intelligent engineering workflows.</a:t>
            </a:r>
            <a:endParaRPr lang="en-GB" sz="1200">
              <a:solidFill>
                <a:schemeClr val="accent6"/>
              </a:solidFill>
              <a:latin typeface="+mj-lt"/>
            </a:endParaRPr>
          </a:p>
        </p:txBody>
      </p:sp>
      <p:cxnSp>
        <p:nvCxnSpPr>
          <p:cNvPr id="31" name="Łącznik prosty 30">
            <a:extLst>
              <a:ext uri="{FF2B5EF4-FFF2-40B4-BE49-F238E27FC236}">
                <a16:creationId xmlns:a16="http://schemas.microsoft.com/office/drawing/2014/main" id="{16E1C8DA-7F0E-6CF2-0FCE-0E90891869D3}"/>
              </a:ext>
            </a:extLst>
          </p:cNvPr>
          <p:cNvCxnSpPr>
            <a:cxnSpLocks/>
          </p:cNvCxnSpPr>
          <p:nvPr/>
        </p:nvCxnSpPr>
        <p:spPr>
          <a:xfrm>
            <a:off x="6120489" y="4864095"/>
            <a:ext cx="552064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6AF12ED8-F07D-1072-E6C6-A9DACA6B0704}"/>
              </a:ext>
            </a:extLst>
          </p:cNvPr>
          <p:cNvSpPr txBox="1">
            <a:spLocks/>
          </p:cNvSpPr>
          <p:nvPr/>
        </p:nvSpPr>
        <p:spPr>
          <a:xfrm>
            <a:off x="6748795" y="3381276"/>
            <a:ext cx="5108572" cy="664797"/>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a:solidFill>
                  <a:schemeClr val="accent6"/>
                </a:solidFill>
                <a:latin typeface="+mj-lt"/>
                <a:ea typeface="+mn-lt"/>
                <a:cs typeface="+mn-lt"/>
              </a:rPr>
              <a:t>From Traditional Delivery to AI Infused Engineering</a:t>
            </a:r>
            <a:endParaRPr lang="en-GB" sz="2400" b="0">
              <a:solidFill>
                <a:schemeClr val="accent6"/>
              </a:solidFill>
              <a:latin typeface="+mj-lt"/>
              <a:ea typeface="+mn-lt"/>
              <a:cs typeface="+mn-lt"/>
            </a:endParaRPr>
          </a:p>
        </p:txBody>
      </p:sp>
      <p:sp>
        <p:nvSpPr>
          <p:cNvPr id="33" name="Content Placeholder 2">
            <a:extLst>
              <a:ext uri="{FF2B5EF4-FFF2-40B4-BE49-F238E27FC236}">
                <a16:creationId xmlns:a16="http://schemas.microsoft.com/office/drawing/2014/main" id="{1F840832-95C8-BEE9-A233-E30616B5F5F2}"/>
              </a:ext>
            </a:extLst>
          </p:cNvPr>
          <p:cNvSpPr txBox="1">
            <a:spLocks/>
          </p:cNvSpPr>
          <p:nvPr/>
        </p:nvSpPr>
        <p:spPr>
          <a:xfrm>
            <a:off x="6743890" y="5575201"/>
            <a:ext cx="4978718" cy="369332"/>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200" noProof="0">
                <a:solidFill>
                  <a:schemeClr val="accent6"/>
                </a:solidFill>
                <a:latin typeface="+mj-lt"/>
              </a:rPr>
              <a:t>Talk is cheap. Outcomes aren't. With our Proof </a:t>
            </a:r>
            <a:br>
              <a:rPr lang="en-GB" sz="1200" noProof="0">
                <a:solidFill>
                  <a:schemeClr val="accent6"/>
                </a:solidFill>
                <a:latin typeface="+mj-lt"/>
              </a:rPr>
            </a:br>
            <a:r>
              <a:rPr lang="en-GB" sz="1200" noProof="0">
                <a:solidFill>
                  <a:schemeClr val="accent6"/>
                </a:solidFill>
                <a:latin typeface="+mj-lt"/>
              </a:rPr>
              <a:t>of Value, you validate real impact in your own code – in days.</a:t>
            </a:r>
            <a:endParaRPr lang="en-GB" sz="1200" noProof="0">
              <a:solidFill>
                <a:schemeClr val="accent6"/>
              </a:solidFill>
              <a:latin typeface="+mj-lt"/>
              <a:cs typeface="Arial"/>
            </a:endParaRPr>
          </a:p>
        </p:txBody>
      </p:sp>
      <p:sp>
        <p:nvSpPr>
          <p:cNvPr id="34" name="Text Placeholder 12">
            <a:extLst>
              <a:ext uri="{FF2B5EF4-FFF2-40B4-BE49-F238E27FC236}">
                <a16:creationId xmlns:a16="http://schemas.microsoft.com/office/drawing/2014/main" id="{3B23B3D3-565D-4C8A-7942-D514C22F9B7F}"/>
              </a:ext>
            </a:extLst>
          </p:cNvPr>
          <p:cNvSpPr txBox="1">
            <a:spLocks/>
          </p:cNvSpPr>
          <p:nvPr/>
        </p:nvSpPr>
        <p:spPr>
          <a:xfrm>
            <a:off x="6743891" y="5095071"/>
            <a:ext cx="5108572" cy="3323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noProof="0">
                <a:solidFill>
                  <a:schemeClr val="accent6"/>
                </a:solidFill>
                <a:latin typeface="+mj-lt"/>
              </a:rPr>
              <a:t>From Hype to Proof</a:t>
            </a:r>
            <a:endParaRPr lang="en-GB" sz="2400" b="0" noProof="0">
              <a:solidFill>
                <a:schemeClr val="accent6"/>
              </a:solidFill>
              <a:latin typeface="+mj-lt"/>
              <a:cs typeface="Arial"/>
            </a:endParaRPr>
          </a:p>
        </p:txBody>
      </p:sp>
      <p:sp>
        <p:nvSpPr>
          <p:cNvPr id="35" name="Title 8">
            <a:extLst>
              <a:ext uri="{FF2B5EF4-FFF2-40B4-BE49-F238E27FC236}">
                <a16:creationId xmlns:a16="http://schemas.microsoft.com/office/drawing/2014/main" id="{4AFB0946-88E6-7489-9C4B-1FD9752544E2}"/>
              </a:ext>
            </a:extLst>
          </p:cNvPr>
          <p:cNvSpPr txBox="1">
            <a:spLocks/>
          </p:cNvSpPr>
          <p:nvPr/>
        </p:nvSpPr>
        <p:spPr>
          <a:xfrm>
            <a:off x="554038" y="553538"/>
            <a:ext cx="8898306" cy="1772793"/>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b="1" kern="1200">
                <a:solidFill>
                  <a:schemeClr val="tx2"/>
                </a:solidFill>
                <a:latin typeface="+mj-lt"/>
                <a:ea typeface="+mj-ea"/>
                <a:cs typeface="+mj-cs"/>
              </a:defRPr>
            </a:lvl1pPr>
          </a:lstStyle>
          <a:p>
            <a:pPr algn="l"/>
            <a:r>
              <a:rPr lang="en-GB" sz="3200" b="0" noProof="0">
                <a:solidFill>
                  <a:schemeClr val="accent6"/>
                </a:solidFill>
              </a:rPr>
              <a:t>AI is Rewriting the Rules </a:t>
            </a:r>
          </a:p>
          <a:p>
            <a:pPr algn="l"/>
            <a:r>
              <a:rPr lang="en-GB" sz="3200" b="0" noProof="0">
                <a:solidFill>
                  <a:schemeClr val="accent6"/>
                </a:solidFill>
              </a:rPr>
              <a:t>of Software Delivery. </a:t>
            </a:r>
            <a:br>
              <a:rPr lang="en-GB" sz="3200" b="0" noProof="0">
                <a:solidFill>
                  <a:schemeClr val="accent6"/>
                </a:solidFill>
              </a:rPr>
            </a:br>
            <a:r>
              <a:rPr lang="en-GB" sz="3200" b="0" noProof="0" err="1">
                <a:solidFill>
                  <a:schemeClr val="accent6"/>
                </a:solidFill>
              </a:rPr>
              <a:t>Xebia</a:t>
            </a:r>
            <a:r>
              <a:rPr lang="en-GB" sz="3200" b="0" noProof="0">
                <a:solidFill>
                  <a:schemeClr val="accent6"/>
                </a:solidFill>
              </a:rPr>
              <a:t> Makes it Real</a:t>
            </a:r>
            <a:br>
              <a:rPr lang="en-GB" sz="3200" b="0" noProof="0">
                <a:solidFill>
                  <a:schemeClr val="accent6"/>
                </a:solidFill>
              </a:rPr>
            </a:br>
            <a:endParaRPr lang="en-GB" sz="3200" b="0" noProof="0">
              <a:solidFill>
                <a:schemeClr val="accent6"/>
              </a:solidFill>
              <a:cs typeface="Arial"/>
            </a:endParaRPr>
          </a:p>
        </p:txBody>
      </p:sp>
      <p:sp>
        <p:nvSpPr>
          <p:cNvPr id="36" name="TextBox 22">
            <a:extLst>
              <a:ext uri="{FF2B5EF4-FFF2-40B4-BE49-F238E27FC236}">
                <a16:creationId xmlns:a16="http://schemas.microsoft.com/office/drawing/2014/main" id="{4B68C227-1760-6C8C-C43F-1F6FD82AB8A8}"/>
              </a:ext>
            </a:extLst>
          </p:cNvPr>
          <p:cNvSpPr txBox="1"/>
          <p:nvPr/>
        </p:nvSpPr>
        <p:spPr>
          <a:xfrm>
            <a:off x="4706471" y="2487706"/>
            <a:ext cx="184731" cy="369332"/>
          </a:xfrm>
          <a:prstGeom prst="rect">
            <a:avLst/>
          </a:prstGeom>
          <a:noFill/>
        </p:spPr>
        <p:txBody>
          <a:bodyPr wrap="none" rtlCol="0">
            <a:spAutoFit/>
          </a:bodyPr>
          <a:lstStyle/>
          <a:p>
            <a:endParaRPr lang="en-US"/>
          </a:p>
        </p:txBody>
      </p:sp>
      <p:sp>
        <p:nvSpPr>
          <p:cNvPr id="37" name="Oval 33">
            <a:extLst>
              <a:ext uri="{FF2B5EF4-FFF2-40B4-BE49-F238E27FC236}">
                <a16:creationId xmlns:a16="http://schemas.microsoft.com/office/drawing/2014/main" id="{AFC3BF55-7718-F076-FC86-63983B61F59C}"/>
              </a:ext>
            </a:extLst>
          </p:cNvPr>
          <p:cNvSpPr/>
          <p:nvPr/>
        </p:nvSpPr>
        <p:spPr>
          <a:xfrm>
            <a:off x="6095998" y="1623361"/>
            <a:ext cx="363071" cy="363071"/>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1</a:t>
            </a:r>
          </a:p>
        </p:txBody>
      </p:sp>
      <p:sp>
        <p:nvSpPr>
          <p:cNvPr id="38" name="Oval 34">
            <a:extLst>
              <a:ext uri="{FF2B5EF4-FFF2-40B4-BE49-F238E27FC236}">
                <a16:creationId xmlns:a16="http://schemas.microsoft.com/office/drawing/2014/main" id="{6C4C009D-B200-598F-27FB-21017DF3F37E}"/>
              </a:ext>
            </a:extLst>
          </p:cNvPr>
          <p:cNvSpPr/>
          <p:nvPr/>
        </p:nvSpPr>
        <p:spPr>
          <a:xfrm>
            <a:off x="6096000" y="3364223"/>
            <a:ext cx="363071" cy="363071"/>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2</a:t>
            </a:r>
          </a:p>
        </p:txBody>
      </p:sp>
      <p:sp>
        <p:nvSpPr>
          <p:cNvPr id="39" name="Oval 35">
            <a:extLst>
              <a:ext uri="{FF2B5EF4-FFF2-40B4-BE49-F238E27FC236}">
                <a16:creationId xmlns:a16="http://schemas.microsoft.com/office/drawing/2014/main" id="{B862E6E1-22B7-3583-D4E7-C02068F1C4EE}"/>
              </a:ext>
            </a:extLst>
          </p:cNvPr>
          <p:cNvSpPr/>
          <p:nvPr/>
        </p:nvSpPr>
        <p:spPr>
          <a:xfrm>
            <a:off x="6095999" y="5064399"/>
            <a:ext cx="363071" cy="363071"/>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3</a:t>
            </a:r>
          </a:p>
        </p:txBody>
      </p:sp>
      <p:sp>
        <p:nvSpPr>
          <p:cNvPr id="40" name="Title 8">
            <a:extLst>
              <a:ext uri="{FF2B5EF4-FFF2-40B4-BE49-F238E27FC236}">
                <a16:creationId xmlns:a16="http://schemas.microsoft.com/office/drawing/2014/main" id="{50AB72D8-1117-82CF-8F3D-0BC5EDD79611}"/>
              </a:ext>
            </a:extLst>
          </p:cNvPr>
          <p:cNvSpPr txBox="1">
            <a:spLocks/>
          </p:cNvSpPr>
          <p:nvPr/>
        </p:nvSpPr>
        <p:spPr>
          <a:xfrm>
            <a:off x="550862" y="2125122"/>
            <a:ext cx="5105396" cy="33239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b="1" kern="1200">
                <a:solidFill>
                  <a:schemeClr val="tx2"/>
                </a:solidFill>
                <a:latin typeface="+mj-lt"/>
                <a:ea typeface="+mj-ea"/>
                <a:cs typeface="+mj-cs"/>
              </a:defRPr>
            </a:lvl1pPr>
          </a:lstStyle>
          <a:p>
            <a:pPr algn="l"/>
            <a:r>
              <a:rPr lang="en-GB" sz="1200" b="0" noProof="0">
                <a:solidFill>
                  <a:schemeClr val="accent6"/>
                </a:solidFill>
                <a:ea typeface="+mj-lt"/>
                <a:cs typeface="+mj-lt"/>
              </a:rPr>
              <a:t>From fragmented tooling to full-lifecycle AI-infused engineering </a:t>
            </a:r>
            <a:br>
              <a:rPr lang="en-GB" sz="1200" b="0" noProof="0">
                <a:solidFill>
                  <a:schemeClr val="accent6"/>
                </a:solidFill>
                <a:ea typeface="+mj-lt"/>
                <a:cs typeface="+mj-lt"/>
              </a:rPr>
            </a:br>
            <a:r>
              <a:rPr lang="en-GB" sz="1200" b="0" noProof="0">
                <a:solidFill>
                  <a:schemeClr val="accent6"/>
                </a:solidFill>
                <a:ea typeface="+mj-lt"/>
                <a:cs typeface="+mj-lt"/>
              </a:rPr>
              <a:t>— powered by Xebia – AI-Native Software Engineering Solution</a:t>
            </a:r>
            <a:endParaRPr lang="en-GB" sz="800" noProof="0">
              <a:solidFill>
                <a:schemeClr val="accent6"/>
              </a:solidFill>
            </a:endParaRPr>
          </a:p>
        </p:txBody>
      </p:sp>
    </p:spTree>
    <p:extLst>
      <p:ext uri="{BB962C8B-B14F-4D97-AF65-F5344CB8AC3E}">
        <p14:creationId xmlns:p14="http://schemas.microsoft.com/office/powerpoint/2010/main" val="3493057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5E464E-DB3F-FE7C-181E-78E6B9D531DB}"/>
              </a:ext>
            </a:extLst>
          </p:cNvPr>
          <p:cNvSpPr>
            <a:spLocks noGrp="1"/>
          </p:cNvSpPr>
          <p:nvPr>
            <p:ph type="sldNum" sz="quarter" idx="10"/>
          </p:nvPr>
        </p:nvSpPr>
        <p:spPr/>
        <p:txBody>
          <a:bodyPr/>
          <a:lstStyle/>
          <a:p>
            <a:fld id="{4EE75B84-B7E0-4C4B-AC9D-894B0C074E7C}" type="slidenum">
              <a:rPr lang="en-PL" smtClean="0"/>
              <a:pPr/>
              <a:t>22</a:t>
            </a:fld>
            <a:endParaRPr lang="en-PL"/>
          </a:p>
        </p:txBody>
      </p:sp>
      <p:sp>
        <p:nvSpPr>
          <p:cNvPr id="19" name="Title 1">
            <a:extLst>
              <a:ext uri="{FF2B5EF4-FFF2-40B4-BE49-F238E27FC236}">
                <a16:creationId xmlns:a16="http://schemas.microsoft.com/office/drawing/2014/main" id="{6FAD06E4-3D8B-55E9-E645-E9C1C2B43864}"/>
              </a:ext>
            </a:extLst>
          </p:cNvPr>
          <p:cNvSpPr txBox="1">
            <a:spLocks/>
          </p:cNvSpPr>
          <p:nvPr/>
        </p:nvSpPr>
        <p:spPr>
          <a:xfrm>
            <a:off x="389447" y="383114"/>
            <a:ext cx="9623233" cy="410644"/>
          </a:xfrm>
          <a:prstGeom prst="rect">
            <a:avLst/>
          </a:prstGeom>
          <a:noFill/>
        </p:spPr>
        <p:txBody>
          <a:bodyPr vert="horz" lIns="0" tIns="0" rIns="0" bIns="0" rtlCol="0" anchor="t">
            <a:normAutofit/>
          </a:bodyPr>
          <a:lstStyle>
            <a:lvl1pPr algn="l" defTabSz="914400" rtl="0" eaLnBrk="1" latinLnBrk="0" hangingPunct="1">
              <a:lnSpc>
                <a:spcPct val="90000"/>
              </a:lnSpc>
              <a:spcBef>
                <a:spcPct val="0"/>
              </a:spcBef>
              <a:buNone/>
              <a:defRPr sz="3000" b="1" kern="1200">
                <a:solidFill>
                  <a:schemeClr val="tx2"/>
                </a:solidFill>
                <a:latin typeface="+mj-lt"/>
                <a:ea typeface="+mj-ea"/>
                <a:cs typeface="+mj-cs"/>
              </a:defRPr>
            </a:lvl1pPr>
          </a:lstStyle>
          <a:p>
            <a:r>
              <a:rPr lang="en-US" sz="2800" b="0">
                <a:solidFill>
                  <a:schemeClr val="accent6"/>
                </a:solidFill>
              </a:rPr>
              <a:t>Measuring Business Impact with </a:t>
            </a:r>
            <a:r>
              <a:rPr lang="en-US" sz="2800" b="0" err="1">
                <a:solidFill>
                  <a:schemeClr val="accent6"/>
                </a:solidFill>
              </a:rPr>
              <a:t>Xebia</a:t>
            </a:r>
            <a:r>
              <a:rPr lang="en-US" sz="2800" b="0">
                <a:solidFill>
                  <a:schemeClr val="accent6"/>
                </a:solidFill>
              </a:rPr>
              <a:t> AI Solution</a:t>
            </a:r>
            <a:endParaRPr lang="en-IN" sz="2800" b="0">
              <a:solidFill>
                <a:schemeClr val="accent6"/>
              </a:solidFill>
            </a:endParaRPr>
          </a:p>
        </p:txBody>
      </p:sp>
      <p:sp>
        <p:nvSpPr>
          <p:cNvPr id="20" name="Title 8">
            <a:extLst>
              <a:ext uri="{FF2B5EF4-FFF2-40B4-BE49-F238E27FC236}">
                <a16:creationId xmlns:a16="http://schemas.microsoft.com/office/drawing/2014/main" id="{4E5DC5F8-FA3C-C901-FF20-3FBEDB48D38B}"/>
              </a:ext>
            </a:extLst>
          </p:cNvPr>
          <p:cNvSpPr txBox="1">
            <a:spLocks/>
          </p:cNvSpPr>
          <p:nvPr/>
        </p:nvSpPr>
        <p:spPr>
          <a:xfrm>
            <a:off x="389447" y="868602"/>
            <a:ext cx="9253538" cy="443198"/>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b="1" kern="1200">
                <a:solidFill>
                  <a:schemeClr val="tx2"/>
                </a:solidFill>
                <a:latin typeface="+mj-lt"/>
                <a:ea typeface="+mj-ea"/>
                <a:cs typeface="+mj-cs"/>
              </a:defRPr>
            </a:lvl1pPr>
          </a:lstStyle>
          <a:p>
            <a:pPr algn="l">
              <a:defRPr/>
            </a:pPr>
            <a:r>
              <a:rPr lang="en-US" sz="1600" b="0" err="1">
                <a:solidFill>
                  <a:schemeClr val="accent6"/>
                </a:solidFill>
                <a:latin typeface="Arial" panose="020B0604020202020204"/>
                <a:cs typeface="Arial"/>
              </a:rPr>
              <a:t>Xebia</a:t>
            </a:r>
            <a:r>
              <a:rPr lang="en-US" sz="1600" b="0">
                <a:solidFill>
                  <a:schemeClr val="accent6"/>
                </a:solidFill>
                <a:latin typeface="Arial" panose="020B0604020202020204"/>
                <a:cs typeface="Arial"/>
              </a:rPr>
              <a:t> AI-Native Software Engineering Solution is built to deliver measurable, high-impact outcomes across the entire SDLC</a:t>
            </a:r>
            <a:endParaRPr lang="en-GB" sz="1600" b="0">
              <a:solidFill>
                <a:schemeClr val="accent6"/>
              </a:solidFill>
              <a:latin typeface="Arial" panose="020B0604020202020204"/>
              <a:cs typeface="Arial"/>
            </a:endParaRPr>
          </a:p>
        </p:txBody>
      </p:sp>
      <p:sp>
        <p:nvSpPr>
          <p:cNvPr id="26" name="Rectangle: Diagonal Corners Rounded 25">
            <a:extLst>
              <a:ext uri="{FF2B5EF4-FFF2-40B4-BE49-F238E27FC236}">
                <a16:creationId xmlns:a16="http://schemas.microsoft.com/office/drawing/2014/main" id="{DDA5979D-9457-CE34-78CD-7F32CBC53998}"/>
              </a:ext>
            </a:extLst>
          </p:cNvPr>
          <p:cNvSpPr/>
          <p:nvPr/>
        </p:nvSpPr>
        <p:spPr>
          <a:xfrm flipH="1">
            <a:off x="4380504" y="2048029"/>
            <a:ext cx="1585350" cy="1114232"/>
          </a:xfrm>
          <a:prstGeom prst="round2Diag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Diagonal Corners Rounded 26">
            <a:extLst>
              <a:ext uri="{FF2B5EF4-FFF2-40B4-BE49-F238E27FC236}">
                <a16:creationId xmlns:a16="http://schemas.microsoft.com/office/drawing/2014/main" id="{A95594DF-9731-4879-A3BF-B5B94F09E8FA}"/>
              </a:ext>
            </a:extLst>
          </p:cNvPr>
          <p:cNvSpPr/>
          <p:nvPr/>
        </p:nvSpPr>
        <p:spPr>
          <a:xfrm>
            <a:off x="6055590" y="2048029"/>
            <a:ext cx="1585350" cy="1114232"/>
          </a:xfrm>
          <a:prstGeom prst="round2Diag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Diagonal Corners Rounded 27">
            <a:extLst>
              <a:ext uri="{FF2B5EF4-FFF2-40B4-BE49-F238E27FC236}">
                <a16:creationId xmlns:a16="http://schemas.microsoft.com/office/drawing/2014/main" id="{B3F1F706-438E-C8CD-9528-7D3C3FEBBA76}"/>
              </a:ext>
            </a:extLst>
          </p:cNvPr>
          <p:cNvSpPr/>
          <p:nvPr/>
        </p:nvSpPr>
        <p:spPr>
          <a:xfrm flipH="1" flipV="1">
            <a:off x="4380504" y="3251997"/>
            <a:ext cx="1585350" cy="1114232"/>
          </a:xfrm>
          <a:prstGeom prst="round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Diagonal Corners Rounded 28">
            <a:extLst>
              <a:ext uri="{FF2B5EF4-FFF2-40B4-BE49-F238E27FC236}">
                <a16:creationId xmlns:a16="http://schemas.microsoft.com/office/drawing/2014/main" id="{54A3A935-AD35-2960-F854-9DC04F7BBD81}"/>
              </a:ext>
            </a:extLst>
          </p:cNvPr>
          <p:cNvSpPr/>
          <p:nvPr/>
        </p:nvSpPr>
        <p:spPr>
          <a:xfrm flipV="1">
            <a:off x="6055590" y="3251997"/>
            <a:ext cx="1585350" cy="1114232"/>
          </a:xfrm>
          <a:prstGeom prst="round2DiagRect">
            <a:avLst/>
          </a:prstGeom>
          <a:solidFill>
            <a:srgbClr val="150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Picture 35" descr="A diamond with rays of light&#10;&#10;AI-generated content may be incorrect.">
            <a:extLst>
              <a:ext uri="{FF2B5EF4-FFF2-40B4-BE49-F238E27FC236}">
                <a16:creationId xmlns:a16="http://schemas.microsoft.com/office/drawing/2014/main" id="{92483945-4A39-4081-9EA2-7432131627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71587" y="2303553"/>
            <a:ext cx="603183" cy="603183"/>
          </a:xfrm>
          <a:prstGeom prst="rect">
            <a:avLst/>
          </a:prstGeom>
        </p:spPr>
      </p:pic>
      <p:pic>
        <p:nvPicPr>
          <p:cNvPr id="38" name="Picture 37" descr="A white line drawing of a hand pressing a cogwheel&#10;&#10;AI-generated content may be incorrect.">
            <a:extLst>
              <a:ext uri="{FF2B5EF4-FFF2-40B4-BE49-F238E27FC236}">
                <a16:creationId xmlns:a16="http://schemas.microsoft.com/office/drawing/2014/main" id="{696D8972-3DFF-D6AD-3A18-B3F0C1C0E9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78758" y="2335429"/>
            <a:ext cx="539429" cy="539429"/>
          </a:xfrm>
          <a:prstGeom prst="rect">
            <a:avLst/>
          </a:prstGeom>
        </p:spPr>
      </p:pic>
      <p:pic>
        <p:nvPicPr>
          <p:cNvPr id="40" name="Picture 39" descr="A white line drawing of a gear and arrows&#10;&#10;AI-generated content may be incorrect.">
            <a:extLst>
              <a:ext uri="{FF2B5EF4-FFF2-40B4-BE49-F238E27FC236}">
                <a16:creationId xmlns:a16="http://schemas.microsoft.com/office/drawing/2014/main" id="{6D13B2A1-C87A-C0E1-50CF-C0E04C2D787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83788" y="3507521"/>
            <a:ext cx="603183" cy="603183"/>
          </a:xfrm>
          <a:prstGeom prst="rect">
            <a:avLst/>
          </a:prstGeom>
        </p:spPr>
      </p:pic>
      <p:pic>
        <p:nvPicPr>
          <p:cNvPr id="42" name="Picture 41">
            <a:extLst>
              <a:ext uri="{FF2B5EF4-FFF2-40B4-BE49-F238E27FC236}">
                <a16:creationId xmlns:a16="http://schemas.microsoft.com/office/drawing/2014/main" id="{CEA8BD03-EDB9-A4FD-DAEC-F6E66E453A2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78758" y="3566264"/>
            <a:ext cx="485695" cy="485695"/>
          </a:xfrm>
          <a:prstGeom prst="rect">
            <a:avLst/>
          </a:prstGeom>
        </p:spPr>
      </p:pic>
      <p:sp>
        <p:nvSpPr>
          <p:cNvPr id="43" name="TextBox 42">
            <a:extLst>
              <a:ext uri="{FF2B5EF4-FFF2-40B4-BE49-F238E27FC236}">
                <a16:creationId xmlns:a16="http://schemas.microsoft.com/office/drawing/2014/main" id="{89F8A733-7CFB-5FF0-CD4E-A341939F10FE}"/>
              </a:ext>
            </a:extLst>
          </p:cNvPr>
          <p:cNvSpPr txBox="1"/>
          <p:nvPr/>
        </p:nvSpPr>
        <p:spPr>
          <a:xfrm>
            <a:off x="327113" y="1684145"/>
            <a:ext cx="2613891" cy="279757"/>
          </a:xfrm>
          <a:prstGeom prst="rect">
            <a:avLst/>
          </a:prstGeom>
          <a:noFill/>
          <a:ln>
            <a:noFill/>
          </a:ln>
        </p:spPr>
        <p:txBody>
          <a:bodyPr wrap="square">
            <a:spAutoFit/>
          </a:bodyPr>
          <a:lstStyle/>
          <a:p>
            <a:pPr>
              <a:lnSpc>
                <a:spcPct val="110000"/>
              </a:lnSpc>
            </a:pPr>
            <a:r>
              <a:rPr lang="en-US" sz="1200" b="1">
                <a:solidFill>
                  <a:schemeClr val="tx2"/>
                </a:solidFill>
              </a:rPr>
              <a:t>Proof of Value</a:t>
            </a:r>
            <a:endParaRPr lang="en-IN" sz="1200" b="1">
              <a:solidFill>
                <a:schemeClr val="tx2"/>
              </a:solidFill>
            </a:endParaRPr>
          </a:p>
        </p:txBody>
      </p:sp>
      <p:sp>
        <p:nvSpPr>
          <p:cNvPr id="44" name="pole tekstowe 12">
            <a:extLst>
              <a:ext uri="{FF2B5EF4-FFF2-40B4-BE49-F238E27FC236}">
                <a16:creationId xmlns:a16="http://schemas.microsoft.com/office/drawing/2014/main" id="{AA82FE35-A2D3-2DFC-EC27-3527816B6CC1}"/>
              </a:ext>
            </a:extLst>
          </p:cNvPr>
          <p:cNvSpPr txBox="1"/>
          <p:nvPr/>
        </p:nvSpPr>
        <p:spPr>
          <a:xfrm>
            <a:off x="417156" y="2134433"/>
            <a:ext cx="3886989" cy="743793"/>
          </a:xfrm>
          <a:prstGeom prst="rect">
            <a:avLst/>
          </a:prstGeom>
          <a:noFill/>
        </p:spPr>
        <p:txBody>
          <a:bodyPr wrap="square" lIns="0" tIns="0" rIns="0" bIns="0" rtlCol="0">
            <a:spAutoFit/>
          </a:bodyPr>
          <a:lstStyle/>
          <a:p>
            <a:pPr marR="0" lvl="0" algn="l" defTabSz="1219140" rtl="0" eaLnBrk="1" fontAlgn="base" latinLnBrk="0" hangingPunct="1">
              <a:spcBef>
                <a:spcPts val="500"/>
              </a:spcBef>
              <a:spcAft>
                <a:spcPct val="0"/>
              </a:spcAft>
              <a:buClrTx/>
              <a:buSzPct val="100000"/>
              <a:tabLst/>
              <a:defRPr/>
            </a:pPr>
            <a:r>
              <a:rPr lang="en-GB" sz="1000" b="1">
                <a:solidFill>
                  <a:schemeClr val="accent6"/>
                </a:solidFill>
                <a:latin typeface="Arial" panose="020B0604020202020204"/>
              </a:rPr>
              <a:t>Time saved per task</a:t>
            </a:r>
          </a:p>
          <a:p>
            <a:pPr marL="171450" indent="-171450" defTabSz="1219140" fontAlgn="base">
              <a:spcBef>
                <a:spcPts val="500"/>
              </a:spcBef>
              <a:spcAft>
                <a:spcPct val="0"/>
              </a:spcAft>
              <a:buSzPct val="100000"/>
              <a:buFont typeface="Arial" panose="020B0604020202020204" pitchFamily="34" charset="0"/>
              <a:buChar char="•"/>
              <a:defRPr/>
            </a:pPr>
            <a:r>
              <a:rPr kumimoji="0" lang="en-US" sz="1000" i="0" u="none" strike="noStrike" kern="1200" cap="none" spc="0" normalizeH="0" baseline="0" noProof="0">
                <a:ln>
                  <a:noFill/>
                </a:ln>
                <a:solidFill>
                  <a:schemeClr val="accent6"/>
                </a:solidFill>
                <a:effectLst/>
                <a:uLnTx/>
                <a:uFillTx/>
                <a:latin typeface="Arial" panose="020B0604020202020204"/>
                <a:ea typeface="+mn-ea"/>
                <a:cs typeface="+mn-cs"/>
              </a:rPr>
              <a:t>AI-powered builders for requirements, tests, code, and infrastructure eliminate time-consuming manual work</a:t>
            </a:r>
          </a:p>
          <a:p>
            <a:pPr marL="171450" indent="-171450" defTabSz="1219140" fontAlgn="base">
              <a:spcBef>
                <a:spcPts val="500"/>
              </a:spcBef>
              <a:spcAft>
                <a:spcPct val="0"/>
              </a:spcAft>
              <a:buSzPct val="100000"/>
              <a:buFont typeface="Arial" panose="020B0604020202020204" pitchFamily="34" charset="0"/>
              <a:buChar char="•"/>
              <a:defRPr/>
            </a:pPr>
            <a:r>
              <a:rPr kumimoji="0" lang="en-US" sz="1000" i="0" u="none" strike="noStrike" kern="1200" cap="none" spc="0" normalizeH="0" baseline="0" noProof="0">
                <a:ln>
                  <a:noFill/>
                </a:ln>
                <a:solidFill>
                  <a:schemeClr val="accent6"/>
                </a:solidFill>
                <a:effectLst/>
                <a:uLnTx/>
                <a:uFillTx/>
                <a:latin typeface="Arial" panose="020B0604020202020204"/>
                <a:ea typeface="+mn-ea"/>
                <a:cs typeface="+mn-cs"/>
              </a:rPr>
              <a:t>Time-to-spec reduced </a:t>
            </a:r>
            <a:r>
              <a:rPr kumimoji="0" lang="en-US" sz="1000" b="1" i="0" u="none" strike="noStrike" kern="1200" cap="none" spc="0" normalizeH="0" baseline="0" noProof="0">
                <a:ln>
                  <a:noFill/>
                </a:ln>
                <a:solidFill>
                  <a:schemeClr val="accent6"/>
                </a:solidFill>
                <a:effectLst/>
                <a:uLnTx/>
                <a:uFillTx/>
                <a:latin typeface="Arial" panose="020B0604020202020204"/>
                <a:ea typeface="+mn-ea"/>
                <a:cs typeface="+mn-cs"/>
              </a:rPr>
              <a:t>from days to minutes</a:t>
            </a:r>
            <a:endParaRPr kumimoji="0" lang="en-GB" sz="1000" b="1" i="0" u="none" strike="noStrike" kern="1200" cap="none" spc="0" normalizeH="0" baseline="0" noProof="0">
              <a:ln>
                <a:noFill/>
              </a:ln>
              <a:solidFill>
                <a:schemeClr val="accent6"/>
              </a:solidFill>
              <a:effectLst/>
              <a:uLnTx/>
              <a:uFillTx/>
              <a:latin typeface="Arial" panose="020B0604020202020204"/>
              <a:ea typeface="+mn-ea"/>
              <a:cs typeface="+mn-cs"/>
            </a:endParaRPr>
          </a:p>
        </p:txBody>
      </p:sp>
      <p:sp>
        <p:nvSpPr>
          <p:cNvPr id="46" name="pole tekstowe 12">
            <a:extLst>
              <a:ext uri="{FF2B5EF4-FFF2-40B4-BE49-F238E27FC236}">
                <a16:creationId xmlns:a16="http://schemas.microsoft.com/office/drawing/2014/main" id="{9A05FC4F-6819-0991-65E4-A6E5753C8ADC}"/>
              </a:ext>
            </a:extLst>
          </p:cNvPr>
          <p:cNvSpPr txBox="1"/>
          <p:nvPr/>
        </p:nvSpPr>
        <p:spPr>
          <a:xfrm>
            <a:off x="417156" y="3009898"/>
            <a:ext cx="3637729" cy="679673"/>
          </a:xfrm>
          <a:prstGeom prst="rect">
            <a:avLst/>
          </a:prstGeom>
          <a:noFill/>
        </p:spPr>
        <p:txBody>
          <a:bodyPr wrap="square" lIns="0" tIns="0" rIns="0" bIns="0" rtlCol="0">
            <a:spAutoFit/>
          </a:bodyPr>
          <a:lstStyle/>
          <a:p>
            <a:pPr defTabSz="1219140" fontAlgn="base">
              <a:spcBef>
                <a:spcPts val="500"/>
              </a:spcBef>
              <a:spcAft>
                <a:spcPct val="0"/>
              </a:spcAft>
              <a:buSzPct val="100000"/>
              <a:defRPr/>
            </a:pPr>
            <a:r>
              <a:rPr lang="en-GB" sz="1000" b="1">
                <a:solidFill>
                  <a:schemeClr val="accent6"/>
                </a:solidFill>
              </a:rPr>
              <a:t>Manual effort reduction</a:t>
            </a:r>
          </a:p>
          <a:p>
            <a:pPr marL="171450" indent="-171450" defTabSz="1219140" fontAlgn="base">
              <a:spcBef>
                <a:spcPts val="500"/>
              </a:spcBef>
              <a:spcAft>
                <a:spcPct val="0"/>
              </a:spcAft>
              <a:buSzPct val="100000"/>
              <a:buFont typeface="Arial" panose="020B0604020202020204" pitchFamily="34" charset="0"/>
              <a:buChar char="•"/>
              <a:defRPr/>
            </a:pPr>
            <a:r>
              <a:rPr kumimoji="0" lang="en-US" sz="1000" i="0" u="none" strike="noStrike" kern="1200" cap="none" spc="0" normalizeH="0" baseline="0" noProof="0">
                <a:ln>
                  <a:noFill/>
                </a:ln>
                <a:solidFill>
                  <a:schemeClr val="accent6"/>
                </a:solidFill>
                <a:effectLst/>
                <a:uLnTx/>
                <a:uFillTx/>
                <a:latin typeface="Arial" panose="020B0604020202020204"/>
                <a:ea typeface="+mn-ea"/>
                <a:cs typeface="+mn-cs"/>
              </a:rPr>
              <a:t>A high percentage of user stories, test cases, and diagrams are auto-generated by </a:t>
            </a:r>
            <a:r>
              <a:rPr lang="en-US" sz="1000">
                <a:solidFill>
                  <a:schemeClr val="accent6"/>
                </a:solidFill>
                <a:latin typeface="Arial" panose="020B0604020202020204"/>
              </a:rPr>
              <a:t>solution features</a:t>
            </a:r>
            <a:r>
              <a:rPr kumimoji="0" lang="en-US" sz="1000" i="0" u="none" strike="noStrike" kern="1200" cap="none" spc="0" normalizeH="0" baseline="0" noProof="0">
                <a:ln>
                  <a:noFill/>
                </a:ln>
                <a:solidFill>
                  <a:schemeClr val="accent6"/>
                </a:solidFill>
                <a:effectLst/>
                <a:uLnTx/>
                <a:uFillTx/>
                <a:latin typeface="Arial" panose="020B0604020202020204"/>
                <a:ea typeface="+mn-ea"/>
                <a:cs typeface="+mn-cs"/>
              </a:rPr>
              <a:t>. Eliminates repetitive tasks in design, scripting, and documents generation</a:t>
            </a:r>
          </a:p>
        </p:txBody>
      </p:sp>
      <p:sp>
        <p:nvSpPr>
          <p:cNvPr id="47" name="TextBox 46">
            <a:extLst>
              <a:ext uri="{FF2B5EF4-FFF2-40B4-BE49-F238E27FC236}">
                <a16:creationId xmlns:a16="http://schemas.microsoft.com/office/drawing/2014/main" id="{B28E7AFF-3977-47AB-1682-864D9ABC8E24}"/>
              </a:ext>
            </a:extLst>
          </p:cNvPr>
          <p:cNvSpPr txBox="1"/>
          <p:nvPr/>
        </p:nvSpPr>
        <p:spPr>
          <a:xfrm>
            <a:off x="327113" y="4153304"/>
            <a:ext cx="2613891" cy="279757"/>
          </a:xfrm>
          <a:prstGeom prst="rect">
            <a:avLst/>
          </a:prstGeom>
          <a:noFill/>
          <a:ln>
            <a:noFill/>
          </a:ln>
        </p:spPr>
        <p:txBody>
          <a:bodyPr wrap="square">
            <a:spAutoFit/>
          </a:bodyPr>
          <a:lstStyle/>
          <a:p>
            <a:pPr>
              <a:lnSpc>
                <a:spcPct val="110000"/>
              </a:lnSpc>
            </a:pPr>
            <a:r>
              <a:rPr lang="en-US" sz="1200" b="1">
                <a:solidFill>
                  <a:schemeClr val="tx2"/>
                </a:solidFill>
              </a:rPr>
              <a:t>Operational Impact</a:t>
            </a:r>
          </a:p>
        </p:txBody>
      </p:sp>
      <p:sp>
        <p:nvSpPr>
          <p:cNvPr id="48" name="pole tekstowe 12">
            <a:extLst>
              <a:ext uri="{FF2B5EF4-FFF2-40B4-BE49-F238E27FC236}">
                <a16:creationId xmlns:a16="http://schemas.microsoft.com/office/drawing/2014/main" id="{DF10D230-22DC-5A92-3351-5A79C17C722C}"/>
              </a:ext>
            </a:extLst>
          </p:cNvPr>
          <p:cNvSpPr txBox="1"/>
          <p:nvPr/>
        </p:nvSpPr>
        <p:spPr>
          <a:xfrm>
            <a:off x="417157" y="4577733"/>
            <a:ext cx="3554250" cy="525785"/>
          </a:xfrm>
          <a:prstGeom prst="rect">
            <a:avLst/>
          </a:prstGeom>
          <a:noFill/>
        </p:spPr>
        <p:txBody>
          <a:bodyPr wrap="square" lIns="0" tIns="0" rIns="0" bIns="0" rtlCol="0">
            <a:spAutoFit/>
          </a:bodyPr>
          <a:lstStyle/>
          <a:p>
            <a:pPr marR="0" lvl="0" algn="l" defTabSz="1219140" rtl="0" eaLnBrk="1" fontAlgn="base" latinLnBrk="0" hangingPunct="1">
              <a:spcBef>
                <a:spcPts val="500"/>
              </a:spcBef>
              <a:spcAft>
                <a:spcPct val="0"/>
              </a:spcAft>
              <a:buClrTx/>
              <a:buSzPct val="100000"/>
              <a:tabLst/>
              <a:defRPr/>
            </a:pPr>
            <a:r>
              <a:rPr lang="en-GB" sz="1000" b="1">
                <a:solidFill>
                  <a:schemeClr val="accent6"/>
                </a:solidFill>
                <a:latin typeface="Arial" panose="020B0604020202020204"/>
              </a:rPr>
              <a:t>Cycle time reduction</a:t>
            </a:r>
          </a:p>
          <a:p>
            <a:pPr marL="171450" indent="-171450" defTabSz="1219140" fontAlgn="base">
              <a:spcBef>
                <a:spcPts val="500"/>
              </a:spcBef>
              <a:spcAft>
                <a:spcPct val="0"/>
              </a:spcAft>
              <a:buSzPct val="100000"/>
              <a:buFont typeface="Arial" panose="020B0604020202020204" pitchFamily="34" charset="0"/>
              <a:buChar char="•"/>
              <a:defRPr/>
            </a:pPr>
            <a:r>
              <a:rPr kumimoji="0" lang="en-US" sz="1000" i="0" u="none" strike="noStrike" kern="1200" cap="none" spc="0" normalizeH="0" baseline="0" noProof="0">
                <a:ln>
                  <a:noFill/>
                </a:ln>
                <a:solidFill>
                  <a:schemeClr val="accent6"/>
                </a:solidFill>
                <a:effectLst/>
                <a:uLnTx/>
                <a:uFillTx/>
                <a:latin typeface="Arial" panose="020B0604020202020204"/>
                <a:ea typeface="+mn-ea"/>
                <a:cs typeface="+mn-cs"/>
              </a:rPr>
              <a:t>Seamless handoff from requirements to testing, design, and deployment</a:t>
            </a:r>
          </a:p>
        </p:txBody>
      </p:sp>
      <p:sp>
        <p:nvSpPr>
          <p:cNvPr id="49" name="pole tekstowe 12">
            <a:extLst>
              <a:ext uri="{FF2B5EF4-FFF2-40B4-BE49-F238E27FC236}">
                <a16:creationId xmlns:a16="http://schemas.microsoft.com/office/drawing/2014/main" id="{12618CF1-6CB3-EE2D-2132-2137B5339493}"/>
              </a:ext>
            </a:extLst>
          </p:cNvPr>
          <p:cNvSpPr txBox="1"/>
          <p:nvPr/>
        </p:nvSpPr>
        <p:spPr>
          <a:xfrm>
            <a:off x="417157" y="5239616"/>
            <a:ext cx="3575120" cy="500137"/>
          </a:xfrm>
          <a:prstGeom prst="rect">
            <a:avLst/>
          </a:prstGeom>
          <a:noFill/>
        </p:spPr>
        <p:txBody>
          <a:bodyPr wrap="square" lIns="0" tIns="0" rIns="0" bIns="0" rtlCol="0">
            <a:spAutoFit/>
          </a:bodyPr>
          <a:lstStyle/>
          <a:p>
            <a:pPr defTabSz="1219140" fontAlgn="base">
              <a:spcBef>
                <a:spcPts val="500"/>
              </a:spcBef>
              <a:spcAft>
                <a:spcPct val="0"/>
              </a:spcAft>
              <a:buSzPct val="100000"/>
              <a:defRPr/>
            </a:pPr>
            <a:r>
              <a:rPr lang="en-GB" sz="1000" b="1">
                <a:solidFill>
                  <a:schemeClr val="accent6"/>
                </a:solidFill>
              </a:rPr>
              <a:t>Test coverage improvement</a:t>
            </a:r>
          </a:p>
          <a:p>
            <a:pPr marL="171450" lvl="0" indent="-171450" defTabSz="1219140" fontAlgn="base">
              <a:spcBef>
                <a:spcPts val="300"/>
              </a:spcBef>
              <a:spcAft>
                <a:spcPct val="0"/>
              </a:spcAft>
              <a:buSzPct val="100000"/>
              <a:buFont typeface="Arial" panose="020B0604020202020204" pitchFamily="34" charset="0"/>
              <a:buChar char="•"/>
              <a:defRPr/>
            </a:pPr>
            <a:r>
              <a:rPr lang="en-US" sz="1000">
                <a:solidFill>
                  <a:schemeClr val="accent6"/>
                </a:solidFill>
              </a:rPr>
              <a:t>Auto-detects of edge cases, and converts scenarios (e.g., Gherkin) into CI-ready test code</a:t>
            </a:r>
          </a:p>
        </p:txBody>
      </p:sp>
      <p:sp>
        <p:nvSpPr>
          <p:cNvPr id="50" name="TextBox 49">
            <a:extLst>
              <a:ext uri="{FF2B5EF4-FFF2-40B4-BE49-F238E27FC236}">
                <a16:creationId xmlns:a16="http://schemas.microsoft.com/office/drawing/2014/main" id="{1669C0F6-91D6-7785-D0D0-46EC700A3F22}"/>
              </a:ext>
            </a:extLst>
          </p:cNvPr>
          <p:cNvSpPr txBox="1"/>
          <p:nvPr/>
        </p:nvSpPr>
        <p:spPr>
          <a:xfrm>
            <a:off x="8012449" y="1684145"/>
            <a:ext cx="2613891" cy="279757"/>
          </a:xfrm>
          <a:prstGeom prst="rect">
            <a:avLst/>
          </a:prstGeom>
          <a:noFill/>
          <a:ln>
            <a:noFill/>
          </a:ln>
        </p:spPr>
        <p:txBody>
          <a:bodyPr wrap="square">
            <a:spAutoFit/>
          </a:bodyPr>
          <a:lstStyle/>
          <a:p>
            <a:pPr>
              <a:lnSpc>
                <a:spcPct val="110000"/>
              </a:lnSpc>
            </a:pPr>
            <a:r>
              <a:rPr lang="en-US" sz="1200" b="1">
                <a:solidFill>
                  <a:schemeClr val="tx2"/>
                </a:solidFill>
              </a:rPr>
              <a:t>Adoption &amp; Engagement</a:t>
            </a:r>
          </a:p>
        </p:txBody>
      </p:sp>
      <p:sp>
        <p:nvSpPr>
          <p:cNvPr id="51" name="pole tekstowe 12">
            <a:extLst>
              <a:ext uri="{FF2B5EF4-FFF2-40B4-BE49-F238E27FC236}">
                <a16:creationId xmlns:a16="http://schemas.microsoft.com/office/drawing/2014/main" id="{F88E86D0-79C4-B63C-8498-A30508D9EC4B}"/>
              </a:ext>
            </a:extLst>
          </p:cNvPr>
          <p:cNvSpPr txBox="1"/>
          <p:nvPr/>
        </p:nvSpPr>
        <p:spPr>
          <a:xfrm>
            <a:off x="8102493" y="2057713"/>
            <a:ext cx="3505012" cy="743793"/>
          </a:xfrm>
          <a:prstGeom prst="rect">
            <a:avLst/>
          </a:prstGeom>
          <a:noFill/>
        </p:spPr>
        <p:txBody>
          <a:bodyPr wrap="square" lIns="0" tIns="0" rIns="0" bIns="0" rtlCol="0">
            <a:spAutoFit/>
          </a:bodyPr>
          <a:lstStyle/>
          <a:p>
            <a:pPr defTabSz="1219140" fontAlgn="base">
              <a:spcBef>
                <a:spcPts val="500"/>
              </a:spcBef>
              <a:spcAft>
                <a:spcPct val="0"/>
              </a:spcAft>
              <a:buSzPct val="100000"/>
              <a:defRPr/>
            </a:pPr>
            <a:r>
              <a:rPr lang="en-GB" sz="1000" b="1">
                <a:solidFill>
                  <a:schemeClr val="accent6"/>
                </a:solidFill>
              </a:rPr>
              <a:t>Tool usage frequency </a:t>
            </a:r>
          </a:p>
          <a:p>
            <a:pPr marL="171450" indent="-171450" defTabSz="1219140" fontAlgn="base">
              <a:spcBef>
                <a:spcPts val="500"/>
              </a:spcBef>
              <a:spcAft>
                <a:spcPct val="0"/>
              </a:spcAft>
              <a:buSzPct val="100000"/>
              <a:buFont typeface="Arial" panose="020B0604020202020204" pitchFamily="34" charset="0"/>
              <a:buChar char="•"/>
              <a:defRPr/>
            </a:pPr>
            <a:r>
              <a:rPr kumimoji="0" lang="en-US" sz="1000" i="0" u="none" strike="noStrike" kern="1200" cap="none" spc="0" normalizeH="0" baseline="0" noProof="0">
                <a:ln>
                  <a:noFill/>
                </a:ln>
                <a:solidFill>
                  <a:schemeClr val="accent6"/>
                </a:solidFill>
                <a:effectLst/>
                <a:uLnTx/>
                <a:uFillTx/>
                <a:latin typeface="Arial" panose="020B0604020202020204"/>
                <a:ea typeface="+mn-ea"/>
                <a:cs typeface="+mn-cs"/>
              </a:rPr>
              <a:t>Unified, integrated tooling across the SDLC</a:t>
            </a:r>
          </a:p>
          <a:p>
            <a:pPr marL="171450" indent="-171450" defTabSz="1219140" fontAlgn="base">
              <a:spcBef>
                <a:spcPts val="500"/>
              </a:spcBef>
              <a:spcAft>
                <a:spcPct val="0"/>
              </a:spcAft>
              <a:buSzPct val="100000"/>
              <a:buFont typeface="Arial" panose="020B0604020202020204" pitchFamily="34" charset="0"/>
              <a:buChar char="•"/>
              <a:defRPr/>
            </a:pPr>
            <a:r>
              <a:rPr kumimoji="0" lang="en-US" sz="1000" i="0" u="none" strike="noStrike" kern="1200" cap="none" spc="0" normalizeH="0" baseline="0" noProof="0">
                <a:ln>
                  <a:noFill/>
                </a:ln>
                <a:solidFill>
                  <a:schemeClr val="accent6"/>
                </a:solidFill>
                <a:effectLst/>
                <a:uLnTx/>
                <a:uFillTx/>
                <a:latin typeface="Arial" panose="020B0604020202020204"/>
                <a:ea typeface="+mn-ea"/>
                <a:cs typeface="+mn-cs"/>
              </a:rPr>
              <a:t>High adoption across roles (analysts, developers, testers) due to broad usability</a:t>
            </a:r>
          </a:p>
        </p:txBody>
      </p:sp>
      <p:sp>
        <p:nvSpPr>
          <p:cNvPr id="52" name="pole tekstowe 12">
            <a:extLst>
              <a:ext uri="{FF2B5EF4-FFF2-40B4-BE49-F238E27FC236}">
                <a16:creationId xmlns:a16="http://schemas.microsoft.com/office/drawing/2014/main" id="{D3C7A315-286C-4AAC-C85B-C33AC2033143}"/>
              </a:ext>
            </a:extLst>
          </p:cNvPr>
          <p:cNvSpPr txBox="1"/>
          <p:nvPr/>
        </p:nvSpPr>
        <p:spPr>
          <a:xfrm>
            <a:off x="8102492" y="2907438"/>
            <a:ext cx="3505013" cy="897682"/>
          </a:xfrm>
          <a:prstGeom prst="rect">
            <a:avLst/>
          </a:prstGeom>
          <a:noFill/>
        </p:spPr>
        <p:txBody>
          <a:bodyPr wrap="square" lIns="0" tIns="0" rIns="0" bIns="0" rtlCol="0">
            <a:spAutoFit/>
          </a:bodyPr>
          <a:lstStyle/>
          <a:p>
            <a:pPr defTabSz="1219140" fontAlgn="base">
              <a:spcBef>
                <a:spcPts val="500"/>
              </a:spcBef>
              <a:spcAft>
                <a:spcPct val="0"/>
              </a:spcAft>
              <a:buSzPct val="100000"/>
              <a:defRPr/>
            </a:pPr>
            <a:r>
              <a:rPr lang="en-GB" sz="1000" b="1">
                <a:solidFill>
                  <a:schemeClr val="accent6"/>
                </a:solidFill>
              </a:rPr>
              <a:t>Prompt volume per user</a:t>
            </a:r>
          </a:p>
          <a:p>
            <a:pPr marL="171450" indent="-171450" defTabSz="1219140" fontAlgn="base">
              <a:spcBef>
                <a:spcPts val="500"/>
              </a:spcBef>
              <a:spcAft>
                <a:spcPct val="0"/>
              </a:spcAft>
              <a:buSzPct val="100000"/>
              <a:buFont typeface="Arial" panose="020B0604020202020204" pitchFamily="34" charset="0"/>
              <a:buChar char="•"/>
              <a:defRPr/>
            </a:pPr>
            <a:r>
              <a:rPr lang="en-US" sz="1000">
                <a:solidFill>
                  <a:schemeClr val="accent6"/>
                </a:solidFill>
              </a:rPr>
              <a:t>Supports natural-language and semi-structured inputs (e.g., Gherkin, transcripts), etc.</a:t>
            </a:r>
          </a:p>
          <a:p>
            <a:pPr marL="171450" indent="-171450" defTabSz="1219140" fontAlgn="base">
              <a:spcBef>
                <a:spcPts val="500"/>
              </a:spcBef>
              <a:spcAft>
                <a:spcPct val="0"/>
              </a:spcAft>
              <a:buSzPct val="100000"/>
              <a:buFont typeface="Arial" panose="020B0604020202020204" pitchFamily="34" charset="0"/>
              <a:buChar char="•"/>
              <a:defRPr/>
            </a:pPr>
            <a:r>
              <a:rPr lang="en-US" sz="1000">
                <a:solidFill>
                  <a:schemeClr val="accent6"/>
                </a:solidFill>
              </a:rPr>
              <a:t>Adopted by both </a:t>
            </a:r>
            <a:r>
              <a:rPr lang="en-US" sz="1000" b="1">
                <a:solidFill>
                  <a:schemeClr val="accent6"/>
                </a:solidFill>
              </a:rPr>
              <a:t>technical and non-technical roles </a:t>
            </a:r>
            <a:r>
              <a:rPr lang="en-US" sz="1000">
                <a:solidFill>
                  <a:schemeClr val="accent6"/>
                </a:solidFill>
              </a:rPr>
              <a:t>(PMs, BAs, QAs)</a:t>
            </a:r>
            <a:endParaRPr kumimoji="0" lang="en-US" sz="1000" i="0" u="none" strike="noStrike" kern="1200" cap="none" spc="0" normalizeH="0" baseline="0" noProof="0">
              <a:ln>
                <a:noFill/>
              </a:ln>
              <a:solidFill>
                <a:schemeClr val="accent6"/>
              </a:solidFill>
              <a:effectLst/>
              <a:uLnTx/>
              <a:uFillTx/>
              <a:latin typeface="Arial" panose="020B0604020202020204"/>
              <a:ea typeface="+mn-ea"/>
              <a:cs typeface="+mn-cs"/>
            </a:endParaRPr>
          </a:p>
        </p:txBody>
      </p:sp>
      <p:sp>
        <p:nvSpPr>
          <p:cNvPr id="53" name="TextBox 52">
            <a:extLst>
              <a:ext uri="{FF2B5EF4-FFF2-40B4-BE49-F238E27FC236}">
                <a16:creationId xmlns:a16="http://schemas.microsoft.com/office/drawing/2014/main" id="{DAE2EAA3-4884-455B-7D90-2E7C2D6739AA}"/>
              </a:ext>
            </a:extLst>
          </p:cNvPr>
          <p:cNvSpPr txBox="1"/>
          <p:nvPr/>
        </p:nvSpPr>
        <p:spPr>
          <a:xfrm>
            <a:off x="8012449" y="4153304"/>
            <a:ext cx="2613891" cy="279757"/>
          </a:xfrm>
          <a:prstGeom prst="rect">
            <a:avLst/>
          </a:prstGeom>
          <a:noFill/>
          <a:ln>
            <a:noFill/>
          </a:ln>
        </p:spPr>
        <p:txBody>
          <a:bodyPr wrap="square">
            <a:spAutoFit/>
          </a:bodyPr>
          <a:lstStyle/>
          <a:p>
            <a:pPr>
              <a:lnSpc>
                <a:spcPct val="110000"/>
              </a:lnSpc>
            </a:pPr>
            <a:r>
              <a:rPr lang="en-US" sz="1200" b="1">
                <a:solidFill>
                  <a:schemeClr val="tx2"/>
                </a:solidFill>
              </a:rPr>
              <a:t>Financial Impact</a:t>
            </a:r>
            <a:endParaRPr lang="en-IN" sz="1200" b="1">
              <a:solidFill>
                <a:schemeClr val="tx2"/>
              </a:solidFill>
            </a:endParaRPr>
          </a:p>
        </p:txBody>
      </p:sp>
      <p:sp>
        <p:nvSpPr>
          <p:cNvPr id="63" name="Oval 62">
            <a:extLst>
              <a:ext uri="{FF2B5EF4-FFF2-40B4-BE49-F238E27FC236}">
                <a16:creationId xmlns:a16="http://schemas.microsoft.com/office/drawing/2014/main" id="{6182AD99-A19C-BBFC-5E65-DBE6C5F8861F}"/>
              </a:ext>
            </a:extLst>
          </p:cNvPr>
          <p:cNvSpPr/>
          <p:nvPr/>
        </p:nvSpPr>
        <p:spPr>
          <a:xfrm>
            <a:off x="3924309" y="1581706"/>
            <a:ext cx="221825" cy="221825"/>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Oval 63">
            <a:extLst>
              <a:ext uri="{FF2B5EF4-FFF2-40B4-BE49-F238E27FC236}">
                <a16:creationId xmlns:a16="http://schemas.microsoft.com/office/drawing/2014/main" id="{6863E93F-86C0-F76B-D627-18E3A1E7543A}"/>
              </a:ext>
            </a:extLst>
          </p:cNvPr>
          <p:cNvSpPr/>
          <p:nvPr/>
        </p:nvSpPr>
        <p:spPr>
          <a:xfrm>
            <a:off x="7854438" y="1581706"/>
            <a:ext cx="221825" cy="221825"/>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a:extLst>
              <a:ext uri="{FF2B5EF4-FFF2-40B4-BE49-F238E27FC236}">
                <a16:creationId xmlns:a16="http://schemas.microsoft.com/office/drawing/2014/main" id="{A186910F-CD8B-AD4E-257B-2852D32E2B44}"/>
              </a:ext>
            </a:extLst>
          </p:cNvPr>
          <p:cNvSpPr/>
          <p:nvPr/>
        </p:nvSpPr>
        <p:spPr>
          <a:xfrm>
            <a:off x="3924309" y="4657355"/>
            <a:ext cx="221825" cy="221825"/>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a:extLst>
              <a:ext uri="{FF2B5EF4-FFF2-40B4-BE49-F238E27FC236}">
                <a16:creationId xmlns:a16="http://schemas.microsoft.com/office/drawing/2014/main" id="{C1991241-FBD9-5F36-7A76-BBE398D51C7F}"/>
              </a:ext>
            </a:extLst>
          </p:cNvPr>
          <p:cNvSpPr/>
          <p:nvPr/>
        </p:nvSpPr>
        <p:spPr>
          <a:xfrm>
            <a:off x="7854438" y="4657355"/>
            <a:ext cx="221825" cy="221825"/>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8" name="Connector: Elbow 67">
            <a:extLst>
              <a:ext uri="{FF2B5EF4-FFF2-40B4-BE49-F238E27FC236}">
                <a16:creationId xmlns:a16="http://schemas.microsoft.com/office/drawing/2014/main" id="{EA59AA9F-61FE-EBCF-6785-F7D3E2423B79}"/>
              </a:ext>
            </a:extLst>
          </p:cNvPr>
          <p:cNvCxnSpPr>
            <a:stCxn id="26" idx="3"/>
            <a:endCxn id="63" idx="6"/>
          </p:cNvCxnSpPr>
          <p:nvPr/>
        </p:nvCxnSpPr>
        <p:spPr>
          <a:xfrm rot="16200000" flipV="1">
            <a:off x="4481952" y="1356801"/>
            <a:ext cx="355410" cy="1027045"/>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501945F3-1578-AB2B-A97F-D3E553C6450E}"/>
              </a:ext>
            </a:extLst>
          </p:cNvPr>
          <p:cNvCxnSpPr>
            <a:stCxn id="27" idx="3"/>
            <a:endCxn id="64" idx="2"/>
          </p:cNvCxnSpPr>
          <p:nvPr/>
        </p:nvCxnSpPr>
        <p:spPr>
          <a:xfrm rot="5400000" flipH="1" flipV="1">
            <a:off x="7173646" y="1367238"/>
            <a:ext cx="355410" cy="100617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496BCEC4-F87F-6151-98DB-C73D7E64E03D}"/>
              </a:ext>
            </a:extLst>
          </p:cNvPr>
          <p:cNvCxnSpPr>
            <a:stCxn id="28" idx="3"/>
            <a:endCxn id="65" idx="6"/>
          </p:cNvCxnSpPr>
          <p:nvPr/>
        </p:nvCxnSpPr>
        <p:spPr>
          <a:xfrm rot="5400000">
            <a:off x="4458638" y="4053726"/>
            <a:ext cx="402039" cy="1027045"/>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3703C21E-F1E4-8D22-1E0A-F5CA1ADA8AE6}"/>
              </a:ext>
            </a:extLst>
          </p:cNvPr>
          <p:cNvCxnSpPr>
            <a:stCxn id="29" idx="3"/>
            <a:endCxn id="66" idx="2"/>
          </p:cNvCxnSpPr>
          <p:nvPr/>
        </p:nvCxnSpPr>
        <p:spPr>
          <a:xfrm rot="16200000" flipH="1">
            <a:off x="7150332" y="4064161"/>
            <a:ext cx="402039" cy="100617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5" name="pole tekstowe 12">
            <a:extLst>
              <a:ext uri="{FF2B5EF4-FFF2-40B4-BE49-F238E27FC236}">
                <a16:creationId xmlns:a16="http://schemas.microsoft.com/office/drawing/2014/main" id="{AF7306A6-6CE8-46A3-6D6B-C74C2DCB37B7}"/>
              </a:ext>
            </a:extLst>
          </p:cNvPr>
          <p:cNvSpPr txBox="1"/>
          <p:nvPr/>
        </p:nvSpPr>
        <p:spPr>
          <a:xfrm>
            <a:off x="417157" y="5877073"/>
            <a:ext cx="3575120" cy="500137"/>
          </a:xfrm>
          <a:prstGeom prst="rect">
            <a:avLst/>
          </a:prstGeom>
          <a:noFill/>
        </p:spPr>
        <p:txBody>
          <a:bodyPr wrap="square" lIns="0" tIns="0" rIns="0" bIns="0" rtlCol="0">
            <a:spAutoFit/>
          </a:bodyPr>
          <a:lstStyle/>
          <a:p>
            <a:pPr defTabSz="1219140" fontAlgn="base">
              <a:spcBef>
                <a:spcPts val="500"/>
              </a:spcBef>
              <a:spcAft>
                <a:spcPct val="0"/>
              </a:spcAft>
              <a:buSzPct val="100000"/>
              <a:defRPr/>
            </a:pPr>
            <a:r>
              <a:rPr lang="en-GB" sz="1000" b="1">
                <a:solidFill>
                  <a:schemeClr val="accent6"/>
                </a:solidFill>
              </a:rPr>
              <a:t>Developer/tester capacity gain</a:t>
            </a:r>
          </a:p>
          <a:p>
            <a:pPr marL="171450" lvl="0" indent="-171450" defTabSz="1219140" fontAlgn="base">
              <a:spcBef>
                <a:spcPts val="300"/>
              </a:spcBef>
              <a:spcAft>
                <a:spcPct val="0"/>
              </a:spcAft>
              <a:buSzPct val="100000"/>
              <a:buFont typeface="Arial" panose="020B0604020202020204" pitchFamily="34" charset="0"/>
              <a:buChar char="•"/>
              <a:defRPr/>
            </a:pPr>
            <a:r>
              <a:rPr lang="en-US" sz="1000">
                <a:solidFill>
                  <a:schemeClr val="accent6"/>
                </a:solidFill>
              </a:rPr>
              <a:t>Reduces manual effort in scripting, code review, and documentation</a:t>
            </a:r>
          </a:p>
        </p:txBody>
      </p:sp>
      <p:sp>
        <p:nvSpPr>
          <p:cNvPr id="76" name="pole tekstowe 12">
            <a:extLst>
              <a:ext uri="{FF2B5EF4-FFF2-40B4-BE49-F238E27FC236}">
                <a16:creationId xmlns:a16="http://schemas.microsoft.com/office/drawing/2014/main" id="{51B17B87-9B5F-A302-CCE2-EF5646822183}"/>
              </a:ext>
            </a:extLst>
          </p:cNvPr>
          <p:cNvSpPr txBox="1"/>
          <p:nvPr/>
        </p:nvSpPr>
        <p:spPr>
          <a:xfrm>
            <a:off x="8097133" y="4537957"/>
            <a:ext cx="3554250" cy="500137"/>
          </a:xfrm>
          <a:prstGeom prst="rect">
            <a:avLst/>
          </a:prstGeom>
          <a:noFill/>
        </p:spPr>
        <p:txBody>
          <a:bodyPr wrap="square" lIns="0" tIns="0" rIns="0" bIns="0" rtlCol="0">
            <a:spAutoFit/>
          </a:bodyPr>
          <a:lstStyle/>
          <a:p>
            <a:pPr marR="0" lvl="0" algn="l" defTabSz="1219140" rtl="0" eaLnBrk="1" fontAlgn="base" latinLnBrk="0" hangingPunct="1">
              <a:spcBef>
                <a:spcPts val="500"/>
              </a:spcBef>
              <a:spcAft>
                <a:spcPct val="0"/>
              </a:spcAft>
              <a:buClrTx/>
              <a:buSzPct val="100000"/>
              <a:tabLst/>
              <a:defRPr/>
            </a:pPr>
            <a:r>
              <a:rPr lang="en-GB" sz="1000" b="1">
                <a:solidFill>
                  <a:schemeClr val="accent6"/>
                </a:solidFill>
                <a:latin typeface="Arial" panose="020B0604020202020204"/>
              </a:rPr>
              <a:t>Cost avoidance</a:t>
            </a:r>
          </a:p>
          <a:p>
            <a:pPr marL="171450" lvl="0" indent="-171450" defTabSz="1219140" fontAlgn="base">
              <a:spcBef>
                <a:spcPts val="300"/>
              </a:spcBef>
              <a:spcAft>
                <a:spcPct val="0"/>
              </a:spcAft>
              <a:buSzPct val="100000"/>
              <a:buFont typeface="Arial" panose="020B0604020202020204" pitchFamily="34" charset="0"/>
              <a:buChar char="•"/>
              <a:defRPr/>
            </a:pPr>
            <a:r>
              <a:rPr lang="en-US" sz="1000">
                <a:solidFill>
                  <a:schemeClr val="accent6"/>
                </a:solidFill>
              </a:rPr>
              <a:t>Eliminates need for excess QA effort, business analysis, and manual testing</a:t>
            </a:r>
          </a:p>
        </p:txBody>
      </p:sp>
      <p:sp>
        <p:nvSpPr>
          <p:cNvPr id="77" name="pole tekstowe 12">
            <a:extLst>
              <a:ext uri="{FF2B5EF4-FFF2-40B4-BE49-F238E27FC236}">
                <a16:creationId xmlns:a16="http://schemas.microsoft.com/office/drawing/2014/main" id="{1B84F86D-2EC3-F3E1-93E8-2D43A868834B}"/>
              </a:ext>
            </a:extLst>
          </p:cNvPr>
          <p:cNvSpPr txBox="1"/>
          <p:nvPr/>
        </p:nvSpPr>
        <p:spPr>
          <a:xfrm>
            <a:off x="8097133" y="5200704"/>
            <a:ext cx="3575120" cy="500137"/>
          </a:xfrm>
          <a:prstGeom prst="rect">
            <a:avLst/>
          </a:prstGeom>
          <a:noFill/>
        </p:spPr>
        <p:txBody>
          <a:bodyPr wrap="square" lIns="0" tIns="0" rIns="0" bIns="0" rtlCol="0">
            <a:spAutoFit/>
          </a:bodyPr>
          <a:lstStyle/>
          <a:p>
            <a:pPr defTabSz="1219140" fontAlgn="base">
              <a:spcBef>
                <a:spcPts val="500"/>
              </a:spcBef>
              <a:spcAft>
                <a:spcPct val="0"/>
              </a:spcAft>
              <a:buSzPct val="100000"/>
              <a:defRPr/>
            </a:pPr>
            <a:r>
              <a:rPr lang="en-GB" sz="1000" b="1">
                <a:solidFill>
                  <a:schemeClr val="accent6"/>
                </a:solidFill>
              </a:rPr>
              <a:t>Backlog acceleration</a:t>
            </a:r>
          </a:p>
          <a:p>
            <a:pPr marL="171450" lvl="0" indent="-171450" defTabSz="1219140" fontAlgn="base">
              <a:spcBef>
                <a:spcPts val="300"/>
              </a:spcBef>
              <a:spcAft>
                <a:spcPct val="0"/>
              </a:spcAft>
              <a:buSzPct val="100000"/>
              <a:buFont typeface="Arial" panose="020B0604020202020204" pitchFamily="34" charset="0"/>
              <a:buChar char="•"/>
              <a:defRPr/>
            </a:pPr>
            <a:r>
              <a:rPr lang="en-US" sz="1000">
                <a:solidFill>
                  <a:schemeClr val="accent6"/>
                </a:solidFill>
              </a:rPr>
              <a:t>Accelerates resolution and delivery of planned features through automation</a:t>
            </a:r>
          </a:p>
        </p:txBody>
      </p:sp>
      <p:sp>
        <p:nvSpPr>
          <p:cNvPr id="78" name="pole tekstowe 12">
            <a:extLst>
              <a:ext uri="{FF2B5EF4-FFF2-40B4-BE49-F238E27FC236}">
                <a16:creationId xmlns:a16="http://schemas.microsoft.com/office/drawing/2014/main" id="{49F74534-E4D5-2B5B-82DD-028A2F4DBED6}"/>
              </a:ext>
            </a:extLst>
          </p:cNvPr>
          <p:cNvSpPr txBox="1"/>
          <p:nvPr/>
        </p:nvSpPr>
        <p:spPr>
          <a:xfrm>
            <a:off x="8097133" y="5877073"/>
            <a:ext cx="3575120" cy="500137"/>
          </a:xfrm>
          <a:prstGeom prst="rect">
            <a:avLst/>
          </a:prstGeom>
          <a:noFill/>
        </p:spPr>
        <p:txBody>
          <a:bodyPr wrap="square" lIns="0" tIns="0" rIns="0" bIns="0" rtlCol="0">
            <a:spAutoFit/>
          </a:bodyPr>
          <a:lstStyle/>
          <a:p>
            <a:pPr defTabSz="1219140" fontAlgn="base">
              <a:spcBef>
                <a:spcPts val="500"/>
              </a:spcBef>
              <a:spcAft>
                <a:spcPct val="0"/>
              </a:spcAft>
              <a:buSzPct val="100000"/>
              <a:defRPr/>
            </a:pPr>
            <a:r>
              <a:rPr lang="en-GB" sz="1000" b="1">
                <a:solidFill>
                  <a:schemeClr val="accent6"/>
                </a:solidFill>
              </a:rPr>
              <a:t>ROI on tooling</a:t>
            </a:r>
          </a:p>
          <a:p>
            <a:pPr marL="171450" lvl="0" indent="-171450" defTabSz="1219140" fontAlgn="base">
              <a:spcBef>
                <a:spcPts val="300"/>
              </a:spcBef>
              <a:spcAft>
                <a:spcPct val="0"/>
              </a:spcAft>
              <a:buSzPct val="100000"/>
              <a:buFont typeface="Arial" panose="020B0604020202020204" pitchFamily="34" charset="0"/>
              <a:buChar char="•"/>
              <a:defRPr/>
            </a:pPr>
            <a:r>
              <a:rPr lang="en-US" sz="1000">
                <a:solidFill>
                  <a:schemeClr val="accent6"/>
                </a:solidFill>
              </a:rPr>
              <a:t>Delivers measurable ROI within the first delivery sprint (especially in Greenfield scenarios)</a:t>
            </a:r>
            <a:endParaRPr lang="en-GB" sz="1000" b="1">
              <a:solidFill>
                <a:schemeClr val="accent6"/>
              </a:solidFill>
            </a:endParaRPr>
          </a:p>
        </p:txBody>
      </p:sp>
      <p:sp>
        <p:nvSpPr>
          <p:cNvPr id="79" name="TextBox 78">
            <a:extLst>
              <a:ext uri="{FF2B5EF4-FFF2-40B4-BE49-F238E27FC236}">
                <a16:creationId xmlns:a16="http://schemas.microsoft.com/office/drawing/2014/main" id="{736A3F33-0CCA-2A43-4C73-14D43E30FB9A}"/>
              </a:ext>
            </a:extLst>
          </p:cNvPr>
          <p:cNvSpPr txBox="1"/>
          <p:nvPr/>
        </p:nvSpPr>
        <p:spPr>
          <a:xfrm>
            <a:off x="4382354" y="5102296"/>
            <a:ext cx="3291358" cy="889154"/>
          </a:xfrm>
          <a:prstGeom prst="rect">
            <a:avLst/>
          </a:prstGeom>
          <a:noFill/>
          <a:ln>
            <a:noFill/>
          </a:ln>
        </p:spPr>
        <p:txBody>
          <a:bodyPr wrap="square">
            <a:spAutoFit/>
          </a:bodyPr>
          <a:lstStyle/>
          <a:p>
            <a:pPr algn="ctr">
              <a:lnSpc>
                <a:spcPct val="110000"/>
              </a:lnSpc>
            </a:pPr>
            <a:r>
              <a:rPr lang="en-US" sz="1200" b="1">
                <a:solidFill>
                  <a:schemeClr val="tx2"/>
                </a:solidFill>
              </a:rPr>
              <a:t>Enabling measurable business impact across the SDLC through defined metrics like effort reduction, cycle time, and coverage gains</a:t>
            </a:r>
            <a:endParaRPr lang="en-IN" sz="1200" b="1">
              <a:solidFill>
                <a:schemeClr val="tx2"/>
              </a:solidFill>
            </a:endParaRPr>
          </a:p>
        </p:txBody>
      </p:sp>
      <p:cxnSp>
        <p:nvCxnSpPr>
          <p:cNvPr id="4" name="Łącznik prosty 3">
            <a:extLst>
              <a:ext uri="{FF2B5EF4-FFF2-40B4-BE49-F238E27FC236}">
                <a16:creationId xmlns:a16="http://schemas.microsoft.com/office/drawing/2014/main" id="{28B3DCF3-30D8-A1B0-A42E-67105F76DE5A}"/>
              </a:ext>
            </a:extLst>
          </p:cNvPr>
          <p:cNvCxnSpPr/>
          <p:nvPr/>
        </p:nvCxnSpPr>
        <p:spPr>
          <a:xfrm>
            <a:off x="405879" y="2950846"/>
            <a:ext cx="364900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 name="Łącznik prosty 4">
            <a:extLst>
              <a:ext uri="{FF2B5EF4-FFF2-40B4-BE49-F238E27FC236}">
                <a16:creationId xmlns:a16="http://schemas.microsoft.com/office/drawing/2014/main" id="{1774BEBB-F86F-DE49-A535-6EEAB2729BB3}"/>
              </a:ext>
            </a:extLst>
          </p:cNvPr>
          <p:cNvCxnSpPr/>
          <p:nvPr/>
        </p:nvCxnSpPr>
        <p:spPr>
          <a:xfrm>
            <a:off x="417156" y="5152064"/>
            <a:ext cx="364900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 name="Łącznik prosty 5">
            <a:extLst>
              <a:ext uri="{FF2B5EF4-FFF2-40B4-BE49-F238E27FC236}">
                <a16:creationId xmlns:a16="http://schemas.microsoft.com/office/drawing/2014/main" id="{35983B82-7E1C-C59F-6F76-EB77EA55F814}"/>
              </a:ext>
            </a:extLst>
          </p:cNvPr>
          <p:cNvCxnSpPr/>
          <p:nvPr/>
        </p:nvCxnSpPr>
        <p:spPr>
          <a:xfrm>
            <a:off x="389447" y="5811217"/>
            <a:ext cx="364900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 name="Łącznik prosty 6">
            <a:extLst>
              <a:ext uri="{FF2B5EF4-FFF2-40B4-BE49-F238E27FC236}">
                <a16:creationId xmlns:a16="http://schemas.microsoft.com/office/drawing/2014/main" id="{B741C3E8-E05E-55BF-FED8-6F8CB8E8C7D3}"/>
              </a:ext>
            </a:extLst>
          </p:cNvPr>
          <p:cNvCxnSpPr/>
          <p:nvPr/>
        </p:nvCxnSpPr>
        <p:spPr>
          <a:xfrm>
            <a:off x="8097133" y="5132608"/>
            <a:ext cx="364900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Łącznik prosty 7">
            <a:extLst>
              <a:ext uri="{FF2B5EF4-FFF2-40B4-BE49-F238E27FC236}">
                <a16:creationId xmlns:a16="http://schemas.microsoft.com/office/drawing/2014/main" id="{E913498C-0C57-553C-C779-0A285FD3CEED}"/>
              </a:ext>
            </a:extLst>
          </p:cNvPr>
          <p:cNvCxnSpPr/>
          <p:nvPr/>
        </p:nvCxnSpPr>
        <p:spPr>
          <a:xfrm>
            <a:off x="8069424" y="5811217"/>
            <a:ext cx="364900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Łącznik prosty 8">
            <a:extLst>
              <a:ext uri="{FF2B5EF4-FFF2-40B4-BE49-F238E27FC236}">
                <a16:creationId xmlns:a16="http://schemas.microsoft.com/office/drawing/2014/main" id="{26193C1B-9ECD-A2FA-98D6-E9E776D5AFDB}"/>
              </a:ext>
            </a:extLst>
          </p:cNvPr>
          <p:cNvCxnSpPr/>
          <p:nvPr/>
        </p:nvCxnSpPr>
        <p:spPr>
          <a:xfrm>
            <a:off x="8097133" y="2868019"/>
            <a:ext cx="364900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481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D0B1C-15F8-BF12-FEAD-3247FCA20627}"/>
            </a:ext>
          </a:extLst>
        </p:cNvPr>
        <p:cNvGrpSpPr/>
        <p:nvPr/>
      </p:nvGrpSpPr>
      <p:grpSpPr>
        <a:xfrm>
          <a:off x="0" y="0"/>
          <a:ext cx="0" cy="0"/>
          <a:chOff x="0" y="0"/>
          <a:chExt cx="0" cy="0"/>
        </a:xfrm>
      </p:grpSpPr>
      <p:sp>
        <p:nvSpPr>
          <p:cNvPr id="90" name="Prostokąt 89">
            <a:extLst>
              <a:ext uri="{FF2B5EF4-FFF2-40B4-BE49-F238E27FC236}">
                <a16:creationId xmlns:a16="http://schemas.microsoft.com/office/drawing/2014/main" id="{71EE1EC5-F814-522D-45B7-266CAC184B12}"/>
              </a:ext>
            </a:extLst>
          </p:cNvPr>
          <p:cNvSpPr/>
          <p:nvPr/>
        </p:nvSpPr>
        <p:spPr>
          <a:xfrm>
            <a:off x="0" y="3147237"/>
            <a:ext cx="6464595" cy="37107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ytuł 20">
            <a:extLst>
              <a:ext uri="{FF2B5EF4-FFF2-40B4-BE49-F238E27FC236}">
                <a16:creationId xmlns:a16="http://schemas.microsoft.com/office/drawing/2014/main" id="{D210044E-135C-AD11-7FBE-A84CA6807EF8}"/>
              </a:ext>
            </a:extLst>
          </p:cNvPr>
          <p:cNvSpPr>
            <a:spLocks noGrp="1"/>
          </p:cNvSpPr>
          <p:nvPr>
            <p:ph type="title"/>
          </p:nvPr>
        </p:nvSpPr>
        <p:spPr>
          <a:xfrm>
            <a:off x="554039" y="1145421"/>
            <a:ext cx="5145012" cy="1131687"/>
          </a:xfrm>
        </p:spPr>
        <p:txBody>
          <a:bodyPr>
            <a:noAutofit/>
          </a:bodyPr>
          <a:lstStyle/>
          <a:p>
            <a:r>
              <a:rPr lang="en-US" sz="3200" b="0">
                <a:solidFill>
                  <a:schemeClr val="accent6"/>
                </a:solidFill>
              </a:rPr>
              <a:t>Benefits delivered </a:t>
            </a:r>
            <a:br>
              <a:rPr lang="en-US" sz="3200" b="0">
                <a:solidFill>
                  <a:schemeClr val="accent6"/>
                </a:solidFill>
              </a:rPr>
            </a:br>
            <a:r>
              <a:rPr lang="en-US" sz="3200" b="0">
                <a:solidFill>
                  <a:schemeClr val="accent6"/>
                </a:solidFill>
              </a:rPr>
              <a:t>by the </a:t>
            </a:r>
            <a:r>
              <a:rPr lang="en-US" sz="3200" b="0" err="1">
                <a:solidFill>
                  <a:schemeClr val="accent6"/>
                </a:solidFill>
              </a:rPr>
              <a:t>Xebia</a:t>
            </a:r>
            <a:r>
              <a:rPr lang="en-US" sz="3200" b="0">
                <a:solidFill>
                  <a:schemeClr val="accent6"/>
                </a:solidFill>
              </a:rPr>
              <a:t> AI Native Software Engineering Solution</a:t>
            </a:r>
          </a:p>
        </p:txBody>
      </p:sp>
      <p:sp>
        <p:nvSpPr>
          <p:cNvPr id="3" name="Slide Number Placeholder 2">
            <a:extLst>
              <a:ext uri="{FF2B5EF4-FFF2-40B4-BE49-F238E27FC236}">
                <a16:creationId xmlns:a16="http://schemas.microsoft.com/office/drawing/2014/main" id="{58B50CBE-61E2-334B-856D-1E5BB168A6A3}"/>
              </a:ext>
            </a:extLst>
          </p:cNvPr>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EE75B84-B7E0-4C4B-AC9D-894B0C074E7C}" type="slidenum">
              <a:rPr kumimoji="0" lang="en-PL" sz="1200" b="0" i="0" u="none" strike="noStrike" kern="1200" cap="none" spc="0" normalizeH="0" baseline="0" noProof="0" smtClean="0">
                <a:ln>
                  <a:noFill/>
                </a:ln>
                <a:solidFill>
                  <a:srgbClr val="A1A1A1"/>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PL" sz="1200" b="0" i="0" u="none" strike="noStrike" kern="1200" cap="none" spc="0" normalizeH="0" baseline="0" noProof="0">
              <a:ln>
                <a:noFill/>
              </a:ln>
              <a:solidFill>
                <a:srgbClr val="A1A1A1"/>
              </a:solidFill>
              <a:effectLst/>
              <a:uLnTx/>
              <a:uFillTx/>
              <a:latin typeface="Arial" panose="020B0604020202020204"/>
              <a:ea typeface="+mn-ea"/>
              <a:cs typeface="+mn-cs"/>
            </a:endParaRPr>
          </a:p>
        </p:txBody>
      </p:sp>
      <p:sp>
        <p:nvSpPr>
          <p:cNvPr id="7" name="Prostokąt zaokrąglony 6">
            <a:extLst>
              <a:ext uri="{FF2B5EF4-FFF2-40B4-BE49-F238E27FC236}">
                <a16:creationId xmlns:a16="http://schemas.microsoft.com/office/drawing/2014/main" id="{360A4238-7B4F-1EBA-184B-7BAD3FC42A28}"/>
              </a:ext>
            </a:extLst>
          </p:cNvPr>
          <p:cNvSpPr/>
          <p:nvPr/>
        </p:nvSpPr>
        <p:spPr>
          <a:xfrm>
            <a:off x="3257322" y="3646967"/>
            <a:ext cx="2715186" cy="2268353"/>
          </a:xfrm>
          <a:prstGeom prst="roundRect">
            <a:avLst>
              <a:gd name="adj" fmla="val 2334"/>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rostokąt zaokrąglony 11">
            <a:extLst>
              <a:ext uri="{FF2B5EF4-FFF2-40B4-BE49-F238E27FC236}">
                <a16:creationId xmlns:a16="http://schemas.microsoft.com/office/drawing/2014/main" id="{AC7818EF-D12B-61C0-3812-FB215B92EB6B}"/>
              </a:ext>
            </a:extLst>
          </p:cNvPr>
          <p:cNvSpPr/>
          <p:nvPr/>
        </p:nvSpPr>
        <p:spPr>
          <a:xfrm>
            <a:off x="6091637" y="3646967"/>
            <a:ext cx="2715186" cy="2268353"/>
          </a:xfrm>
          <a:prstGeom prst="roundRect">
            <a:avLst>
              <a:gd name="adj" fmla="val 2334"/>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rostokąt zaokrąglony 12">
            <a:extLst>
              <a:ext uri="{FF2B5EF4-FFF2-40B4-BE49-F238E27FC236}">
                <a16:creationId xmlns:a16="http://schemas.microsoft.com/office/drawing/2014/main" id="{D3200C82-774F-D888-D17B-DA424714ACDD}"/>
              </a:ext>
            </a:extLst>
          </p:cNvPr>
          <p:cNvSpPr/>
          <p:nvPr/>
        </p:nvSpPr>
        <p:spPr>
          <a:xfrm>
            <a:off x="8925952" y="3646967"/>
            <a:ext cx="2715186" cy="2268353"/>
          </a:xfrm>
          <a:prstGeom prst="roundRect">
            <a:avLst>
              <a:gd name="adj" fmla="val 2334"/>
            </a:avLst>
          </a:prstGeom>
          <a:solidFill>
            <a:srgbClr val="150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pole tekstowe 90">
            <a:extLst>
              <a:ext uri="{FF2B5EF4-FFF2-40B4-BE49-F238E27FC236}">
                <a16:creationId xmlns:a16="http://schemas.microsoft.com/office/drawing/2014/main" id="{AFF7C490-D3BB-D21A-5C95-562AE6CF71F1}"/>
              </a:ext>
            </a:extLst>
          </p:cNvPr>
          <p:cNvSpPr txBox="1"/>
          <p:nvPr/>
        </p:nvSpPr>
        <p:spPr>
          <a:xfrm>
            <a:off x="3485522" y="3810001"/>
            <a:ext cx="1893467" cy="307777"/>
          </a:xfrm>
          <a:prstGeom prst="rect">
            <a:avLst/>
          </a:prstGeom>
          <a:noFill/>
        </p:spPr>
        <p:txBody>
          <a:bodyPr wrap="none" rtlCol="0">
            <a:spAutoFit/>
          </a:bodyPr>
          <a:lstStyle/>
          <a:p>
            <a:r>
              <a:rPr lang="en-IN" sz="1400">
                <a:solidFill>
                  <a:schemeClr val="accent6"/>
                </a:solidFill>
              </a:rPr>
              <a:t>Faster time-to-market</a:t>
            </a:r>
          </a:p>
        </p:txBody>
      </p:sp>
      <p:sp>
        <p:nvSpPr>
          <p:cNvPr id="92" name="pole tekstowe 91">
            <a:extLst>
              <a:ext uri="{FF2B5EF4-FFF2-40B4-BE49-F238E27FC236}">
                <a16:creationId xmlns:a16="http://schemas.microsoft.com/office/drawing/2014/main" id="{FC8BEAB9-9CE1-146D-BBDD-39593F590A7C}"/>
              </a:ext>
            </a:extLst>
          </p:cNvPr>
          <p:cNvSpPr txBox="1"/>
          <p:nvPr/>
        </p:nvSpPr>
        <p:spPr>
          <a:xfrm>
            <a:off x="6275279" y="3810001"/>
            <a:ext cx="1851725" cy="307777"/>
          </a:xfrm>
          <a:prstGeom prst="rect">
            <a:avLst/>
          </a:prstGeom>
          <a:noFill/>
        </p:spPr>
        <p:txBody>
          <a:bodyPr wrap="none" rtlCol="0">
            <a:spAutoFit/>
          </a:bodyPr>
          <a:lstStyle/>
          <a:p>
            <a:r>
              <a:rPr lang="en-IN" sz="1400">
                <a:solidFill>
                  <a:schemeClr val="accent6"/>
                </a:solidFill>
              </a:rPr>
              <a:t>Lower effort and cost</a:t>
            </a:r>
          </a:p>
        </p:txBody>
      </p:sp>
      <p:sp>
        <p:nvSpPr>
          <p:cNvPr id="93" name="pole tekstowe 92">
            <a:extLst>
              <a:ext uri="{FF2B5EF4-FFF2-40B4-BE49-F238E27FC236}">
                <a16:creationId xmlns:a16="http://schemas.microsoft.com/office/drawing/2014/main" id="{52B6EDCC-C183-6CF4-7333-AC0904E2489C}"/>
              </a:ext>
            </a:extLst>
          </p:cNvPr>
          <p:cNvSpPr txBox="1"/>
          <p:nvPr/>
        </p:nvSpPr>
        <p:spPr>
          <a:xfrm>
            <a:off x="9156292" y="3834312"/>
            <a:ext cx="2004075" cy="523220"/>
          </a:xfrm>
          <a:prstGeom prst="rect">
            <a:avLst/>
          </a:prstGeom>
          <a:noFill/>
        </p:spPr>
        <p:txBody>
          <a:bodyPr wrap="none" rtlCol="0">
            <a:spAutoFit/>
          </a:bodyPr>
          <a:lstStyle/>
          <a:p>
            <a:r>
              <a:rPr lang="en-IN" sz="1400">
                <a:solidFill>
                  <a:schemeClr val="bg1"/>
                </a:solidFill>
              </a:rPr>
              <a:t>Increased engineering </a:t>
            </a:r>
          </a:p>
          <a:p>
            <a:r>
              <a:rPr lang="en-IN" sz="1400">
                <a:solidFill>
                  <a:schemeClr val="bg1"/>
                </a:solidFill>
              </a:rPr>
              <a:t>productivity</a:t>
            </a:r>
          </a:p>
        </p:txBody>
      </p:sp>
      <p:sp>
        <p:nvSpPr>
          <p:cNvPr id="96" name="pole tekstowe 95">
            <a:extLst>
              <a:ext uri="{FF2B5EF4-FFF2-40B4-BE49-F238E27FC236}">
                <a16:creationId xmlns:a16="http://schemas.microsoft.com/office/drawing/2014/main" id="{8672FC8F-B24E-107B-62C8-F6031EA56D59}"/>
              </a:ext>
            </a:extLst>
          </p:cNvPr>
          <p:cNvSpPr txBox="1"/>
          <p:nvPr/>
        </p:nvSpPr>
        <p:spPr>
          <a:xfrm>
            <a:off x="3491066" y="4871642"/>
            <a:ext cx="1569660" cy="923330"/>
          </a:xfrm>
          <a:prstGeom prst="rect">
            <a:avLst/>
          </a:prstGeom>
          <a:noFill/>
        </p:spPr>
        <p:txBody>
          <a:bodyPr wrap="none" rtlCol="0">
            <a:spAutoFit/>
          </a:bodyPr>
          <a:lstStyle/>
          <a:p>
            <a:r>
              <a:rPr lang="en-GB" sz="5400">
                <a:solidFill>
                  <a:schemeClr val="tx2"/>
                </a:solidFill>
              </a:rPr>
              <a:t>40%</a:t>
            </a:r>
          </a:p>
        </p:txBody>
      </p:sp>
      <p:sp>
        <p:nvSpPr>
          <p:cNvPr id="97" name="pole tekstowe 96">
            <a:extLst>
              <a:ext uri="{FF2B5EF4-FFF2-40B4-BE49-F238E27FC236}">
                <a16:creationId xmlns:a16="http://schemas.microsoft.com/office/drawing/2014/main" id="{6D969B1D-3E70-CEFB-7251-A5774DCDB22B}"/>
              </a:ext>
            </a:extLst>
          </p:cNvPr>
          <p:cNvSpPr txBox="1"/>
          <p:nvPr/>
        </p:nvSpPr>
        <p:spPr>
          <a:xfrm>
            <a:off x="6275279" y="4871642"/>
            <a:ext cx="1569660" cy="923330"/>
          </a:xfrm>
          <a:prstGeom prst="rect">
            <a:avLst/>
          </a:prstGeom>
          <a:noFill/>
        </p:spPr>
        <p:txBody>
          <a:bodyPr wrap="none" rtlCol="0">
            <a:spAutoFit/>
          </a:bodyPr>
          <a:lstStyle/>
          <a:p>
            <a:r>
              <a:rPr lang="en-GB" sz="5400">
                <a:solidFill>
                  <a:schemeClr val="tx2"/>
                </a:solidFill>
              </a:rPr>
              <a:t>30%</a:t>
            </a:r>
          </a:p>
        </p:txBody>
      </p:sp>
      <p:sp>
        <p:nvSpPr>
          <p:cNvPr id="98" name="pole tekstowe 97">
            <a:extLst>
              <a:ext uri="{FF2B5EF4-FFF2-40B4-BE49-F238E27FC236}">
                <a16:creationId xmlns:a16="http://schemas.microsoft.com/office/drawing/2014/main" id="{0D62BF55-8CD8-86A8-E74B-60FB798FA29B}"/>
              </a:ext>
            </a:extLst>
          </p:cNvPr>
          <p:cNvSpPr txBox="1"/>
          <p:nvPr/>
        </p:nvSpPr>
        <p:spPr>
          <a:xfrm>
            <a:off x="9156292" y="4871642"/>
            <a:ext cx="1569660" cy="923330"/>
          </a:xfrm>
          <a:prstGeom prst="rect">
            <a:avLst/>
          </a:prstGeom>
          <a:noFill/>
        </p:spPr>
        <p:txBody>
          <a:bodyPr wrap="none" rtlCol="0">
            <a:spAutoFit/>
          </a:bodyPr>
          <a:lstStyle/>
          <a:p>
            <a:r>
              <a:rPr lang="en-GB" sz="5400">
                <a:solidFill>
                  <a:schemeClr val="bg1"/>
                </a:solidFill>
              </a:rPr>
              <a:t>40%</a:t>
            </a:r>
          </a:p>
        </p:txBody>
      </p:sp>
      <p:sp>
        <p:nvSpPr>
          <p:cNvPr id="99" name="Prostokąt zaokrąglony 98">
            <a:extLst>
              <a:ext uri="{FF2B5EF4-FFF2-40B4-BE49-F238E27FC236}">
                <a16:creationId xmlns:a16="http://schemas.microsoft.com/office/drawing/2014/main" id="{7B8BF3A1-A34A-104A-98A3-CF11711C6A5B}"/>
              </a:ext>
            </a:extLst>
          </p:cNvPr>
          <p:cNvSpPr/>
          <p:nvPr/>
        </p:nvSpPr>
        <p:spPr>
          <a:xfrm>
            <a:off x="6091637" y="1267305"/>
            <a:ext cx="5552676" cy="2268353"/>
          </a:xfrm>
          <a:prstGeom prst="roundRect">
            <a:avLst>
              <a:gd name="adj" fmla="val 2334"/>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pole tekstowe 105">
            <a:extLst>
              <a:ext uri="{FF2B5EF4-FFF2-40B4-BE49-F238E27FC236}">
                <a16:creationId xmlns:a16="http://schemas.microsoft.com/office/drawing/2014/main" id="{B82C3195-7EC7-9A8D-EC98-9C80848D5E3F}"/>
              </a:ext>
            </a:extLst>
          </p:cNvPr>
          <p:cNvSpPr txBox="1"/>
          <p:nvPr/>
        </p:nvSpPr>
        <p:spPr>
          <a:xfrm>
            <a:off x="8094175" y="1524693"/>
            <a:ext cx="3299301" cy="1769715"/>
          </a:xfrm>
          <a:prstGeom prst="rect">
            <a:avLst/>
          </a:prstGeom>
          <a:noFill/>
        </p:spPr>
        <p:txBody>
          <a:bodyPr wrap="none" rtlCol="0">
            <a:spAutoFit/>
          </a:bodyPr>
          <a:lstStyle/>
          <a:p>
            <a:pPr marL="285750" indent="-285750">
              <a:spcAft>
                <a:spcPts val="600"/>
              </a:spcAft>
              <a:buFont typeface="Arial" panose="020B0604020202020204" pitchFamily="34" charset="0"/>
              <a:buChar char="•"/>
            </a:pPr>
            <a:r>
              <a:rPr lang="en-IN" sz="1400">
                <a:solidFill>
                  <a:schemeClr val="accent6"/>
                </a:solidFill>
              </a:rPr>
              <a:t>Digital transformation</a:t>
            </a:r>
          </a:p>
          <a:p>
            <a:pPr marL="285750" indent="-285750">
              <a:spcAft>
                <a:spcPts val="600"/>
              </a:spcAft>
              <a:buFont typeface="Arial" panose="020B0604020202020204" pitchFamily="34" charset="0"/>
              <a:buChar char="•"/>
            </a:pPr>
            <a:r>
              <a:rPr lang="en-IN" sz="1400">
                <a:solidFill>
                  <a:schemeClr val="accent6"/>
                </a:solidFill>
              </a:rPr>
              <a:t>Architecture &amp; System Design</a:t>
            </a:r>
          </a:p>
          <a:p>
            <a:pPr marL="285750" indent="-285750">
              <a:spcAft>
                <a:spcPts val="600"/>
              </a:spcAft>
              <a:buFont typeface="Arial" panose="020B0604020202020204" pitchFamily="34" charset="0"/>
              <a:buChar char="•"/>
            </a:pPr>
            <a:r>
              <a:rPr lang="en-IN" sz="1400">
                <a:solidFill>
                  <a:schemeClr val="accent6"/>
                </a:solidFill>
              </a:rPr>
              <a:t>User experience &amp; Interface Design</a:t>
            </a:r>
          </a:p>
          <a:p>
            <a:pPr marL="285750" indent="-285750">
              <a:spcAft>
                <a:spcPts val="600"/>
              </a:spcAft>
              <a:buFont typeface="Arial" panose="020B0604020202020204" pitchFamily="34" charset="0"/>
              <a:buChar char="•"/>
            </a:pPr>
            <a:r>
              <a:rPr lang="en-IN" sz="1400">
                <a:solidFill>
                  <a:schemeClr val="accent6"/>
                </a:solidFill>
              </a:rPr>
              <a:t>Quality Engineering &amp; Testing</a:t>
            </a:r>
          </a:p>
          <a:p>
            <a:pPr marL="285750" indent="-285750">
              <a:spcAft>
                <a:spcPts val="600"/>
              </a:spcAft>
              <a:buFont typeface="Arial" panose="020B0604020202020204" pitchFamily="34" charset="0"/>
              <a:buChar char="•"/>
            </a:pPr>
            <a:r>
              <a:rPr lang="en-IN" sz="1400">
                <a:solidFill>
                  <a:schemeClr val="accent6"/>
                </a:solidFill>
              </a:rPr>
              <a:t>Process automation</a:t>
            </a:r>
          </a:p>
          <a:p>
            <a:pPr marL="285750" indent="-285750">
              <a:spcAft>
                <a:spcPts val="600"/>
              </a:spcAft>
              <a:buFont typeface="Arial" panose="020B0604020202020204" pitchFamily="34" charset="0"/>
              <a:buChar char="•"/>
            </a:pPr>
            <a:r>
              <a:rPr lang="en-US" sz="1400">
                <a:solidFill>
                  <a:schemeClr val="accent6"/>
                </a:solidFill>
              </a:rPr>
              <a:t>Software D</a:t>
            </a:r>
            <a:r>
              <a:rPr lang="en-IN" sz="1400" err="1">
                <a:solidFill>
                  <a:schemeClr val="accent6"/>
                </a:solidFill>
              </a:rPr>
              <a:t>evelopment</a:t>
            </a:r>
            <a:endParaRPr lang="en-IN" sz="1400">
              <a:solidFill>
                <a:schemeClr val="accent6"/>
              </a:solidFill>
            </a:endParaRPr>
          </a:p>
        </p:txBody>
      </p:sp>
      <p:pic>
        <p:nvPicPr>
          <p:cNvPr id="109" name="Grafika 108">
            <a:extLst>
              <a:ext uri="{FF2B5EF4-FFF2-40B4-BE49-F238E27FC236}">
                <a16:creationId xmlns:a16="http://schemas.microsoft.com/office/drawing/2014/main" id="{3D540F1D-511B-5D8A-4246-CB132952B1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69023" y="2456252"/>
            <a:ext cx="827567" cy="827567"/>
          </a:xfrm>
          <a:prstGeom prst="rect">
            <a:avLst/>
          </a:prstGeom>
        </p:spPr>
      </p:pic>
      <p:pic>
        <p:nvPicPr>
          <p:cNvPr id="112" name="Obraz 111" descr="Obraz zawierający zrzut ekranu, design, samochód&#10;&#10;Zawartość wygenerowana przez AI może być niepoprawna.">
            <a:extLst>
              <a:ext uri="{FF2B5EF4-FFF2-40B4-BE49-F238E27FC236}">
                <a16:creationId xmlns:a16="http://schemas.microsoft.com/office/drawing/2014/main" id="{1DEB8EB3-F0E9-93A5-38B8-C2CC9019B2DA}"/>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423007" y="3646967"/>
            <a:ext cx="2715186" cy="2268353"/>
          </a:xfrm>
          <a:custGeom>
            <a:avLst/>
            <a:gdLst>
              <a:gd name="connsiteX0" fmla="*/ 52943 w 2715186"/>
              <a:gd name="connsiteY0" fmla="*/ 0 h 2268353"/>
              <a:gd name="connsiteX1" fmla="*/ 2662243 w 2715186"/>
              <a:gd name="connsiteY1" fmla="*/ 0 h 2268353"/>
              <a:gd name="connsiteX2" fmla="*/ 2715186 w 2715186"/>
              <a:gd name="connsiteY2" fmla="*/ 52943 h 2268353"/>
              <a:gd name="connsiteX3" fmla="*/ 2715186 w 2715186"/>
              <a:gd name="connsiteY3" fmla="*/ 2215410 h 2268353"/>
              <a:gd name="connsiteX4" fmla="*/ 2662243 w 2715186"/>
              <a:gd name="connsiteY4" fmla="*/ 2268353 h 2268353"/>
              <a:gd name="connsiteX5" fmla="*/ 52943 w 2715186"/>
              <a:gd name="connsiteY5" fmla="*/ 2268353 h 2268353"/>
              <a:gd name="connsiteX6" fmla="*/ 0 w 2715186"/>
              <a:gd name="connsiteY6" fmla="*/ 2215410 h 2268353"/>
              <a:gd name="connsiteX7" fmla="*/ 0 w 2715186"/>
              <a:gd name="connsiteY7" fmla="*/ 52943 h 2268353"/>
              <a:gd name="connsiteX8" fmla="*/ 52943 w 2715186"/>
              <a:gd name="connsiteY8" fmla="*/ 0 h 226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5186" h="2268353">
                <a:moveTo>
                  <a:pt x="52943" y="0"/>
                </a:moveTo>
                <a:lnTo>
                  <a:pt x="2662243" y="0"/>
                </a:lnTo>
                <a:cubicBezTo>
                  <a:pt x="2691483" y="0"/>
                  <a:pt x="2715186" y="23703"/>
                  <a:pt x="2715186" y="52943"/>
                </a:cubicBezTo>
                <a:lnTo>
                  <a:pt x="2715186" y="2215410"/>
                </a:lnTo>
                <a:cubicBezTo>
                  <a:pt x="2715186" y="2244650"/>
                  <a:pt x="2691483" y="2268353"/>
                  <a:pt x="2662243" y="2268353"/>
                </a:cubicBezTo>
                <a:lnTo>
                  <a:pt x="52943" y="2268353"/>
                </a:lnTo>
                <a:cubicBezTo>
                  <a:pt x="23703" y="2268353"/>
                  <a:pt x="0" y="2244650"/>
                  <a:pt x="0" y="2215410"/>
                </a:cubicBezTo>
                <a:lnTo>
                  <a:pt x="0" y="52943"/>
                </a:lnTo>
                <a:cubicBezTo>
                  <a:pt x="0" y="23703"/>
                  <a:pt x="23703" y="0"/>
                  <a:pt x="52943" y="0"/>
                </a:cubicBezTo>
                <a:close/>
              </a:path>
            </a:pathLst>
          </a:custGeom>
        </p:spPr>
      </p:pic>
    </p:spTree>
    <p:extLst>
      <p:ext uri="{BB962C8B-B14F-4D97-AF65-F5344CB8AC3E}">
        <p14:creationId xmlns:p14="http://schemas.microsoft.com/office/powerpoint/2010/main" val="2682767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383B1-EF60-CF08-DFD7-DEC13AB07338}"/>
            </a:ext>
          </a:extLst>
        </p:cNvPr>
        <p:cNvGrpSpPr/>
        <p:nvPr/>
      </p:nvGrpSpPr>
      <p:grpSpPr>
        <a:xfrm>
          <a:off x="0" y="0"/>
          <a:ext cx="0" cy="0"/>
          <a:chOff x="0" y="0"/>
          <a:chExt cx="0" cy="0"/>
        </a:xfrm>
      </p:grpSpPr>
      <p:sp>
        <p:nvSpPr>
          <p:cNvPr id="69" name="Prostokąt 68">
            <a:extLst>
              <a:ext uri="{FF2B5EF4-FFF2-40B4-BE49-F238E27FC236}">
                <a16:creationId xmlns:a16="http://schemas.microsoft.com/office/drawing/2014/main" id="{6E8F4652-D329-7B76-6FA9-54C4D6B5EEE3}"/>
              </a:ext>
            </a:extLst>
          </p:cNvPr>
          <p:cNvSpPr/>
          <p:nvPr/>
        </p:nvSpPr>
        <p:spPr>
          <a:xfrm>
            <a:off x="0" y="2121031"/>
            <a:ext cx="12192000" cy="4736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rostokąt zaokrąglony 31">
            <a:extLst>
              <a:ext uri="{FF2B5EF4-FFF2-40B4-BE49-F238E27FC236}">
                <a16:creationId xmlns:a16="http://schemas.microsoft.com/office/drawing/2014/main" id="{E2218A73-AF3F-B5FE-CBF3-4195090F8779}"/>
              </a:ext>
            </a:extLst>
          </p:cNvPr>
          <p:cNvSpPr/>
          <p:nvPr/>
        </p:nvSpPr>
        <p:spPr>
          <a:xfrm>
            <a:off x="545541" y="4407269"/>
            <a:ext cx="1383440" cy="1136460"/>
          </a:xfrm>
          <a:prstGeom prst="roundRect">
            <a:avLst>
              <a:gd name="adj" fmla="val 433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108000" rtlCol="0" anchor="b"/>
          <a:lstStyle/>
          <a:p>
            <a:pPr>
              <a:defRPr/>
            </a:pPr>
            <a:endParaRPr lang="en-GB" sz="1050" b="0" i="0" u="none" strike="noStrike" kern="1200" cap="none" spc="0" normalizeH="0" baseline="0" noProof="0">
              <a:ln>
                <a:noFill/>
              </a:ln>
              <a:solidFill>
                <a:schemeClr val="accent6"/>
              </a:solidFill>
              <a:effectLst/>
              <a:uLnTx/>
              <a:uFillTx/>
              <a:latin typeface="+mj-lt"/>
              <a:cs typeface="Arial"/>
            </a:endParaRPr>
          </a:p>
        </p:txBody>
      </p:sp>
      <p:sp>
        <p:nvSpPr>
          <p:cNvPr id="26" name="Prostokąt zaokrąglony 32">
            <a:extLst>
              <a:ext uri="{FF2B5EF4-FFF2-40B4-BE49-F238E27FC236}">
                <a16:creationId xmlns:a16="http://schemas.microsoft.com/office/drawing/2014/main" id="{9111BFDB-30FF-8551-5C63-EBB07FF0234C}"/>
              </a:ext>
            </a:extLst>
          </p:cNvPr>
          <p:cNvSpPr/>
          <p:nvPr/>
        </p:nvSpPr>
        <p:spPr>
          <a:xfrm>
            <a:off x="2173303" y="4407269"/>
            <a:ext cx="1383440" cy="1136460"/>
          </a:xfrm>
          <a:prstGeom prst="roundRect">
            <a:avLst>
              <a:gd name="adj" fmla="val 433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108000" rtlCol="0" anchor="b"/>
          <a:lstStyle/>
          <a:p>
            <a:pPr>
              <a:defRPr/>
            </a:pPr>
            <a:endParaRPr kumimoji="0" lang="en-GB" sz="1050" b="0" i="0" u="none" strike="noStrike" kern="1200" cap="none" spc="0" normalizeH="0" baseline="0" noProof="0">
              <a:ln>
                <a:noFill/>
              </a:ln>
              <a:solidFill>
                <a:schemeClr val="accent6"/>
              </a:solidFill>
              <a:effectLst/>
              <a:uLnTx/>
              <a:uFillTx/>
              <a:latin typeface="+mj-lt"/>
              <a:ea typeface="+mn-ea"/>
              <a:cs typeface="+mn-cs"/>
            </a:endParaRPr>
          </a:p>
        </p:txBody>
      </p:sp>
      <p:sp>
        <p:nvSpPr>
          <p:cNvPr id="27" name="Prostokąt zaokrąglony 33">
            <a:extLst>
              <a:ext uri="{FF2B5EF4-FFF2-40B4-BE49-F238E27FC236}">
                <a16:creationId xmlns:a16="http://schemas.microsoft.com/office/drawing/2014/main" id="{3FEB841B-951E-85C7-6BE1-6D89CC7E31F0}"/>
              </a:ext>
            </a:extLst>
          </p:cNvPr>
          <p:cNvSpPr/>
          <p:nvPr/>
        </p:nvSpPr>
        <p:spPr>
          <a:xfrm>
            <a:off x="3782211" y="4407269"/>
            <a:ext cx="1383440" cy="1136460"/>
          </a:xfrm>
          <a:prstGeom prst="roundRect">
            <a:avLst>
              <a:gd name="adj" fmla="val 433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108000" rtlCol="0" anchor="b"/>
          <a:lstStyle/>
          <a:p>
            <a:pPr>
              <a:defRPr/>
            </a:pPr>
            <a:endParaRPr kumimoji="0" lang="en-GB" sz="1050" b="0" i="0" u="none" strike="noStrike" kern="1200" cap="none" spc="0" normalizeH="0" baseline="0" noProof="0">
              <a:ln>
                <a:noFill/>
              </a:ln>
              <a:solidFill>
                <a:schemeClr val="accent6"/>
              </a:solidFill>
              <a:effectLst/>
              <a:uLnTx/>
              <a:uFillTx/>
              <a:latin typeface="+mj-lt"/>
              <a:ea typeface="+mn-ea"/>
              <a:cs typeface="+mn-cs"/>
            </a:endParaRPr>
          </a:p>
        </p:txBody>
      </p:sp>
      <p:sp>
        <p:nvSpPr>
          <p:cNvPr id="29" name="Prostokąt zaokrąglony 34">
            <a:extLst>
              <a:ext uri="{FF2B5EF4-FFF2-40B4-BE49-F238E27FC236}">
                <a16:creationId xmlns:a16="http://schemas.microsoft.com/office/drawing/2014/main" id="{DA430596-57D0-E818-AC36-E2A6E6922492}"/>
              </a:ext>
            </a:extLst>
          </p:cNvPr>
          <p:cNvSpPr/>
          <p:nvPr/>
        </p:nvSpPr>
        <p:spPr>
          <a:xfrm>
            <a:off x="5400546" y="4407269"/>
            <a:ext cx="1383440" cy="1136460"/>
          </a:xfrm>
          <a:prstGeom prst="roundRect">
            <a:avLst>
              <a:gd name="adj" fmla="val 433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108000" rtlCol="0" anchor="b"/>
          <a:lstStyle/>
          <a:p>
            <a:pPr>
              <a:defRPr/>
            </a:pPr>
            <a:endParaRPr kumimoji="0" lang="en-GB" sz="1050" b="0" i="0" u="none" strike="noStrike" kern="1200" cap="none" spc="0" normalizeH="0" baseline="0" noProof="0">
              <a:ln>
                <a:noFill/>
              </a:ln>
              <a:solidFill>
                <a:schemeClr val="accent6"/>
              </a:solidFill>
              <a:effectLst/>
              <a:uLnTx/>
              <a:uFillTx/>
              <a:latin typeface="+mj-lt"/>
              <a:ea typeface="+mn-ea"/>
              <a:cs typeface="+mn-cs"/>
            </a:endParaRPr>
          </a:p>
        </p:txBody>
      </p:sp>
      <p:sp>
        <p:nvSpPr>
          <p:cNvPr id="31" name="Prostokąt zaokrąglony 35">
            <a:extLst>
              <a:ext uri="{FF2B5EF4-FFF2-40B4-BE49-F238E27FC236}">
                <a16:creationId xmlns:a16="http://schemas.microsoft.com/office/drawing/2014/main" id="{D34E5525-7207-65E5-AE23-0BC8420AD496}"/>
              </a:ext>
            </a:extLst>
          </p:cNvPr>
          <p:cNvSpPr/>
          <p:nvPr/>
        </p:nvSpPr>
        <p:spPr>
          <a:xfrm>
            <a:off x="7018881" y="4407269"/>
            <a:ext cx="1383440" cy="1136460"/>
          </a:xfrm>
          <a:prstGeom prst="roundRect">
            <a:avLst>
              <a:gd name="adj" fmla="val 433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108000" rtlCol="0" anchor="b"/>
          <a:lstStyle/>
          <a:p>
            <a:pPr>
              <a:defRPr/>
            </a:pPr>
            <a:endParaRPr kumimoji="0" lang="en-GB" sz="1050" b="0" i="0" u="none" strike="noStrike" kern="1200" cap="none" spc="0" normalizeH="0" baseline="0" noProof="0">
              <a:ln>
                <a:noFill/>
              </a:ln>
              <a:solidFill>
                <a:schemeClr val="accent6"/>
              </a:solidFill>
              <a:effectLst/>
              <a:uLnTx/>
              <a:uFillTx/>
              <a:latin typeface="+mj-lt"/>
              <a:ea typeface="+mn-ea"/>
              <a:cs typeface="+mn-cs"/>
            </a:endParaRPr>
          </a:p>
        </p:txBody>
      </p:sp>
      <p:sp>
        <p:nvSpPr>
          <p:cNvPr id="33" name="Prostokąt zaokrąglony 36">
            <a:extLst>
              <a:ext uri="{FF2B5EF4-FFF2-40B4-BE49-F238E27FC236}">
                <a16:creationId xmlns:a16="http://schemas.microsoft.com/office/drawing/2014/main" id="{D8327725-B2A8-3DC0-3C80-729D270B1DDC}"/>
              </a:ext>
            </a:extLst>
          </p:cNvPr>
          <p:cNvSpPr/>
          <p:nvPr/>
        </p:nvSpPr>
        <p:spPr>
          <a:xfrm>
            <a:off x="8646643" y="4407269"/>
            <a:ext cx="1383440" cy="1136460"/>
          </a:xfrm>
          <a:prstGeom prst="roundRect">
            <a:avLst>
              <a:gd name="adj" fmla="val 433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108000" rtlCol="0" anchor="b"/>
          <a:lstStyle/>
          <a:p>
            <a:pPr>
              <a:defRPr/>
            </a:pPr>
            <a:endParaRPr kumimoji="0" lang="en-GB" sz="1050" b="0" i="0" u="none" strike="noStrike" kern="1200" cap="none" spc="0" normalizeH="0" baseline="0" noProof="0">
              <a:ln>
                <a:noFill/>
              </a:ln>
              <a:solidFill>
                <a:schemeClr val="accent6"/>
              </a:solidFill>
              <a:effectLst/>
              <a:uLnTx/>
              <a:uFillTx/>
              <a:latin typeface="+mj-lt"/>
              <a:ea typeface="+mn-ea"/>
              <a:cs typeface="+mn-cs"/>
            </a:endParaRPr>
          </a:p>
        </p:txBody>
      </p:sp>
      <p:sp>
        <p:nvSpPr>
          <p:cNvPr id="35" name="Prostokąt zaokrąglony 37">
            <a:extLst>
              <a:ext uri="{FF2B5EF4-FFF2-40B4-BE49-F238E27FC236}">
                <a16:creationId xmlns:a16="http://schemas.microsoft.com/office/drawing/2014/main" id="{E3C61FF2-E303-33C4-94F0-492001ED6452}"/>
              </a:ext>
            </a:extLst>
          </p:cNvPr>
          <p:cNvSpPr/>
          <p:nvPr/>
        </p:nvSpPr>
        <p:spPr>
          <a:xfrm>
            <a:off x="10255551" y="4407269"/>
            <a:ext cx="1383440" cy="1136460"/>
          </a:xfrm>
          <a:prstGeom prst="roundRect">
            <a:avLst>
              <a:gd name="adj" fmla="val 433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108000" rtlCol="0" anchor="b"/>
          <a:lstStyle/>
          <a:p>
            <a:pPr>
              <a:defRPr/>
            </a:pPr>
            <a:endParaRPr lang="en-GB" sz="1050" b="0" i="0" u="none" strike="noStrike" kern="1200" cap="none" spc="0" normalizeH="0" baseline="0" noProof="0">
              <a:ln>
                <a:noFill/>
              </a:ln>
              <a:solidFill>
                <a:schemeClr val="accent6"/>
              </a:solidFill>
              <a:effectLst/>
              <a:uLnTx/>
              <a:uFillTx/>
              <a:latin typeface="+mj-lt"/>
              <a:cs typeface="Arial"/>
            </a:endParaRPr>
          </a:p>
        </p:txBody>
      </p:sp>
      <p:sp>
        <p:nvSpPr>
          <p:cNvPr id="7" name="Title 1">
            <a:extLst>
              <a:ext uri="{FF2B5EF4-FFF2-40B4-BE49-F238E27FC236}">
                <a16:creationId xmlns:a16="http://schemas.microsoft.com/office/drawing/2014/main" id="{A8134EA0-BA7A-B8A7-EF03-449E81A3F360}"/>
              </a:ext>
            </a:extLst>
          </p:cNvPr>
          <p:cNvSpPr>
            <a:spLocks noGrp="1"/>
          </p:cNvSpPr>
          <p:nvPr>
            <p:ph type="title"/>
          </p:nvPr>
        </p:nvSpPr>
        <p:spPr>
          <a:xfrm>
            <a:off x="554164" y="549098"/>
            <a:ext cx="9862636" cy="886397"/>
          </a:xfrm>
        </p:spPr>
        <p:txBody>
          <a:bodyPr wrap="square">
            <a:spAutoFit/>
          </a:bodyPr>
          <a:lstStyle/>
          <a:p>
            <a:r>
              <a:rPr lang="en-GB" sz="3200" b="0" noProof="0">
                <a:solidFill>
                  <a:schemeClr val="accent6"/>
                </a:solidFill>
              </a:rPr>
              <a:t>Kick-start your AI-Infused transformation with a tailored Proof of Value</a:t>
            </a:r>
            <a:endParaRPr lang="en-GB" sz="3200" b="0" noProof="0">
              <a:solidFill>
                <a:schemeClr val="accent6"/>
              </a:solidFill>
              <a:cs typeface="Arial"/>
            </a:endParaRPr>
          </a:p>
        </p:txBody>
      </p:sp>
      <p:sp>
        <p:nvSpPr>
          <p:cNvPr id="48" name="Prostokąt zaokrąglony 31">
            <a:extLst>
              <a:ext uri="{FF2B5EF4-FFF2-40B4-BE49-F238E27FC236}">
                <a16:creationId xmlns:a16="http://schemas.microsoft.com/office/drawing/2014/main" id="{902A104F-DBE1-121F-EA7C-C3411C957D7C}"/>
              </a:ext>
            </a:extLst>
          </p:cNvPr>
          <p:cNvSpPr/>
          <p:nvPr/>
        </p:nvSpPr>
        <p:spPr>
          <a:xfrm>
            <a:off x="550864" y="2332236"/>
            <a:ext cx="1383440" cy="1136460"/>
          </a:xfrm>
          <a:prstGeom prst="roundRect">
            <a:avLst>
              <a:gd name="adj" fmla="val 433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108000" rtlCol="0" anchor="b"/>
          <a:lstStyle/>
          <a:p>
            <a:pPr>
              <a:defRPr/>
            </a:pPr>
            <a:r>
              <a:rPr lang="en-GB" sz="1050" b="1" noProof="0">
                <a:solidFill>
                  <a:schemeClr val="accent6"/>
                </a:solidFill>
                <a:latin typeface="+mj-lt"/>
              </a:rPr>
              <a:t>Landscape Discovery</a:t>
            </a:r>
            <a:endParaRPr lang="en-GB" sz="1050" b="1" i="0" u="none" strike="noStrike" kern="1200" cap="none" spc="0" normalizeH="0" baseline="0" noProof="0">
              <a:ln>
                <a:noFill/>
              </a:ln>
              <a:solidFill>
                <a:schemeClr val="accent6"/>
              </a:solidFill>
              <a:effectLst/>
              <a:uLnTx/>
              <a:uFillTx/>
              <a:latin typeface="+mj-lt"/>
              <a:cs typeface="Arial"/>
            </a:endParaRPr>
          </a:p>
        </p:txBody>
      </p:sp>
      <p:sp>
        <p:nvSpPr>
          <p:cNvPr id="50" name="Prostokąt zaokrąglony 32">
            <a:extLst>
              <a:ext uri="{FF2B5EF4-FFF2-40B4-BE49-F238E27FC236}">
                <a16:creationId xmlns:a16="http://schemas.microsoft.com/office/drawing/2014/main" id="{0007A670-C2AA-130C-7E90-10F23BD3E632}"/>
              </a:ext>
            </a:extLst>
          </p:cNvPr>
          <p:cNvSpPr/>
          <p:nvPr/>
        </p:nvSpPr>
        <p:spPr>
          <a:xfrm>
            <a:off x="2169199" y="2332236"/>
            <a:ext cx="1383440" cy="1136460"/>
          </a:xfrm>
          <a:prstGeom prst="roundRect">
            <a:avLst>
              <a:gd name="adj" fmla="val 433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108000" rtlCol="0" anchor="b"/>
          <a:lstStyle/>
          <a:p>
            <a:pPr>
              <a:defRPr/>
            </a:pPr>
            <a:r>
              <a:rPr lang="en-GB" sz="1050" b="1" noProof="0">
                <a:solidFill>
                  <a:schemeClr val="accent6"/>
                </a:solidFill>
                <a:latin typeface="+mj-lt"/>
              </a:rPr>
              <a:t>Pain Point Identification</a:t>
            </a:r>
            <a:endParaRPr kumimoji="0" lang="en-GB" sz="1050" b="1" i="0" u="none" strike="noStrike" kern="1200" cap="none" spc="0" normalizeH="0" baseline="0" noProof="0">
              <a:ln>
                <a:noFill/>
              </a:ln>
              <a:solidFill>
                <a:schemeClr val="accent6"/>
              </a:solidFill>
              <a:effectLst/>
              <a:uLnTx/>
              <a:uFillTx/>
              <a:latin typeface="+mj-lt"/>
              <a:ea typeface="+mn-ea"/>
              <a:cs typeface="+mn-cs"/>
            </a:endParaRPr>
          </a:p>
        </p:txBody>
      </p:sp>
      <p:sp>
        <p:nvSpPr>
          <p:cNvPr id="52" name="Prostokąt zaokrąglony 33">
            <a:extLst>
              <a:ext uri="{FF2B5EF4-FFF2-40B4-BE49-F238E27FC236}">
                <a16:creationId xmlns:a16="http://schemas.microsoft.com/office/drawing/2014/main" id="{C1A5B945-F94D-B1B5-40C3-0985ED59AF2A}"/>
              </a:ext>
            </a:extLst>
          </p:cNvPr>
          <p:cNvSpPr/>
          <p:nvPr/>
        </p:nvSpPr>
        <p:spPr>
          <a:xfrm>
            <a:off x="3787534" y="2332236"/>
            <a:ext cx="1383440" cy="1136460"/>
          </a:xfrm>
          <a:prstGeom prst="roundRect">
            <a:avLst>
              <a:gd name="adj" fmla="val 433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108000" rtlCol="0" anchor="b"/>
          <a:lstStyle/>
          <a:p>
            <a:pPr>
              <a:defRPr/>
            </a:pPr>
            <a:r>
              <a:rPr lang="en-GB" sz="1050" b="1" noProof="0">
                <a:solidFill>
                  <a:schemeClr val="accent6"/>
                </a:solidFill>
                <a:latin typeface="+mj-lt"/>
              </a:rPr>
              <a:t>Technical Walkthrough</a:t>
            </a:r>
            <a:endParaRPr kumimoji="0" lang="en-GB" sz="1050" b="1" i="0" u="none" strike="noStrike" kern="1200" cap="none" spc="0" normalizeH="0" baseline="0" noProof="0">
              <a:ln>
                <a:noFill/>
              </a:ln>
              <a:solidFill>
                <a:schemeClr val="accent6"/>
              </a:solidFill>
              <a:effectLst/>
              <a:uLnTx/>
              <a:uFillTx/>
              <a:latin typeface="+mj-lt"/>
              <a:ea typeface="+mn-ea"/>
              <a:cs typeface="+mn-cs"/>
            </a:endParaRPr>
          </a:p>
        </p:txBody>
      </p:sp>
      <p:sp>
        <p:nvSpPr>
          <p:cNvPr id="54" name="Prostokąt zaokrąglony 34">
            <a:extLst>
              <a:ext uri="{FF2B5EF4-FFF2-40B4-BE49-F238E27FC236}">
                <a16:creationId xmlns:a16="http://schemas.microsoft.com/office/drawing/2014/main" id="{3FA47AEF-DF1E-2B4D-FA20-7E6B1723F307}"/>
              </a:ext>
            </a:extLst>
          </p:cNvPr>
          <p:cNvSpPr/>
          <p:nvPr/>
        </p:nvSpPr>
        <p:spPr>
          <a:xfrm>
            <a:off x="5405869" y="2332236"/>
            <a:ext cx="1383440" cy="1136460"/>
          </a:xfrm>
          <a:prstGeom prst="roundRect">
            <a:avLst>
              <a:gd name="adj" fmla="val 433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108000" rtlCol="0" anchor="b"/>
          <a:lstStyle/>
          <a:p>
            <a:pPr>
              <a:defRPr/>
            </a:pPr>
            <a:r>
              <a:rPr lang="en-GB" sz="1050" b="1" noProof="0">
                <a:solidFill>
                  <a:schemeClr val="accent6"/>
                </a:solidFill>
                <a:latin typeface="+mj-lt"/>
              </a:rPr>
              <a:t>Define Proof of Value Goals</a:t>
            </a:r>
            <a:endParaRPr kumimoji="0" lang="en-GB" sz="1050" b="1" i="0" u="none" strike="noStrike" kern="1200" cap="none" spc="0" normalizeH="0" baseline="0" noProof="0">
              <a:ln>
                <a:noFill/>
              </a:ln>
              <a:solidFill>
                <a:schemeClr val="accent6"/>
              </a:solidFill>
              <a:effectLst/>
              <a:uLnTx/>
              <a:uFillTx/>
              <a:latin typeface="+mj-lt"/>
              <a:ea typeface="+mn-ea"/>
              <a:cs typeface="+mn-cs"/>
            </a:endParaRPr>
          </a:p>
        </p:txBody>
      </p:sp>
      <p:sp>
        <p:nvSpPr>
          <p:cNvPr id="56" name="Prostokąt zaokrąglony 35">
            <a:extLst>
              <a:ext uri="{FF2B5EF4-FFF2-40B4-BE49-F238E27FC236}">
                <a16:creationId xmlns:a16="http://schemas.microsoft.com/office/drawing/2014/main" id="{A3BE6609-6190-4E0E-D764-DCF23D1A536F}"/>
              </a:ext>
            </a:extLst>
          </p:cNvPr>
          <p:cNvSpPr/>
          <p:nvPr/>
        </p:nvSpPr>
        <p:spPr>
          <a:xfrm>
            <a:off x="7024204" y="2332236"/>
            <a:ext cx="1383440" cy="1136460"/>
          </a:xfrm>
          <a:prstGeom prst="roundRect">
            <a:avLst>
              <a:gd name="adj" fmla="val 433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108000" rtlCol="0" anchor="b"/>
          <a:lstStyle/>
          <a:p>
            <a:pPr>
              <a:defRPr/>
            </a:pPr>
            <a:r>
              <a:rPr lang="en-GB" sz="1050" b="1" noProof="0" err="1">
                <a:solidFill>
                  <a:schemeClr val="accent6"/>
                </a:solidFill>
                <a:latin typeface="+mj-lt"/>
              </a:rPr>
              <a:t>Xebia</a:t>
            </a:r>
            <a:r>
              <a:rPr lang="en-GB" sz="1050" b="1" noProof="0">
                <a:solidFill>
                  <a:schemeClr val="accent6"/>
                </a:solidFill>
                <a:latin typeface="+mj-lt"/>
              </a:rPr>
              <a:t> AI Solution in Action</a:t>
            </a:r>
            <a:endParaRPr kumimoji="0" lang="en-GB" sz="1050" b="1" i="0" u="none" strike="noStrike" kern="1200" cap="none" spc="0" normalizeH="0" baseline="0" noProof="0">
              <a:ln>
                <a:noFill/>
              </a:ln>
              <a:solidFill>
                <a:schemeClr val="accent6"/>
              </a:solidFill>
              <a:effectLst/>
              <a:uLnTx/>
              <a:uFillTx/>
              <a:latin typeface="+mj-lt"/>
              <a:ea typeface="+mn-ea"/>
              <a:cs typeface="+mn-cs"/>
            </a:endParaRPr>
          </a:p>
        </p:txBody>
      </p:sp>
      <p:sp>
        <p:nvSpPr>
          <p:cNvPr id="58" name="Prostokąt zaokrąglony 36">
            <a:extLst>
              <a:ext uri="{FF2B5EF4-FFF2-40B4-BE49-F238E27FC236}">
                <a16:creationId xmlns:a16="http://schemas.microsoft.com/office/drawing/2014/main" id="{C04B48C6-59A8-5816-54F2-4D999E47AD44}"/>
              </a:ext>
            </a:extLst>
          </p:cNvPr>
          <p:cNvSpPr/>
          <p:nvPr/>
        </p:nvSpPr>
        <p:spPr>
          <a:xfrm>
            <a:off x="8642539" y="2332236"/>
            <a:ext cx="1383440" cy="1136460"/>
          </a:xfrm>
          <a:prstGeom prst="roundRect">
            <a:avLst>
              <a:gd name="adj" fmla="val 433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108000" rtlCol="0" anchor="b"/>
          <a:lstStyle/>
          <a:p>
            <a:pPr>
              <a:defRPr/>
            </a:pPr>
            <a:r>
              <a:rPr lang="en-GB" sz="1050" b="1" noProof="0">
                <a:solidFill>
                  <a:schemeClr val="accent6"/>
                </a:solidFill>
                <a:latin typeface="+mj-lt"/>
              </a:rPr>
              <a:t>Outcome Report</a:t>
            </a:r>
            <a:endParaRPr kumimoji="0" lang="en-GB" sz="1050" b="1" i="0" u="none" strike="noStrike" kern="1200" cap="none" spc="0" normalizeH="0" baseline="0" noProof="0">
              <a:ln>
                <a:noFill/>
              </a:ln>
              <a:solidFill>
                <a:schemeClr val="accent6"/>
              </a:solidFill>
              <a:effectLst/>
              <a:uLnTx/>
              <a:uFillTx/>
              <a:latin typeface="+mj-lt"/>
              <a:ea typeface="+mn-ea"/>
              <a:cs typeface="+mn-cs"/>
            </a:endParaRPr>
          </a:p>
        </p:txBody>
      </p:sp>
      <p:sp>
        <p:nvSpPr>
          <p:cNvPr id="60" name="Prostokąt zaokrąglony 37">
            <a:extLst>
              <a:ext uri="{FF2B5EF4-FFF2-40B4-BE49-F238E27FC236}">
                <a16:creationId xmlns:a16="http://schemas.microsoft.com/office/drawing/2014/main" id="{B17AC262-A01E-1197-D514-FCC731DA0910}"/>
              </a:ext>
            </a:extLst>
          </p:cNvPr>
          <p:cNvSpPr/>
          <p:nvPr/>
        </p:nvSpPr>
        <p:spPr>
          <a:xfrm>
            <a:off x="10260874" y="2332236"/>
            <a:ext cx="1383440" cy="1136460"/>
          </a:xfrm>
          <a:prstGeom prst="roundRect">
            <a:avLst>
              <a:gd name="adj" fmla="val 433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108000" rtlCol="0" anchor="b"/>
          <a:lstStyle/>
          <a:p>
            <a:pPr>
              <a:defRPr/>
            </a:pPr>
            <a:r>
              <a:rPr lang="en-GB" sz="1050" b="1" noProof="0">
                <a:solidFill>
                  <a:schemeClr val="accent6"/>
                </a:solidFill>
                <a:latin typeface="+mj-lt"/>
              </a:rPr>
              <a:t>Result Session</a:t>
            </a:r>
            <a:endParaRPr lang="en-GB" sz="1050" b="1" i="0" u="none" strike="noStrike" kern="1200" cap="none" spc="0" normalizeH="0" baseline="0" noProof="0">
              <a:ln>
                <a:noFill/>
              </a:ln>
              <a:solidFill>
                <a:schemeClr val="accent6"/>
              </a:solidFill>
              <a:effectLst/>
              <a:uLnTx/>
              <a:uFillTx/>
              <a:latin typeface="+mj-lt"/>
              <a:cs typeface="Arial"/>
            </a:endParaRPr>
          </a:p>
        </p:txBody>
      </p:sp>
      <p:pic>
        <p:nvPicPr>
          <p:cNvPr id="62" name="Grafika 39">
            <a:extLst>
              <a:ext uri="{FF2B5EF4-FFF2-40B4-BE49-F238E27FC236}">
                <a16:creationId xmlns:a16="http://schemas.microsoft.com/office/drawing/2014/main" id="{C30B26B8-0072-7126-2C8B-AD640047DD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16648" y="2550779"/>
            <a:ext cx="228600" cy="228600"/>
          </a:xfrm>
          <a:prstGeom prst="rect">
            <a:avLst/>
          </a:prstGeom>
        </p:spPr>
      </p:pic>
      <p:pic>
        <p:nvPicPr>
          <p:cNvPr id="64" name="Grafika 41">
            <a:extLst>
              <a:ext uri="{FF2B5EF4-FFF2-40B4-BE49-F238E27FC236}">
                <a16:creationId xmlns:a16="http://schemas.microsoft.com/office/drawing/2014/main" id="{D33A9A3E-8B46-67BA-D2D9-C6A9DAFE18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34983" y="2550779"/>
            <a:ext cx="228600" cy="228600"/>
          </a:xfrm>
          <a:prstGeom prst="rect">
            <a:avLst/>
          </a:prstGeom>
        </p:spPr>
      </p:pic>
      <p:pic>
        <p:nvPicPr>
          <p:cNvPr id="66" name="Grafika 43">
            <a:extLst>
              <a:ext uri="{FF2B5EF4-FFF2-40B4-BE49-F238E27FC236}">
                <a16:creationId xmlns:a16="http://schemas.microsoft.com/office/drawing/2014/main" id="{013FA5E2-AA36-6E07-577E-08312F83EB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61643" y="2550779"/>
            <a:ext cx="228600" cy="228600"/>
          </a:xfrm>
          <a:prstGeom prst="rect">
            <a:avLst/>
          </a:prstGeom>
        </p:spPr>
      </p:pic>
      <p:pic>
        <p:nvPicPr>
          <p:cNvPr id="68" name="Grafika 45">
            <a:extLst>
              <a:ext uri="{FF2B5EF4-FFF2-40B4-BE49-F238E27FC236}">
                <a16:creationId xmlns:a16="http://schemas.microsoft.com/office/drawing/2014/main" id="{218F80A2-48B9-37BE-18DA-480CEE17C7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33132" y="2550779"/>
            <a:ext cx="228600" cy="228600"/>
          </a:xfrm>
          <a:prstGeom prst="rect">
            <a:avLst/>
          </a:prstGeom>
        </p:spPr>
      </p:pic>
      <p:pic>
        <p:nvPicPr>
          <p:cNvPr id="70" name="Grafika 47">
            <a:extLst>
              <a:ext uri="{FF2B5EF4-FFF2-40B4-BE49-F238E27FC236}">
                <a16:creationId xmlns:a16="http://schemas.microsoft.com/office/drawing/2014/main" id="{BCB78198-177A-18A0-BFA0-BAA1F0C766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9579" y="2550779"/>
            <a:ext cx="228600" cy="228600"/>
          </a:xfrm>
          <a:prstGeom prst="rect">
            <a:avLst/>
          </a:prstGeom>
        </p:spPr>
      </p:pic>
      <p:pic>
        <p:nvPicPr>
          <p:cNvPr id="72" name="Grafika 49">
            <a:extLst>
              <a:ext uri="{FF2B5EF4-FFF2-40B4-BE49-F238E27FC236}">
                <a16:creationId xmlns:a16="http://schemas.microsoft.com/office/drawing/2014/main" id="{3A207E62-CAC7-338D-5EC5-00406514889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79978" y="2545463"/>
            <a:ext cx="228600" cy="228600"/>
          </a:xfrm>
          <a:prstGeom prst="rect">
            <a:avLst/>
          </a:prstGeom>
        </p:spPr>
      </p:pic>
      <p:pic>
        <p:nvPicPr>
          <p:cNvPr id="76" name="Grafika 53">
            <a:extLst>
              <a:ext uri="{FF2B5EF4-FFF2-40B4-BE49-F238E27FC236}">
                <a16:creationId xmlns:a16="http://schemas.microsoft.com/office/drawing/2014/main" id="{44BF09B7-B08C-A7D7-D592-D30394220A3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98313" y="2543253"/>
            <a:ext cx="228600" cy="228600"/>
          </a:xfrm>
          <a:prstGeom prst="rect">
            <a:avLst/>
          </a:prstGeom>
        </p:spPr>
      </p:pic>
      <p:sp>
        <p:nvSpPr>
          <p:cNvPr id="78" name="pole tekstowe 55">
            <a:extLst>
              <a:ext uri="{FF2B5EF4-FFF2-40B4-BE49-F238E27FC236}">
                <a16:creationId xmlns:a16="http://schemas.microsoft.com/office/drawing/2014/main" id="{B0FD0D26-6140-00F3-0F82-13BCBC02F2E1}"/>
              </a:ext>
            </a:extLst>
          </p:cNvPr>
          <p:cNvSpPr txBox="1"/>
          <p:nvPr/>
        </p:nvSpPr>
        <p:spPr>
          <a:xfrm>
            <a:off x="1003159" y="5175674"/>
            <a:ext cx="1354320" cy="161583"/>
          </a:xfrm>
          <a:prstGeom prst="rect">
            <a:avLst/>
          </a:prstGeom>
          <a:noFill/>
        </p:spPr>
        <p:txBody>
          <a:bodyPr wrap="square" lIns="0" tIns="0" rIns="0" bIns="0" anchor="t">
            <a:spAutoFit/>
          </a:bodyPr>
          <a:lstStyle/>
          <a:p>
            <a:pPr>
              <a:defRPr/>
            </a:pPr>
            <a:r>
              <a:rPr lang="en-GB" sz="1050" noProof="0">
                <a:solidFill>
                  <a:schemeClr val="accent6"/>
                </a:solidFill>
                <a:latin typeface="+mj-lt"/>
              </a:rPr>
              <a:t>2-4h</a:t>
            </a:r>
            <a:endParaRPr lang="en-GB" sz="1050" noProof="0">
              <a:solidFill>
                <a:schemeClr val="accent6"/>
              </a:solidFill>
              <a:latin typeface="+mj-lt"/>
              <a:cs typeface="Arial"/>
            </a:endParaRPr>
          </a:p>
        </p:txBody>
      </p:sp>
      <p:grpSp>
        <p:nvGrpSpPr>
          <p:cNvPr id="84" name="Grupa 60">
            <a:extLst>
              <a:ext uri="{FF2B5EF4-FFF2-40B4-BE49-F238E27FC236}">
                <a16:creationId xmlns:a16="http://schemas.microsoft.com/office/drawing/2014/main" id="{AC3C5809-516E-1460-31A3-D7F72CFD6960}"/>
              </a:ext>
            </a:extLst>
          </p:cNvPr>
          <p:cNvGrpSpPr/>
          <p:nvPr/>
        </p:nvGrpSpPr>
        <p:grpSpPr>
          <a:xfrm>
            <a:off x="726099" y="5152714"/>
            <a:ext cx="207503" cy="207503"/>
            <a:chOff x="1851578" y="5325297"/>
            <a:chExt cx="207503" cy="207503"/>
          </a:xfrm>
        </p:grpSpPr>
        <p:sp>
          <p:nvSpPr>
            <p:cNvPr id="82" name="Owal 57">
              <a:extLst>
                <a:ext uri="{FF2B5EF4-FFF2-40B4-BE49-F238E27FC236}">
                  <a16:creationId xmlns:a16="http://schemas.microsoft.com/office/drawing/2014/main" id="{1170E7F7-A598-3667-E526-165319FBB798}"/>
                </a:ext>
              </a:extLst>
            </p:cNvPr>
            <p:cNvSpPr/>
            <p:nvPr/>
          </p:nvSpPr>
          <p:spPr>
            <a:xfrm>
              <a:off x="1851578" y="5325297"/>
              <a:ext cx="207503" cy="207503"/>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3" name="Grafika 59" descr="Daszek w prawo z wypełnieniem pełnym">
              <a:extLst>
                <a:ext uri="{FF2B5EF4-FFF2-40B4-BE49-F238E27FC236}">
                  <a16:creationId xmlns:a16="http://schemas.microsoft.com/office/drawing/2014/main" id="{E5DD7386-0CFD-4AD8-91A5-64CC807D63A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83250" y="5351005"/>
              <a:ext cx="159025" cy="159025"/>
            </a:xfrm>
            <a:prstGeom prst="rect">
              <a:avLst/>
            </a:prstGeom>
          </p:spPr>
        </p:pic>
      </p:grpSp>
      <p:sp>
        <p:nvSpPr>
          <p:cNvPr id="90" name="pole tekstowe 72">
            <a:extLst>
              <a:ext uri="{FF2B5EF4-FFF2-40B4-BE49-F238E27FC236}">
                <a16:creationId xmlns:a16="http://schemas.microsoft.com/office/drawing/2014/main" id="{E69CE6FA-6CC3-6DF3-2895-1C2FDE699E64}"/>
              </a:ext>
            </a:extLst>
          </p:cNvPr>
          <p:cNvSpPr txBox="1"/>
          <p:nvPr/>
        </p:nvSpPr>
        <p:spPr>
          <a:xfrm>
            <a:off x="2617165" y="5175674"/>
            <a:ext cx="1423877" cy="161583"/>
          </a:xfrm>
          <a:prstGeom prst="rect">
            <a:avLst/>
          </a:prstGeom>
          <a:noFill/>
        </p:spPr>
        <p:txBody>
          <a:bodyPr wrap="square" lIns="0" tIns="0" rIns="0" bIns="0" anchor="t">
            <a:spAutoFit/>
          </a:bodyPr>
          <a:lstStyle/>
          <a:p>
            <a:pPr>
              <a:defRPr/>
            </a:pPr>
            <a:r>
              <a:rPr lang="en-GB" sz="1050" noProof="0">
                <a:solidFill>
                  <a:schemeClr val="accent6"/>
                </a:solidFill>
                <a:latin typeface="+mj-lt"/>
              </a:rPr>
              <a:t>1-2h</a:t>
            </a:r>
            <a:endParaRPr kumimoji="0" lang="en-GB" sz="1050" i="0" u="none" strike="noStrike" kern="1200" cap="none" spc="0" normalizeH="0" baseline="0" noProof="0">
              <a:ln>
                <a:noFill/>
              </a:ln>
              <a:solidFill>
                <a:schemeClr val="accent6"/>
              </a:solidFill>
              <a:effectLst/>
              <a:uLnTx/>
              <a:uFillTx/>
              <a:latin typeface="+mj-lt"/>
              <a:ea typeface="+mn-ea"/>
              <a:cs typeface="+mn-cs"/>
            </a:endParaRPr>
          </a:p>
        </p:txBody>
      </p:sp>
      <p:grpSp>
        <p:nvGrpSpPr>
          <p:cNvPr id="96" name="Grupa 74">
            <a:extLst>
              <a:ext uri="{FF2B5EF4-FFF2-40B4-BE49-F238E27FC236}">
                <a16:creationId xmlns:a16="http://schemas.microsoft.com/office/drawing/2014/main" id="{1C79AB9F-782A-C7E7-5802-C4F6F56169DD}"/>
              </a:ext>
            </a:extLst>
          </p:cNvPr>
          <p:cNvGrpSpPr/>
          <p:nvPr/>
        </p:nvGrpSpPr>
        <p:grpSpPr>
          <a:xfrm>
            <a:off x="2340106" y="5152714"/>
            <a:ext cx="207503" cy="207503"/>
            <a:chOff x="1851578" y="5325297"/>
            <a:chExt cx="207503" cy="207503"/>
          </a:xfrm>
        </p:grpSpPr>
        <p:sp>
          <p:nvSpPr>
            <p:cNvPr id="94" name="Owal 75">
              <a:extLst>
                <a:ext uri="{FF2B5EF4-FFF2-40B4-BE49-F238E27FC236}">
                  <a16:creationId xmlns:a16="http://schemas.microsoft.com/office/drawing/2014/main" id="{04F79BB9-5020-EB59-0ACA-3D9C8BEF3E0E}"/>
                </a:ext>
              </a:extLst>
            </p:cNvPr>
            <p:cNvSpPr/>
            <p:nvPr/>
          </p:nvSpPr>
          <p:spPr>
            <a:xfrm>
              <a:off x="1851578" y="5325297"/>
              <a:ext cx="207503" cy="207503"/>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5" name="Grafika 76" descr="Daszek w prawo z wypełnieniem pełnym">
              <a:extLst>
                <a:ext uri="{FF2B5EF4-FFF2-40B4-BE49-F238E27FC236}">
                  <a16:creationId xmlns:a16="http://schemas.microsoft.com/office/drawing/2014/main" id="{E8FFCD88-2E36-996B-A55C-0CED5433397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83250" y="5351005"/>
              <a:ext cx="159025" cy="159025"/>
            </a:xfrm>
            <a:prstGeom prst="rect">
              <a:avLst/>
            </a:prstGeom>
          </p:spPr>
        </p:pic>
      </p:grpSp>
      <p:sp>
        <p:nvSpPr>
          <p:cNvPr id="102" name="pole tekstowe 80">
            <a:extLst>
              <a:ext uri="{FF2B5EF4-FFF2-40B4-BE49-F238E27FC236}">
                <a16:creationId xmlns:a16="http://schemas.microsoft.com/office/drawing/2014/main" id="{B9BA879A-62C4-0203-EC28-67691A02A283}"/>
              </a:ext>
            </a:extLst>
          </p:cNvPr>
          <p:cNvSpPr txBox="1"/>
          <p:nvPr/>
        </p:nvSpPr>
        <p:spPr>
          <a:xfrm>
            <a:off x="7491411" y="5175674"/>
            <a:ext cx="1354320" cy="161583"/>
          </a:xfrm>
          <a:prstGeom prst="rect">
            <a:avLst/>
          </a:prstGeom>
          <a:noFill/>
        </p:spPr>
        <p:txBody>
          <a:bodyPr wrap="square" lIns="0" tIns="0" rIns="0" bIns="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GB" sz="1050" noProof="0">
                <a:solidFill>
                  <a:schemeClr val="accent6"/>
                </a:solidFill>
                <a:latin typeface="+mj-lt"/>
              </a:rPr>
              <a:t>~5h</a:t>
            </a:r>
            <a:endParaRPr kumimoji="0" lang="en-GB" sz="1050" i="0" u="none" strike="noStrike" kern="1200" cap="none" spc="0" normalizeH="0" baseline="0" noProof="0">
              <a:ln>
                <a:noFill/>
              </a:ln>
              <a:solidFill>
                <a:schemeClr val="accent6"/>
              </a:solidFill>
              <a:effectLst/>
              <a:uLnTx/>
              <a:uFillTx/>
              <a:latin typeface="+mj-lt"/>
              <a:ea typeface="+mn-ea"/>
              <a:cs typeface="+mn-cs"/>
            </a:endParaRPr>
          </a:p>
        </p:txBody>
      </p:sp>
      <p:grpSp>
        <p:nvGrpSpPr>
          <p:cNvPr id="108" name="Grupa 82">
            <a:extLst>
              <a:ext uri="{FF2B5EF4-FFF2-40B4-BE49-F238E27FC236}">
                <a16:creationId xmlns:a16="http://schemas.microsoft.com/office/drawing/2014/main" id="{25C31E7C-425C-01DC-452B-13396D4B055F}"/>
              </a:ext>
            </a:extLst>
          </p:cNvPr>
          <p:cNvGrpSpPr/>
          <p:nvPr/>
        </p:nvGrpSpPr>
        <p:grpSpPr>
          <a:xfrm>
            <a:off x="7214351" y="5152714"/>
            <a:ext cx="207503" cy="207503"/>
            <a:chOff x="1851578" y="5325297"/>
            <a:chExt cx="207503" cy="207503"/>
          </a:xfrm>
        </p:grpSpPr>
        <p:sp>
          <p:nvSpPr>
            <p:cNvPr id="106" name="Owal 83">
              <a:extLst>
                <a:ext uri="{FF2B5EF4-FFF2-40B4-BE49-F238E27FC236}">
                  <a16:creationId xmlns:a16="http://schemas.microsoft.com/office/drawing/2014/main" id="{E70601D6-4553-A58D-8E17-2579752C9C75}"/>
                </a:ext>
              </a:extLst>
            </p:cNvPr>
            <p:cNvSpPr/>
            <p:nvPr/>
          </p:nvSpPr>
          <p:spPr>
            <a:xfrm>
              <a:off x="1851578" y="5325297"/>
              <a:ext cx="207503" cy="207503"/>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7" name="Grafika 84" descr="Daszek w prawo z wypełnieniem pełnym">
              <a:extLst>
                <a:ext uri="{FF2B5EF4-FFF2-40B4-BE49-F238E27FC236}">
                  <a16:creationId xmlns:a16="http://schemas.microsoft.com/office/drawing/2014/main" id="{867EBDF2-AA1B-8879-F1CF-4FB8BDA3458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83250" y="5351005"/>
              <a:ext cx="159025" cy="159025"/>
            </a:xfrm>
            <a:prstGeom prst="rect">
              <a:avLst/>
            </a:prstGeom>
          </p:spPr>
        </p:pic>
      </p:grpSp>
      <p:sp>
        <p:nvSpPr>
          <p:cNvPr id="114" name="pole tekstowe 88">
            <a:extLst>
              <a:ext uri="{FF2B5EF4-FFF2-40B4-BE49-F238E27FC236}">
                <a16:creationId xmlns:a16="http://schemas.microsoft.com/office/drawing/2014/main" id="{F617508E-B639-C446-21CF-1E1DF4C5B39C}"/>
              </a:ext>
            </a:extLst>
          </p:cNvPr>
          <p:cNvSpPr txBox="1"/>
          <p:nvPr/>
        </p:nvSpPr>
        <p:spPr>
          <a:xfrm>
            <a:off x="4227365" y="5175674"/>
            <a:ext cx="1423877" cy="161583"/>
          </a:xfrm>
          <a:prstGeom prst="rect">
            <a:avLst/>
          </a:prstGeom>
          <a:noFill/>
        </p:spPr>
        <p:txBody>
          <a:bodyPr wrap="square" lIns="0" tIns="0" rIns="0" bIns="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GB" sz="1050" noProof="0">
                <a:solidFill>
                  <a:schemeClr val="accent6"/>
                </a:solidFill>
                <a:latin typeface="+mj-lt"/>
              </a:rPr>
              <a:t>4-8h</a:t>
            </a:r>
            <a:endParaRPr kumimoji="0" lang="en-GB" sz="1050" i="0" u="none" strike="noStrike" kern="1200" cap="none" spc="0" normalizeH="0" baseline="0" noProof="0">
              <a:ln>
                <a:noFill/>
              </a:ln>
              <a:solidFill>
                <a:schemeClr val="accent6"/>
              </a:solidFill>
              <a:effectLst/>
              <a:uLnTx/>
              <a:uFillTx/>
              <a:latin typeface="+mj-lt"/>
              <a:ea typeface="+mn-ea"/>
              <a:cs typeface="+mn-cs"/>
            </a:endParaRPr>
          </a:p>
        </p:txBody>
      </p:sp>
      <p:grpSp>
        <p:nvGrpSpPr>
          <p:cNvPr id="120" name="Grupa 90">
            <a:extLst>
              <a:ext uri="{FF2B5EF4-FFF2-40B4-BE49-F238E27FC236}">
                <a16:creationId xmlns:a16="http://schemas.microsoft.com/office/drawing/2014/main" id="{70FD96B9-139D-F57A-C8B2-F4B8B4591D9D}"/>
              </a:ext>
            </a:extLst>
          </p:cNvPr>
          <p:cNvGrpSpPr/>
          <p:nvPr/>
        </p:nvGrpSpPr>
        <p:grpSpPr>
          <a:xfrm>
            <a:off x="3950306" y="5152714"/>
            <a:ext cx="207503" cy="207503"/>
            <a:chOff x="1851578" y="5325297"/>
            <a:chExt cx="207503" cy="207503"/>
          </a:xfrm>
        </p:grpSpPr>
        <p:sp>
          <p:nvSpPr>
            <p:cNvPr id="118" name="Owal 91">
              <a:extLst>
                <a:ext uri="{FF2B5EF4-FFF2-40B4-BE49-F238E27FC236}">
                  <a16:creationId xmlns:a16="http://schemas.microsoft.com/office/drawing/2014/main" id="{4E14B203-DAD6-5CFD-10E9-FDEDCDAD9EE1}"/>
                </a:ext>
              </a:extLst>
            </p:cNvPr>
            <p:cNvSpPr/>
            <p:nvPr/>
          </p:nvSpPr>
          <p:spPr>
            <a:xfrm>
              <a:off x="1851578" y="5325297"/>
              <a:ext cx="207503" cy="207503"/>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9" name="Grafika 92" descr="Daszek w prawo z wypełnieniem pełnym">
              <a:extLst>
                <a:ext uri="{FF2B5EF4-FFF2-40B4-BE49-F238E27FC236}">
                  <a16:creationId xmlns:a16="http://schemas.microsoft.com/office/drawing/2014/main" id="{64C6B168-6251-3703-F4BE-B05EA512F0B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83250" y="5351005"/>
              <a:ext cx="159025" cy="159025"/>
            </a:xfrm>
            <a:prstGeom prst="rect">
              <a:avLst/>
            </a:prstGeom>
          </p:spPr>
        </p:pic>
      </p:grpSp>
      <p:sp>
        <p:nvSpPr>
          <p:cNvPr id="126" name="pole tekstowe 96">
            <a:extLst>
              <a:ext uri="{FF2B5EF4-FFF2-40B4-BE49-F238E27FC236}">
                <a16:creationId xmlns:a16="http://schemas.microsoft.com/office/drawing/2014/main" id="{02D87AC7-A749-2216-E38F-D492A4CF34F0}"/>
              </a:ext>
            </a:extLst>
          </p:cNvPr>
          <p:cNvSpPr txBox="1"/>
          <p:nvPr/>
        </p:nvSpPr>
        <p:spPr>
          <a:xfrm>
            <a:off x="5852416" y="5175674"/>
            <a:ext cx="1423877" cy="161583"/>
          </a:xfrm>
          <a:prstGeom prst="rect">
            <a:avLst/>
          </a:prstGeom>
          <a:noFill/>
        </p:spPr>
        <p:txBody>
          <a:bodyPr wrap="square" lIns="0" tIns="0" rIns="0" bIns="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GB" sz="1050" noProof="0">
                <a:solidFill>
                  <a:schemeClr val="accent6"/>
                </a:solidFill>
                <a:latin typeface="+mj-lt"/>
              </a:rPr>
              <a:t>2h</a:t>
            </a:r>
            <a:endParaRPr kumimoji="0" lang="en-GB" sz="1050" i="0" u="none" strike="noStrike" kern="1200" cap="none" spc="0" normalizeH="0" baseline="0" noProof="0">
              <a:ln>
                <a:noFill/>
              </a:ln>
              <a:solidFill>
                <a:schemeClr val="accent6"/>
              </a:solidFill>
              <a:effectLst/>
              <a:uLnTx/>
              <a:uFillTx/>
              <a:latin typeface="+mj-lt"/>
              <a:ea typeface="+mn-ea"/>
              <a:cs typeface="+mn-cs"/>
            </a:endParaRPr>
          </a:p>
        </p:txBody>
      </p:sp>
      <p:grpSp>
        <p:nvGrpSpPr>
          <p:cNvPr id="132" name="Grupa 98">
            <a:extLst>
              <a:ext uri="{FF2B5EF4-FFF2-40B4-BE49-F238E27FC236}">
                <a16:creationId xmlns:a16="http://schemas.microsoft.com/office/drawing/2014/main" id="{B603E1F1-8075-CBB5-B9DC-E06518A12DD2}"/>
              </a:ext>
            </a:extLst>
          </p:cNvPr>
          <p:cNvGrpSpPr/>
          <p:nvPr/>
        </p:nvGrpSpPr>
        <p:grpSpPr>
          <a:xfrm>
            <a:off x="5575357" y="5152714"/>
            <a:ext cx="207503" cy="207503"/>
            <a:chOff x="1851578" y="5325297"/>
            <a:chExt cx="207503" cy="207503"/>
          </a:xfrm>
        </p:grpSpPr>
        <p:sp>
          <p:nvSpPr>
            <p:cNvPr id="130" name="Owal 99">
              <a:extLst>
                <a:ext uri="{FF2B5EF4-FFF2-40B4-BE49-F238E27FC236}">
                  <a16:creationId xmlns:a16="http://schemas.microsoft.com/office/drawing/2014/main" id="{62C39BC6-C86B-6390-787E-B66BE535E159}"/>
                </a:ext>
              </a:extLst>
            </p:cNvPr>
            <p:cNvSpPr/>
            <p:nvPr/>
          </p:nvSpPr>
          <p:spPr>
            <a:xfrm>
              <a:off x="1851578" y="5325297"/>
              <a:ext cx="207503" cy="207503"/>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1" name="Grafika 100" descr="Daszek w prawo z wypełnieniem pełnym">
              <a:extLst>
                <a:ext uri="{FF2B5EF4-FFF2-40B4-BE49-F238E27FC236}">
                  <a16:creationId xmlns:a16="http://schemas.microsoft.com/office/drawing/2014/main" id="{8B0FE175-6A39-1431-3003-356FBA65827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83250" y="5351005"/>
              <a:ext cx="159025" cy="159025"/>
            </a:xfrm>
            <a:prstGeom prst="rect">
              <a:avLst/>
            </a:prstGeom>
          </p:spPr>
        </p:pic>
      </p:grpSp>
      <p:sp>
        <p:nvSpPr>
          <p:cNvPr id="294" name="Text Placeholder 12">
            <a:extLst>
              <a:ext uri="{FF2B5EF4-FFF2-40B4-BE49-F238E27FC236}">
                <a16:creationId xmlns:a16="http://schemas.microsoft.com/office/drawing/2014/main" id="{FD6970B5-ADE2-98CB-1A4C-82BE9B522DC6}"/>
              </a:ext>
            </a:extLst>
          </p:cNvPr>
          <p:cNvSpPr txBox="1">
            <a:spLocks/>
          </p:cNvSpPr>
          <p:nvPr/>
        </p:nvSpPr>
        <p:spPr>
          <a:xfrm>
            <a:off x="574137" y="1737480"/>
            <a:ext cx="10728347" cy="495877"/>
          </a:xfrm>
          <a:prstGeom prst="rect">
            <a:avLst/>
          </a:prstGeom>
        </p:spPr>
        <p:txBody>
          <a:bodyPr vert="horz" lIns="0" tIns="0" rIns="0" bIns="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0" noProof="0">
                <a:solidFill>
                  <a:schemeClr val="accent6"/>
                </a:solidFill>
                <a:latin typeface="+mj-lt"/>
              </a:rPr>
              <a:t>A focused, low-friction process to uncover potential and deliver real outcomes:</a:t>
            </a:r>
            <a:endParaRPr lang="en-GB" sz="1600" b="0" noProof="0">
              <a:solidFill>
                <a:schemeClr val="accent6"/>
              </a:solidFill>
              <a:latin typeface="+mj-lt"/>
              <a:cs typeface="Arial"/>
            </a:endParaRPr>
          </a:p>
        </p:txBody>
      </p:sp>
      <p:sp>
        <p:nvSpPr>
          <p:cNvPr id="303" name="pole tekstowe 80">
            <a:extLst>
              <a:ext uri="{FF2B5EF4-FFF2-40B4-BE49-F238E27FC236}">
                <a16:creationId xmlns:a16="http://schemas.microsoft.com/office/drawing/2014/main" id="{A24ACA8F-CBE3-7912-0C99-2EC5EDFD7B89}"/>
              </a:ext>
            </a:extLst>
          </p:cNvPr>
          <p:cNvSpPr txBox="1"/>
          <p:nvPr/>
        </p:nvSpPr>
        <p:spPr>
          <a:xfrm>
            <a:off x="9095927" y="5175674"/>
            <a:ext cx="1354320" cy="161583"/>
          </a:xfrm>
          <a:prstGeom prst="rect">
            <a:avLst/>
          </a:prstGeom>
          <a:noFill/>
        </p:spPr>
        <p:txBody>
          <a:bodyPr wrap="square" lIns="0" tIns="0" rIns="0" bIns="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GB" sz="1050" noProof="0">
                <a:solidFill>
                  <a:schemeClr val="accent6"/>
                </a:solidFill>
                <a:latin typeface="+mj-lt"/>
              </a:rPr>
              <a:t>~2h</a:t>
            </a:r>
            <a:endParaRPr kumimoji="0" lang="en-GB" sz="1050" i="0" u="none" strike="noStrike" kern="1200" cap="none" spc="0" normalizeH="0" baseline="0" noProof="0">
              <a:ln>
                <a:noFill/>
              </a:ln>
              <a:solidFill>
                <a:schemeClr val="accent6"/>
              </a:solidFill>
              <a:effectLst/>
              <a:uLnTx/>
              <a:uFillTx/>
              <a:latin typeface="+mj-lt"/>
              <a:ea typeface="+mn-ea"/>
              <a:cs typeface="+mn-cs"/>
            </a:endParaRPr>
          </a:p>
        </p:txBody>
      </p:sp>
      <p:grpSp>
        <p:nvGrpSpPr>
          <p:cNvPr id="304" name="Grupa 82">
            <a:extLst>
              <a:ext uri="{FF2B5EF4-FFF2-40B4-BE49-F238E27FC236}">
                <a16:creationId xmlns:a16="http://schemas.microsoft.com/office/drawing/2014/main" id="{2349D579-F697-8E90-1394-3C7B6CEF6A8A}"/>
              </a:ext>
            </a:extLst>
          </p:cNvPr>
          <p:cNvGrpSpPr/>
          <p:nvPr/>
        </p:nvGrpSpPr>
        <p:grpSpPr>
          <a:xfrm>
            <a:off x="8818867" y="5152714"/>
            <a:ext cx="207503" cy="207503"/>
            <a:chOff x="1851578" y="5325297"/>
            <a:chExt cx="207503" cy="207503"/>
          </a:xfrm>
        </p:grpSpPr>
        <p:sp>
          <p:nvSpPr>
            <p:cNvPr id="305" name="Owal 83">
              <a:extLst>
                <a:ext uri="{FF2B5EF4-FFF2-40B4-BE49-F238E27FC236}">
                  <a16:creationId xmlns:a16="http://schemas.microsoft.com/office/drawing/2014/main" id="{9EFAB7D3-231E-BDF1-96A5-5ECC31370BDC}"/>
                </a:ext>
              </a:extLst>
            </p:cNvPr>
            <p:cNvSpPr/>
            <p:nvPr/>
          </p:nvSpPr>
          <p:spPr>
            <a:xfrm>
              <a:off x="1851578" y="5325297"/>
              <a:ext cx="207503" cy="207503"/>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6" name="Grafika 84" descr="Daszek w prawo z wypełnieniem pełnym">
              <a:extLst>
                <a:ext uri="{FF2B5EF4-FFF2-40B4-BE49-F238E27FC236}">
                  <a16:creationId xmlns:a16="http://schemas.microsoft.com/office/drawing/2014/main" id="{0954DEC1-DF4D-FA03-3EE0-496DD771787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83250" y="5351005"/>
              <a:ext cx="159025" cy="159025"/>
            </a:xfrm>
            <a:prstGeom prst="rect">
              <a:avLst/>
            </a:prstGeom>
          </p:spPr>
        </p:pic>
      </p:grpSp>
      <p:sp>
        <p:nvSpPr>
          <p:cNvPr id="307" name="pole tekstowe 80">
            <a:extLst>
              <a:ext uri="{FF2B5EF4-FFF2-40B4-BE49-F238E27FC236}">
                <a16:creationId xmlns:a16="http://schemas.microsoft.com/office/drawing/2014/main" id="{C4FC2A48-EFFC-590C-5B85-0BE27DC6D1DC}"/>
              </a:ext>
            </a:extLst>
          </p:cNvPr>
          <p:cNvSpPr txBox="1"/>
          <p:nvPr/>
        </p:nvSpPr>
        <p:spPr>
          <a:xfrm>
            <a:off x="10703996" y="5185101"/>
            <a:ext cx="1354320" cy="161583"/>
          </a:xfrm>
          <a:prstGeom prst="rect">
            <a:avLst/>
          </a:prstGeom>
          <a:noFill/>
        </p:spPr>
        <p:txBody>
          <a:bodyPr wrap="square" lIns="0" tIns="0" rIns="0" bIns="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GB" sz="1050" noProof="0">
                <a:solidFill>
                  <a:schemeClr val="accent6"/>
                </a:solidFill>
                <a:latin typeface="+mj-lt"/>
              </a:rPr>
              <a:t>1-2h</a:t>
            </a:r>
            <a:endParaRPr kumimoji="0" lang="en-GB" sz="1050" i="0" u="none" strike="noStrike" kern="1200" cap="none" spc="0" normalizeH="0" baseline="0" noProof="0">
              <a:ln>
                <a:noFill/>
              </a:ln>
              <a:solidFill>
                <a:schemeClr val="accent6"/>
              </a:solidFill>
              <a:effectLst/>
              <a:uLnTx/>
              <a:uFillTx/>
              <a:latin typeface="+mj-lt"/>
              <a:ea typeface="+mn-ea"/>
              <a:cs typeface="+mn-cs"/>
            </a:endParaRPr>
          </a:p>
        </p:txBody>
      </p:sp>
      <p:grpSp>
        <p:nvGrpSpPr>
          <p:cNvPr id="308" name="Grupa 82">
            <a:extLst>
              <a:ext uri="{FF2B5EF4-FFF2-40B4-BE49-F238E27FC236}">
                <a16:creationId xmlns:a16="http://schemas.microsoft.com/office/drawing/2014/main" id="{4941B334-6C78-9228-451A-2D40236BDB13}"/>
              </a:ext>
            </a:extLst>
          </p:cNvPr>
          <p:cNvGrpSpPr/>
          <p:nvPr/>
        </p:nvGrpSpPr>
        <p:grpSpPr>
          <a:xfrm>
            <a:off x="10426936" y="5152714"/>
            <a:ext cx="207503" cy="207503"/>
            <a:chOff x="1851578" y="5325297"/>
            <a:chExt cx="207503" cy="207503"/>
          </a:xfrm>
        </p:grpSpPr>
        <p:sp>
          <p:nvSpPr>
            <p:cNvPr id="309" name="Owal 83">
              <a:extLst>
                <a:ext uri="{FF2B5EF4-FFF2-40B4-BE49-F238E27FC236}">
                  <a16:creationId xmlns:a16="http://schemas.microsoft.com/office/drawing/2014/main" id="{0659ECD2-0801-F716-F485-34B72BD3959D}"/>
                </a:ext>
              </a:extLst>
            </p:cNvPr>
            <p:cNvSpPr/>
            <p:nvPr/>
          </p:nvSpPr>
          <p:spPr>
            <a:xfrm>
              <a:off x="1851578" y="5325297"/>
              <a:ext cx="207503" cy="207503"/>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0" name="Grafika 84" descr="Daszek w prawo z wypełnieniem pełnym">
              <a:extLst>
                <a:ext uri="{FF2B5EF4-FFF2-40B4-BE49-F238E27FC236}">
                  <a16:creationId xmlns:a16="http://schemas.microsoft.com/office/drawing/2014/main" id="{353C8F42-897C-4259-076B-43692C2A91E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83250" y="5351005"/>
              <a:ext cx="159025" cy="159025"/>
            </a:xfrm>
            <a:prstGeom prst="rect">
              <a:avLst/>
            </a:prstGeom>
          </p:spPr>
        </p:pic>
      </p:grpSp>
      <p:sp>
        <p:nvSpPr>
          <p:cNvPr id="312" name="TextBox 311">
            <a:extLst>
              <a:ext uri="{FF2B5EF4-FFF2-40B4-BE49-F238E27FC236}">
                <a16:creationId xmlns:a16="http://schemas.microsoft.com/office/drawing/2014/main" id="{A8EABF57-C745-05E9-2101-C8E87BCC0DDC}"/>
              </a:ext>
            </a:extLst>
          </p:cNvPr>
          <p:cNvSpPr txBox="1"/>
          <p:nvPr/>
        </p:nvSpPr>
        <p:spPr>
          <a:xfrm>
            <a:off x="503574" y="5911310"/>
            <a:ext cx="3566866" cy="246221"/>
          </a:xfrm>
          <a:prstGeom prst="rect">
            <a:avLst/>
          </a:prstGeom>
          <a:noFill/>
        </p:spPr>
        <p:txBody>
          <a:bodyPr wrap="square" lIns="0" tIns="0" rIns="0" bIns="0" anchor="t">
            <a:spAutoFit/>
          </a:bodyPr>
          <a:lstStyle/>
          <a:p>
            <a:r>
              <a:rPr lang="en-GB" sz="1600" kern="0" noProof="0">
                <a:solidFill>
                  <a:srgbClr val="150027"/>
                </a:solidFill>
                <a:latin typeface="+mj-lt"/>
                <a:cs typeface="Arial"/>
              </a:rPr>
              <a:t>Total Client Engagement -</a:t>
            </a:r>
            <a:r>
              <a:rPr lang="en-GB" sz="1600" kern="0" noProof="0">
                <a:solidFill>
                  <a:srgbClr val="E331D0"/>
                </a:solidFill>
                <a:latin typeface="+mj-lt"/>
                <a:cs typeface="Arial"/>
              </a:rPr>
              <a:t> </a:t>
            </a:r>
            <a:r>
              <a:rPr lang="en-GB" sz="1600" b="1" kern="0" noProof="0">
                <a:solidFill>
                  <a:schemeClr val="tx2"/>
                </a:solidFill>
                <a:latin typeface="+mj-lt"/>
                <a:cs typeface="Arial"/>
              </a:rPr>
              <a:t>~1-2 days</a:t>
            </a:r>
            <a:endParaRPr lang="en-GB" sz="1600" b="1" noProof="0">
              <a:solidFill>
                <a:schemeClr val="tx2"/>
              </a:solidFill>
              <a:latin typeface="+mj-lt"/>
            </a:endParaRPr>
          </a:p>
        </p:txBody>
      </p:sp>
      <p:sp>
        <p:nvSpPr>
          <p:cNvPr id="313" name="TextBox 312">
            <a:extLst>
              <a:ext uri="{FF2B5EF4-FFF2-40B4-BE49-F238E27FC236}">
                <a16:creationId xmlns:a16="http://schemas.microsoft.com/office/drawing/2014/main" id="{F5129916-C7E3-BDEC-1E03-29A2A2179AE0}"/>
              </a:ext>
            </a:extLst>
          </p:cNvPr>
          <p:cNvSpPr txBox="1"/>
          <p:nvPr/>
        </p:nvSpPr>
        <p:spPr>
          <a:xfrm>
            <a:off x="503574" y="6288881"/>
            <a:ext cx="8669527" cy="246221"/>
          </a:xfrm>
          <a:prstGeom prst="rect">
            <a:avLst/>
          </a:prstGeom>
          <a:noFill/>
        </p:spPr>
        <p:txBody>
          <a:bodyPr wrap="square" lIns="0" tIns="0" rIns="0" bIns="0" anchor="t">
            <a:spAutoFit/>
          </a:bodyPr>
          <a:lstStyle/>
          <a:p>
            <a:r>
              <a:rPr lang="en-GB" sz="1600" kern="0" noProof="0">
                <a:solidFill>
                  <a:srgbClr val="150027"/>
                </a:solidFill>
                <a:latin typeface="+mj-lt"/>
                <a:cs typeface="Arial"/>
              </a:rPr>
              <a:t>End Result – </a:t>
            </a:r>
            <a:r>
              <a:rPr lang="en-GB" sz="1600" b="1" kern="0" noProof="0">
                <a:solidFill>
                  <a:schemeClr val="tx2"/>
                </a:solidFill>
                <a:latin typeface="+mj-lt"/>
                <a:cs typeface="Arial"/>
              </a:rPr>
              <a:t>Clear, validated value and a data-backed </a:t>
            </a:r>
            <a:r>
              <a:rPr lang="en-GB" sz="1600" b="1" kern="0">
                <a:solidFill>
                  <a:schemeClr val="tx2"/>
                </a:solidFill>
                <a:latin typeface="+mj-lt"/>
                <a:cs typeface="Arial"/>
              </a:rPr>
              <a:t>roadmap for AI infused SDLC</a:t>
            </a:r>
            <a:endParaRPr lang="en-GB" sz="1600" b="1" kern="0" noProof="0">
              <a:solidFill>
                <a:schemeClr val="tx2"/>
              </a:solidFill>
              <a:latin typeface="+mj-lt"/>
              <a:cs typeface="Arial"/>
            </a:endParaRPr>
          </a:p>
        </p:txBody>
      </p:sp>
      <p:sp>
        <p:nvSpPr>
          <p:cNvPr id="3" name="Slide Number Placeholder 14">
            <a:extLst>
              <a:ext uri="{FF2B5EF4-FFF2-40B4-BE49-F238E27FC236}">
                <a16:creationId xmlns:a16="http://schemas.microsoft.com/office/drawing/2014/main" id="{923375FA-AAA8-974B-E863-AB433B4D96EC}"/>
              </a:ext>
            </a:extLst>
          </p:cNvPr>
          <p:cNvSpPr txBox="1">
            <a:spLocks/>
          </p:cNvSpPr>
          <p:nvPr/>
        </p:nvSpPr>
        <p:spPr>
          <a:xfrm>
            <a:off x="11641138" y="6311096"/>
            <a:ext cx="550862" cy="546904"/>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EE75B84-B7E0-4C4B-AC9D-894B0C074E7C}" type="slidenum">
              <a:rPr lang="en-GB" sz="800" noProof="0" smtClean="0">
                <a:solidFill>
                  <a:schemeClr val="accent6"/>
                </a:solidFill>
                <a:latin typeface="+mj-lt"/>
              </a:rPr>
              <a:pPr algn="ctr"/>
              <a:t>24</a:t>
            </a:fld>
            <a:endParaRPr lang="en-GB" sz="800" noProof="0">
              <a:solidFill>
                <a:schemeClr val="accent6"/>
              </a:solidFill>
              <a:latin typeface="+mj-lt"/>
            </a:endParaRPr>
          </a:p>
        </p:txBody>
      </p:sp>
      <p:sp>
        <p:nvSpPr>
          <p:cNvPr id="5" name="Prostokąt zaokrąglony 31">
            <a:extLst>
              <a:ext uri="{FF2B5EF4-FFF2-40B4-BE49-F238E27FC236}">
                <a16:creationId xmlns:a16="http://schemas.microsoft.com/office/drawing/2014/main" id="{5FEA4DAB-C511-8099-545F-C80380BDCE44}"/>
              </a:ext>
            </a:extLst>
          </p:cNvPr>
          <p:cNvSpPr/>
          <p:nvPr/>
        </p:nvSpPr>
        <p:spPr>
          <a:xfrm>
            <a:off x="550864" y="3430648"/>
            <a:ext cx="1383440" cy="1639366"/>
          </a:xfrm>
          <a:prstGeom prst="roundRect">
            <a:avLst>
              <a:gd name="adj"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288000" rIns="91440" bIns="108000" rtlCol="0" anchor="t"/>
          <a:lstStyle/>
          <a:p>
            <a:pPr defTabSz="1219140" fontAlgn="base">
              <a:lnSpc>
                <a:spcPct val="90000"/>
              </a:lnSpc>
              <a:spcBef>
                <a:spcPts val="300"/>
              </a:spcBef>
              <a:spcAft>
                <a:spcPct val="0"/>
              </a:spcAft>
              <a:buSzPct val="100000"/>
              <a:defRPr/>
            </a:pPr>
            <a:r>
              <a:rPr lang="en-GB" sz="1000" noProof="0">
                <a:solidFill>
                  <a:schemeClr val="accent6"/>
                </a:solidFill>
                <a:latin typeface="+mj-lt"/>
              </a:rPr>
              <a:t>What We Do</a:t>
            </a:r>
          </a:p>
          <a:p>
            <a:pPr defTabSz="1219140" fontAlgn="base">
              <a:lnSpc>
                <a:spcPct val="90000"/>
              </a:lnSpc>
              <a:spcBef>
                <a:spcPts val="300"/>
              </a:spcBef>
              <a:spcAft>
                <a:spcPct val="0"/>
              </a:spcAft>
              <a:buSzPct val="100000"/>
              <a:defRPr/>
            </a:pPr>
            <a:r>
              <a:rPr lang="en-GB" sz="1000" noProof="0">
                <a:solidFill>
                  <a:schemeClr val="accent6"/>
                </a:solidFill>
                <a:latin typeface="+mj-lt"/>
              </a:rPr>
              <a:t> </a:t>
            </a:r>
            <a:endParaRPr lang="en-GB" sz="1000" i="0" u="none" strike="noStrike" kern="1200" cap="none" spc="0" normalizeH="0" baseline="0" noProof="0">
              <a:ln>
                <a:noFill/>
              </a:ln>
              <a:solidFill>
                <a:schemeClr val="accent6"/>
              </a:solidFill>
              <a:effectLst/>
              <a:uLnTx/>
              <a:uFillTx/>
              <a:latin typeface="+mj-lt"/>
              <a:cs typeface="Arial"/>
            </a:endParaRPr>
          </a:p>
          <a:p>
            <a:pPr marL="95250" indent="-95250" defTabSz="1219140" fontAlgn="base">
              <a:lnSpc>
                <a:spcPct val="90000"/>
              </a:lnSpc>
              <a:spcBef>
                <a:spcPts val="300"/>
              </a:spcBef>
              <a:spcAft>
                <a:spcPct val="0"/>
              </a:spcAft>
              <a:buSzPct val="100000"/>
              <a:buFont typeface="Arial" panose="020B0604020202020204" pitchFamily="34" charset="0"/>
              <a:buChar char="•"/>
              <a:defRPr/>
            </a:pPr>
            <a:r>
              <a:rPr lang="en-GB" sz="1000" noProof="0">
                <a:solidFill>
                  <a:schemeClr val="accent6"/>
                </a:solidFill>
                <a:latin typeface="+mj-lt"/>
              </a:rPr>
              <a:t>Conduct a rapid deep dive into your current SDLC environment</a:t>
            </a:r>
            <a:endParaRPr lang="en-GB" sz="1000" noProof="0">
              <a:solidFill>
                <a:schemeClr val="accent6"/>
              </a:solidFill>
              <a:latin typeface="+mj-lt"/>
              <a:cs typeface="Arial"/>
            </a:endParaRPr>
          </a:p>
        </p:txBody>
      </p:sp>
      <p:sp>
        <p:nvSpPr>
          <p:cNvPr id="6" name="Prostokąt zaokrąglony 31">
            <a:extLst>
              <a:ext uri="{FF2B5EF4-FFF2-40B4-BE49-F238E27FC236}">
                <a16:creationId xmlns:a16="http://schemas.microsoft.com/office/drawing/2014/main" id="{94434B72-D8B0-6E82-26F8-ECFCD2A39D6B}"/>
              </a:ext>
            </a:extLst>
          </p:cNvPr>
          <p:cNvSpPr/>
          <p:nvPr/>
        </p:nvSpPr>
        <p:spPr>
          <a:xfrm>
            <a:off x="2166021" y="3430648"/>
            <a:ext cx="1383440" cy="1639366"/>
          </a:xfrm>
          <a:prstGeom prst="roundRect">
            <a:avLst>
              <a:gd name="adj"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288000" rIns="91440" bIns="108000" rtlCol="0" anchor="t"/>
          <a:lstStyle/>
          <a:p>
            <a:pPr defTabSz="1219140" fontAlgn="base">
              <a:lnSpc>
                <a:spcPct val="90000"/>
              </a:lnSpc>
              <a:spcBef>
                <a:spcPts val="300"/>
              </a:spcBef>
              <a:spcAft>
                <a:spcPct val="0"/>
              </a:spcAft>
              <a:buSzPct val="100000"/>
              <a:defRPr/>
            </a:pPr>
            <a:r>
              <a:rPr lang="en-GB" sz="1000" noProof="0">
                <a:solidFill>
                  <a:schemeClr val="accent6"/>
                </a:solidFill>
                <a:latin typeface="+mj-lt"/>
              </a:rPr>
              <a:t>What We Do</a:t>
            </a:r>
          </a:p>
          <a:p>
            <a:pPr defTabSz="1219140" fontAlgn="base">
              <a:lnSpc>
                <a:spcPct val="90000"/>
              </a:lnSpc>
              <a:spcBef>
                <a:spcPts val="300"/>
              </a:spcBef>
              <a:spcAft>
                <a:spcPct val="0"/>
              </a:spcAft>
              <a:buSzPct val="100000"/>
              <a:defRPr/>
            </a:pPr>
            <a:r>
              <a:rPr lang="en-GB" sz="1000" noProof="0">
                <a:solidFill>
                  <a:schemeClr val="accent6"/>
                </a:solidFill>
                <a:latin typeface="+mj-lt"/>
              </a:rPr>
              <a:t> </a:t>
            </a:r>
            <a:endParaRPr lang="en-GB" sz="1000" i="0" u="none" strike="noStrike" kern="1200" cap="none" spc="0" normalizeH="0" baseline="0" noProof="0">
              <a:ln>
                <a:noFill/>
              </a:ln>
              <a:solidFill>
                <a:schemeClr val="accent6"/>
              </a:solidFill>
              <a:effectLst/>
              <a:uLnTx/>
              <a:uFillTx/>
              <a:latin typeface="+mj-lt"/>
              <a:cs typeface="Arial"/>
            </a:endParaRPr>
          </a:p>
          <a:p>
            <a:pPr marL="95250" indent="-85725" defTabSz="1219140" fontAlgn="base">
              <a:lnSpc>
                <a:spcPct val="90000"/>
              </a:lnSpc>
              <a:spcBef>
                <a:spcPts val="300"/>
              </a:spcBef>
              <a:spcAft>
                <a:spcPct val="0"/>
              </a:spcAft>
              <a:buSzPct val="100000"/>
              <a:buFont typeface="Arial" panose="020B0604020202020204" pitchFamily="34" charset="0"/>
              <a:buChar char="•"/>
              <a:defRPr/>
            </a:pPr>
            <a:r>
              <a:rPr lang="en-GB" sz="1000" noProof="0">
                <a:solidFill>
                  <a:schemeClr val="accent6"/>
                </a:solidFill>
                <a:latin typeface="+mj-lt"/>
              </a:rPr>
              <a:t>Identify bottlenecks and select the most valuable AI use case</a:t>
            </a:r>
            <a:endParaRPr lang="en-GB" sz="1000" noProof="0">
              <a:solidFill>
                <a:schemeClr val="accent6"/>
              </a:solidFill>
              <a:latin typeface="+mj-lt"/>
              <a:cs typeface="Arial"/>
            </a:endParaRPr>
          </a:p>
        </p:txBody>
      </p:sp>
      <p:sp>
        <p:nvSpPr>
          <p:cNvPr id="8" name="Prostokąt zaokrąglony 31">
            <a:extLst>
              <a:ext uri="{FF2B5EF4-FFF2-40B4-BE49-F238E27FC236}">
                <a16:creationId xmlns:a16="http://schemas.microsoft.com/office/drawing/2014/main" id="{334A5F47-3279-C4F7-C150-920CDDC2C6A6}"/>
              </a:ext>
            </a:extLst>
          </p:cNvPr>
          <p:cNvSpPr/>
          <p:nvPr/>
        </p:nvSpPr>
        <p:spPr>
          <a:xfrm>
            <a:off x="3791268" y="3430648"/>
            <a:ext cx="1383440" cy="1639366"/>
          </a:xfrm>
          <a:prstGeom prst="roundRect">
            <a:avLst>
              <a:gd name="adj"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288000" rIns="91440" bIns="108000" rtlCol="0" anchor="t"/>
          <a:lstStyle/>
          <a:p>
            <a:pPr defTabSz="1219140" fontAlgn="base">
              <a:lnSpc>
                <a:spcPct val="90000"/>
              </a:lnSpc>
              <a:spcBef>
                <a:spcPts val="300"/>
              </a:spcBef>
              <a:spcAft>
                <a:spcPct val="0"/>
              </a:spcAft>
              <a:buSzPct val="100000"/>
              <a:defRPr/>
            </a:pPr>
            <a:r>
              <a:rPr lang="en-GB" sz="1000" noProof="0">
                <a:solidFill>
                  <a:schemeClr val="accent6"/>
                </a:solidFill>
                <a:latin typeface="+mj-lt"/>
              </a:rPr>
              <a:t>What We Do</a:t>
            </a:r>
          </a:p>
          <a:p>
            <a:pPr defTabSz="1219140" fontAlgn="base">
              <a:lnSpc>
                <a:spcPct val="90000"/>
              </a:lnSpc>
              <a:spcBef>
                <a:spcPts val="300"/>
              </a:spcBef>
              <a:spcAft>
                <a:spcPct val="0"/>
              </a:spcAft>
              <a:buSzPct val="100000"/>
              <a:defRPr/>
            </a:pPr>
            <a:r>
              <a:rPr lang="en-GB" sz="1000" noProof="0">
                <a:solidFill>
                  <a:schemeClr val="accent6"/>
                </a:solidFill>
                <a:latin typeface="+mj-lt"/>
              </a:rPr>
              <a:t> </a:t>
            </a:r>
            <a:endParaRPr lang="en-GB" sz="1000" i="0" u="none" strike="noStrike" kern="1200" cap="none" spc="0" normalizeH="0" baseline="0" noProof="0">
              <a:ln>
                <a:noFill/>
              </a:ln>
              <a:solidFill>
                <a:schemeClr val="accent6"/>
              </a:solidFill>
              <a:effectLst/>
              <a:uLnTx/>
              <a:uFillTx/>
              <a:latin typeface="+mj-lt"/>
              <a:cs typeface="Arial"/>
            </a:endParaRPr>
          </a:p>
          <a:p>
            <a:pPr marL="95250" indent="-85725" defTabSz="1219140" fontAlgn="base">
              <a:lnSpc>
                <a:spcPct val="90000"/>
              </a:lnSpc>
              <a:spcBef>
                <a:spcPts val="300"/>
              </a:spcBef>
              <a:spcAft>
                <a:spcPct val="0"/>
              </a:spcAft>
              <a:buSzPct val="100000"/>
              <a:buFont typeface="Arial" panose="020B0604020202020204" pitchFamily="34" charset="0"/>
              <a:buChar char="•"/>
              <a:defRPr/>
            </a:pPr>
            <a:r>
              <a:rPr lang="en-GB" sz="1000" noProof="0">
                <a:solidFill>
                  <a:schemeClr val="accent6"/>
                </a:solidFill>
                <a:latin typeface="+mj-lt"/>
              </a:rPr>
              <a:t>Review documentation, requirements, and code artifacts</a:t>
            </a:r>
            <a:endParaRPr lang="en-GB" sz="1000" noProof="0">
              <a:solidFill>
                <a:schemeClr val="accent6"/>
              </a:solidFill>
              <a:latin typeface="+mj-lt"/>
              <a:cs typeface="Arial"/>
            </a:endParaRPr>
          </a:p>
        </p:txBody>
      </p:sp>
      <p:sp>
        <p:nvSpPr>
          <p:cNvPr id="9" name="Prostokąt zaokrąglony 31">
            <a:extLst>
              <a:ext uri="{FF2B5EF4-FFF2-40B4-BE49-F238E27FC236}">
                <a16:creationId xmlns:a16="http://schemas.microsoft.com/office/drawing/2014/main" id="{4632A582-AB80-4049-91CB-216E3D287DC8}"/>
              </a:ext>
            </a:extLst>
          </p:cNvPr>
          <p:cNvSpPr/>
          <p:nvPr/>
        </p:nvSpPr>
        <p:spPr>
          <a:xfrm>
            <a:off x="5404280" y="3430648"/>
            <a:ext cx="1383440" cy="1639366"/>
          </a:xfrm>
          <a:prstGeom prst="roundRect">
            <a:avLst>
              <a:gd name="adj"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288000" rIns="91440" bIns="108000" rtlCol="0" anchor="t"/>
          <a:lstStyle/>
          <a:p>
            <a:pPr defTabSz="1219140" fontAlgn="base">
              <a:lnSpc>
                <a:spcPct val="90000"/>
              </a:lnSpc>
              <a:spcBef>
                <a:spcPts val="300"/>
              </a:spcBef>
              <a:spcAft>
                <a:spcPct val="0"/>
              </a:spcAft>
              <a:buSzPct val="100000"/>
              <a:defRPr/>
            </a:pPr>
            <a:r>
              <a:rPr lang="en-GB" sz="1000" noProof="0">
                <a:solidFill>
                  <a:schemeClr val="accent6"/>
                </a:solidFill>
                <a:latin typeface="+mj-lt"/>
              </a:rPr>
              <a:t>What We Do</a:t>
            </a:r>
          </a:p>
          <a:p>
            <a:pPr defTabSz="1219140" fontAlgn="base">
              <a:lnSpc>
                <a:spcPct val="90000"/>
              </a:lnSpc>
              <a:spcBef>
                <a:spcPts val="300"/>
              </a:spcBef>
              <a:spcAft>
                <a:spcPct val="0"/>
              </a:spcAft>
              <a:buSzPct val="100000"/>
              <a:defRPr/>
            </a:pPr>
            <a:r>
              <a:rPr lang="en-GB" sz="1000" noProof="0">
                <a:solidFill>
                  <a:schemeClr val="accent6"/>
                </a:solidFill>
                <a:latin typeface="+mj-lt"/>
              </a:rPr>
              <a:t> </a:t>
            </a:r>
            <a:endParaRPr lang="en-GB" sz="1000" i="0" u="none" strike="noStrike" kern="1200" cap="none" spc="0" normalizeH="0" baseline="0" noProof="0">
              <a:ln>
                <a:noFill/>
              </a:ln>
              <a:solidFill>
                <a:schemeClr val="accent6"/>
              </a:solidFill>
              <a:effectLst/>
              <a:uLnTx/>
              <a:uFillTx/>
              <a:latin typeface="+mj-lt"/>
              <a:cs typeface="Arial"/>
            </a:endParaRPr>
          </a:p>
          <a:p>
            <a:pPr marL="95250" indent="-95250">
              <a:lnSpc>
                <a:spcPct val="90000"/>
              </a:lnSpc>
              <a:spcAft>
                <a:spcPts val="300"/>
              </a:spcAft>
              <a:buFont typeface="Arial" panose="020B0604020202020204" pitchFamily="34" charset="0"/>
              <a:buChar char="•"/>
            </a:pPr>
            <a:r>
              <a:rPr lang="en-GB" sz="1000" noProof="0">
                <a:solidFill>
                  <a:schemeClr val="accent6"/>
                </a:solidFill>
                <a:latin typeface="+mj-lt"/>
              </a:rPr>
              <a:t>Align expectation, define success criteria, and measurable outcomes</a:t>
            </a:r>
            <a:endParaRPr lang="en-GB" sz="1000" noProof="0">
              <a:solidFill>
                <a:schemeClr val="accent6"/>
              </a:solidFill>
              <a:latin typeface="+mj-lt"/>
              <a:cs typeface="Arial"/>
            </a:endParaRPr>
          </a:p>
        </p:txBody>
      </p:sp>
      <p:sp>
        <p:nvSpPr>
          <p:cNvPr id="10" name="Prostokąt zaokrąglony 31">
            <a:extLst>
              <a:ext uri="{FF2B5EF4-FFF2-40B4-BE49-F238E27FC236}">
                <a16:creationId xmlns:a16="http://schemas.microsoft.com/office/drawing/2014/main" id="{3CFFF1D0-A159-BE74-7A62-6C46389E2E02}"/>
              </a:ext>
            </a:extLst>
          </p:cNvPr>
          <p:cNvSpPr/>
          <p:nvPr/>
        </p:nvSpPr>
        <p:spPr>
          <a:xfrm>
            <a:off x="7024204" y="3430648"/>
            <a:ext cx="1383440" cy="1639366"/>
          </a:xfrm>
          <a:prstGeom prst="roundRect">
            <a:avLst>
              <a:gd name="adj"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288000" rIns="91440" bIns="108000" rtlCol="0" anchor="t"/>
          <a:lstStyle/>
          <a:p>
            <a:pPr defTabSz="1219140" fontAlgn="base">
              <a:lnSpc>
                <a:spcPct val="90000"/>
              </a:lnSpc>
              <a:spcBef>
                <a:spcPts val="300"/>
              </a:spcBef>
              <a:spcAft>
                <a:spcPct val="0"/>
              </a:spcAft>
              <a:buSzPct val="100000"/>
              <a:defRPr/>
            </a:pPr>
            <a:r>
              <a:rPr lang="en-GB" sz="1000" noProof="0">
                <a:solidFill>
                  <a:schemeClr val="accent6"/>
                </a:solidFill>
                <a:latin typeface="+mj-lt"/>
              </a:rPr>
              <a:t>What We Do</a:t>
            </a:r>
          </a:p>
          <a:p>
            <a:pPr defTabSz="1219140" fontAlgn="base">
              <a:lnSpc>
                <a:spcPct val="90000"/>
              </a:lnSpc>
              <a:spcBef>
                <a:spcPts val="300"/>
              </a:spcBef>
              <a:spcAft>
                <a:spcPct val="0"/>
              </a:spcAft>
              <a:buSzPct val="100000"/>
              <a:defRPr/>
            </a:pPr>
            <a:r>
              <a:rPr lang="en-GB" sz="1000" noProof="0">
                <a:solidFill>
                  <a:schemeClr val="accent6"/>
                </a:solidFill>
                <a:latin typeface="+mj-lt"/>
              </a:rPr>
              <a:t> </a:t>
            </a:r>
            <a:endParaRPr lang="en-GB" sz="1000" i="0" u="none" strike="noStrike" kern="1200" cap="none" spc="0" normalizeH="0" baseline="0" noProof="0">
              <a:ln>
                <a:noFill/>
              </a:ln>
              <a:solidFill>
                <a:schemeClr val="accent6"/>
              </a:solidFill>
              <a:effectLst/>
              <a:uLnTx/>
              <a:uFillTx/>
              <a:latin typeface="+mj-lt"/>
              <a:cs typeface="Arial"/>
            </a:endParaRPr>
          </a:p>
          <a:p>
            <a:pPr marL="95250" indent="-95250" defTabSz="1219140" fontAlgn="base">
              <a:lnSpc>
                <a:spcPct val="90000"/>
              </a:lnSpc>
              <a:spcBef>
                <a:spcPts val="300"/>
              </a:spcBef>
              <a:spcAft>
                <a:spcPct val="0"/>
              </a:spcAft>
              <a:buSzPct val="100000"/>
              <a:buFont typeface="Arial" panose="020B0604020202020204" pitchFamily="34" charset="0"/>
              <a:buChar char="•"/>
              <a:defRPr/>
            </a:pPr>
            <a:r>
              <a:rPr lang="en-GB" sz="1000" noProof="0">
                <a:solidFill>
                  <a:schemeClr val="accent6"/>
                </a:solidFill>
                <a:latin typeface="+mj-lt"/>
              </a:rPr>
              <a:t>Our team applies the </a:t>
            </a:r>
            <a:r>
              <a:rPr lang="en-GB" sz="1000" noProof="0" err="1">
                <a:solidFill>
                  <a:schemeClr val="accent6"/>
                </a:solidFill>
                <a:latin typeface="+mj-lt"/>
              </a:rPr>
              <a:t>Xebia</a:t>
            </a:r>
            <a:r>
              <a:rPr lang="en-GB" sz="1000" noProof="0">
                <a:solidFill>
                  <a:schemeClr val="accent6"/>
                </a:solidFill>
                <a:latin typeface="+mj-lt"/>
              </a:rPr>
              <a:t> AI-Native Software Engineering Solution to optimize your SDLC</a:t>
            </a:r>
            <a:endParaRPr lang="en-GB" sz="1000" noProof="0">
              <a:solidFill>
                <a:schemeClr val="accent6"/>
              </a:solidFill>
              <a:latin typeface="+mj-lt"/>
              <a:cs typeface="Arial"/>
            </a:endParaRPr>
          </a:p>
        </p:txBody>
      </p:sp>
      <p:sp>
        <p:nvSpPr>
          <p:cNvPr id="11" name="Prostokąt zaokrąglony 31">
            <a:extLst>
              <a:ext uri="{FF2B5EF4-FFF2-40B4-BE49-F238E27FC236}">
                <a16:creationId xmlns:a16="http://schemas.microsoft.com/office/drawing/2014/main" id="{FF3EFC8F-381B-7800-8E10-541DD7446AC4}"/>
              </a:ext>
            </a:extLst>
          </p:cNvPr>
          <p:cNvSpPr/>
          <p:nvPr/>
        </p:nvSpPr>
        <p:spPr>
          <a:xfrm>
            <a:off x="8642539" y="3430648"/>
            <a:ext cx="1383440" cy="1639366"/>
          </a:xfrm>
          <a:prstGeom prst="roundRect">
            <a:avLst>
              <a:gd name="adj"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288000" rIns="91440" bIns="108000" rtlCol="0" anchor="t"/>
          <a:lstStyle/>
          <a:p>
            <a:pPr defTabSz="1219140" fontAlgn="base">
              <a:lnSpc>
                <a:spcPct val="90000"/>
              </a:lnSpc>
              <a:spcBef>
                <a:spcPts val="300"/>
              </a:spcBef>
              <a:spcAft>
                <a:spcPct val="0"/>
              </a:spcAft>
              <a:buSzPct val="100000"/>
              <a:defRPr/>
            </a:pPr>
            <a:r>
              <a:rPr lang="en-GB" sz="1000" noProof="0">
                <a:solidFill>
                  <a:schemeClr val="accent6"/>
                </a:solidFill>
                <a:latin typeface="+mj-lt"/>
              </a:rPr>
              <a:t>What We Do</a:t>
            </a:r>
          </a:p>
          <a:p>
            <a:pPr defTabSz="1219140" fontAlgn="base">
              <a:lnSpc>
                <a:spcPct val="90000"/>
              </a:lnSpc>
              <a:spcBef>
                <a:spcPts val="300"/>
              </a:spcBef>
              <a:spcAft>
                <a:spcPct val="0"/>
              </a:spcAft>
              <a:buSzPct val="100000"/>
              <a:defRPr/>
            </a:pPr>
            <a:r>
              <a:rPr lang="en-GB" sz="1000" noProof="0">
                <a:solidFill>
                  <a:schemeClr val="accent6"/>
                </a:solidFill>
                <a:latin typeface="+mj-lt"/>
              </a:rPr>
              <a:t> </a:t>
            </a:r>
            <a:endParaRPr lang="en-GB" sz="1000" i="0" u="none" strike="noStrike" kern="1200" cap="none" spc="0" normalizeH="0" baseline="0" noProof="0">
              <a:ln>
                <a:noFill/>
              </a:ln>
              <a:solidFill>
                <a:schemeClr val="accent6"/>
              </a:solidFill>
              <a:effectLst/>
              <a:uLnTx/>
              <a:uFillTx/>
              <a:latin typeface="+mj-lt"/>
              <a:cs typeface="Arial"/>
            </a:endParaRPr>
          </a:p>
          <a:p>
            <a:pPr marL="95250" indent="-95250">
              <a:lnSpc>
                <a:spcPct val="90000"/>
              </a:lnSpc>
              <a:spcAft>
                <a:spcPts val="300"/>
              </a:spcAft>
              <a:buFont typeface="Arial" panose="020B0604020202020204" pitchFamily="34" charset="0"/>
              <a:buChar char="•"/>
            </a:pPr>
            <a:r>
              <a:rPr lang="en-GB" sz="1000" noProof="0">
                <a:solidFill>
                  <a:schemeClr val="accent6"/>
                </a:solidFill>
                <a:latin typeface="+mj-lt"/>
              </a:rPr>
              <a:t>Deliver a summary of results, validated value, and next-step recommendations</a:t>
            </a:r>
            <a:endParaRPr lang="en-GB" sz="1000" noProof="0">
              <a:solidFill>
                <a:schemeClr val="accent6"/>
              </a:solidFill>
              <a:latin typeface="+mj-lt"/>
              <a:cs typeface="Arial"/>
            </a:endParaRPr>
          </a:p>
        </p:txBody>
      </p:sp>
      <p:sp>
        <p:nvSpPr>
          <p:cNvPr id="12" name="Prostokąt zaokrąglony 31">
            <a:extLst>
              <a:ext uri="{FF2B5EF4-FFF2-40B4-BE49-F238E27FC236}">
                <a16:creationId xmlns:a16="http://schemas.microsoft.com/office/drawing/2014/main" id="{9C3A2E1A-77DD-6AA7-7340-D24A13E1928A}"/>
              </a:ext>
            </a:extLst>
          </p:cNvPr>
          <p:cNvSpPr/>
          <p:nvPr/>
        </p:nvSpPr>
        <p:spPr>
          <a:xfrm>
            <a:off x="10255551" y="3430648"/>
            <a:ext cx="1383440" cy="1639366"/>
          </a:xfrm>
          <a:prstGeom prst="roundRect">
            <a:avLst>
              <a:gd name="adj"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288000" rIns="91440" bIns="108000" rtlCol="0" anchor="t"/>
          <a:lstStyle/>
          <a:p>
            <a:pPr defTabSz="1219140" fontAlgn="base">
              <a:lnSpc>
                <a:spcPct val="90000"/>
              </a:lnSpc>
              <a:spcBef>
                <a:spcPts val="300"/>
              </a:spcBef>
              <a:spcAft>
                <a:spcPct val="0"/>
              </a:spcAft>
              <a:buSzPct val="100000"/>
              <a:defRPr/>
            </a:pPr>
            <a:r>
              <a:rPr lang="en-GB" sz="1000" noProof="0">
                <a:solidFill>
                  <a:schemeClr val="accent6"/>
                </a:solidFill>
                <a:latin typeface="+mj-lt"/>
              </a:rPr>
              <a:t>What We Do</a:t>
            </a:r>
          </a:p>
          <a:p>
            <a:pPr defTabSz="1219140" fontAlgn="base">
              <a:lnSpc>
                <a:spcPct val="90000"/>
              </a:lnSpc>
              <a:spcBef>
                <a:spcPts val="300"/>
              </a:spcBef>
              <a:spcAft>
                <a:spcPct val="0"/>
              </a:spcAft>
              <a:buSzPct val="100000"/>
              <a:defRPr/>
            </a:pPr>
            <a:r>
              <a:rPr lang="en-GB" sz="1000" noProof="0">
                <a:solidFill>
                  <a:schemeClr val="accent6"/>
                </a:solidFill>
                <a:latin typeface="+mj-lt"/>
              </a:rPr>
              <a:t> </a:t>
            </a:r>
            <a:endParaRPr lang="en-GB" sz="1000" i="0" u="none" strike="noStrike" kern="1200" cap="none" spc="0" normalizeH="0" baseline="0" noProof="0">
              <a:ln>
                <a:noFill/>
              </a:ln>
              <a:solidFill>
                <a:schemeClr val="accent6"/>
              </a:solidFill>
              <a:effectLst/>
              <a:uLnTx/>
              <a:uFillTx/>
              <a:latin typeface="+mj-lt"/>
              <a:cs typeface="Arial"/>
            </a:endParaRPr>
          </a:p>
          <a:p>
            <a:pPr marL="95250" indent="-95250">
              <a:lnSpc>
                <a:spcPct val="90000"/>
              </a:lnSpc>
              <a:spcAft>
                <a:spcPts val="300"/>
              </a:spcAft>
              <a:buFont typeface="Arial" panose="020B0604020202020204" pitchFamily="34" charset="0"/>
              <a:buChar char="•"/>
            </a:pPr>
            <a:r>
              <a:rPr lang="en-GB" sz="1000" noProof="0">
                <a:solidFill>
                  <a:schemeClr val="accent6"/>
                </a:solidFill>
                <a:latin typeface="+mj-lt"/>
              </a:rPr>
              <a:t>Final walkthrough, stakeholder alignment, and go/no-go decision point</a:t>
            </a:r>
            <a:endParaRPr lang="en-GB" sz="1000" noProof="0">
              <a:solidFill>
                <a:schemeClr val="accent6"/>
              </a:solidFill>
              <a:latin typeface="+mj-lt"/>
              <a:cs typeface="Arial"/>
            </a:endParaRPr>
          </a:p>
        </p:txBody>
      </p:sp>
      <p:sp>
        <p:nvSpPr>
          <p:cNvPr id="37" name="pole tekstowe 30">
            <a:extLst>
              <a:ext uri="{FF2B5EF4-FFF2-40B4-BE49-F238E27FC236}">
                <a16:creationId xmlns:a16="http://schemas.microsoft.com/office/drawing/2014/main" id="{800BDE05-6905-5502-B5AF-3B6D557CDC03}"/>
              </a:ext>
            </a:extLst>
          </p:cNvPr>
          <p:cNvSpPr txBox="1"/>
          <p:nvPr/>
        </p:nvSpPr>
        <p:spPr>
          <a:xfrm>
            <a:off x="639579" y="4885098"/>
            <a:ext cx="1008377" cy="153888"/>
          </a:xfrm>
          <a:prstGeom prst="rect">
            <a:avLst/>
          </a:prstGeom>
          <a:noFill/>
        </p:spPr>
        <p:txBody>
          <a:bodyPr wrap="square" lIns="0" tIns="0" rIns="0" bIns="0" rtlCol="0" anchor="t">
            <a:spAutoFit/>
          </a:bodyPr>
          <a:lstStyle/>
          <a:p>
            <a:pPr>
              <a:defRPr/>
            </a:pPr>
            <a:r>
              <a:rPr lang="en-GB" sz="1000" noProof="0">
                <a:solidFill>
                  <a:schemeClr val="accent5"/>
                </a:solidFill>
                <a:latin typeface="+mj-lt"/>
                <a:cs typeface="Arial"/>
              </a:rPr>
              <a:t>Time Estimations</a:t>
            </a:r>
            <a:endParaRPr lang="en-GB" sz="1000" i="0" u="none" strike="noStrike" kern="1200" cap="none" spc="0" normalizeH="0" baseline="0" noProof="0">
              <a:ln>
                <a:noFill/>
              </a:ln>
              <a:solidFill>
                <a:schemeClr val="accent5"/>
              </a:solidFill>
              <a:effectLst/>
              <a:uLnTx/>
              <a:uFillTx/>
              <a:latin typeface="+mj-lt"/>
              <a:cs typeface="Arial"/>
            </a:endParaRPr>
          </a:p>
        </p:txBody>
      </p:sp>
      <p:sp>
        <p:nvSpPr>
          <p:cNvPr id="39" name="pole tekstowe 30">
            <a:extLst>
              <a:ext uri="{FF2B5EF4-FFF2-40B4-BE49-F238E27FC236}">
                <a16:creationId xmlns:a16="http://schemas.microsoft.com/office/drawing/2014/main" id="{2EA7F2C6-0F5D-AAAB-0845-3E2716C870C9}"/>
              </a:ext>
            </a:extLst>
          </p:cNvPr>
          <p:cNvSpPr txBox="1"/>
          <p:nvPr/>
        </p:nvSpPr>
        <p:spPr>
          <a:xfrm>
            <a:off x="2256134" y="4885098"/>
            <a:ext cx="1008377" cy="153888"/>
          </a:xfrm>
          <a:prstGeom prst="rect">
            <a:avLst/>
          </a:prstGeom>
          <a:noFill/>
        </p:spPr>
        <p:txBody>
          <a:bodyPr wrap="square" lIns="0" tIns="0" rIns="0" bIns="0" rtlCol="0" anchor="t">
            <a:spAutoFit/>
          </a:bodyPr>
          <a:lstStyle/>
          <a:p>
            <a:pPr>
              <a:defRPr/>
            </a:pPr>
            <a:r>
              <a:rPr lang="en-GB" sz="1000" noProof="0">
                <a:solidFill>
                  <a:schemeClr val="accent5"/>
                </a:solidFill>
                <a:latin typeface="+mj-lt"/>
                <a:cs typeface="Arial"/>
              </a:rPr>
              <a:t>Time Estimations</a:t>
            </a:r>
            <a:endParaRPr lang="en-GB" sz="1000" i="0" u="none" strike="noStrike" kern="1200" cap="none" spc="0" normalizeH="0" baseline="0" noProof="0">
              <a:ln>
                <a:noFill/>
              </a:ln>
              <a:solidFill>
                <a:schemeClr val="accent5"/>
              </a:solidFill>
              <a:effectLst/>
              <a:uLnTx/>
              <a:uFillTx/>
              <a:latin typeface="+mj-lt"/>
              <a:cs typeface="Arial"/>
            </a:endParaRPr>
          </a:p>
        </p:txBody>
      </p:sp>
      <p:sp>
        <p:nvSpPr>
          <p:cNvPr id="41" name="pole tekstowe 30">
            <a:extLst>
              <a:ext uri="{FF2B5EF4-FFF2-40B4-BE49-F238E27FC236}">
                <a16:creationId xmlns:a16="http://schemas.microsoft.com/office/drawing/2014/main" id="{1A234754-8293-AAF0-6DA7-CFA450C6E2B8}"/>
              </a:ext>
            </a:extLst>
          </p:cNvPr>
          <p:cNvSpPr txBox="1"/>
          <p:nvPr/>
        </p:nvSpPr>
        <p:spPr>
          <a:xfrm>
            <a:off x="3885929" y="4885098"/>
            <a:ext cx="1008377" cy="153888"/>
          </a:xfrm>
          <a:prstGeom prst="rect">
            <a:avLst/>
          </a:prstGeom>
          <a:noFill/>
        </p:spPr>
        <p:txBody>
          <a:bodyPr wrap="square" lIns="0" tIns="0" rIns="0" bIns="0" rtlCol="0" anchor="t">
            <a:spAutoFit/>
          </a:bodyPr>
          <a:lstStyle/>
          <a:p>
            <a:pPr>
              <a:defRPr/>
            </a:pPr>
            <a:r>
              <a:rPr lang="en-GB" sz="1000" noProof="0">
                <a:solidFill>
                  <a:schemeClr val="accent5"/>
                </a:solidFill>
                <a:latin typeface="+mj-lt"/>
                <a:cs typeface="Arial"/>
              </a:rPr>
              <a:t>Time Estimations</a:t>
            </a:r>
            <a:endParaRPr lang="en-GB" sz="1000" i="0" u="none" strike="noStrike" kern="1200" cap="none" spc="0" normalizeH="0" baseline="0" noProof="0">
              <a:ln>
                <a:noFill/>
              </a:ln>
              <a:solidFill>
                <a:schemeClr val="accent5"/>
              </a:solidFill>
              <a:effectLst/>
              <a:uLnTx/>
              <a:uFillTx/>
              <a:latin typeface="+mj-lt"/>
              <a:cs typeface="Arial"/>
            </a:endParaRPr>
          </a:p>
        </p:txBody>
      </p:sp>
      <p:sp>
        <p:nvSpPr>
          <p:cNvPr id="43" name="pole tekstowe 30">
            <a:extLst>
              <a:ext uri="{FF2B5EF4-FFF2-40B4-BE49-F238E27FC236}">
                <a16:creationId xmlns:a16="http://schemas.microsoft.com/office/drawing/2014/main" id="{A56D3D37-BA60-F8C3-FA71-DC78D036C3B3}"/>
              </a:ext>
            </a:extLst>
          </p:cNvPr>
          <p:cNvSpPr txBox="1"/>
          <p:nvPr/>
        </p:nvSpPr>
        <p:spPr>
          <a:xfrm>
            <a:off x="5499066" y="4885098"/>
            <a:ext cx="1008377" cy="153888"/>
          </a:xfrm>
          <a:prstGeom prst="rect">
            <a:avLst/>
          </a:prstGeom>
          <a:noFill/>
        </p:spPr>
        <p:txBody>
          <a:bodyPr wrap="square" lIns="0" tIns="0" rIns="0" bIns="0" rtlCol="0" anchor="t">
            <a:spAutoFit/>
          </a:bodyPr>
          <a:lstStyle/>
          <a:p>
            <a:pPr>
              <a:defRPr/>
            </a:pPr>
            <a:r>
              <a:rPr lang="en-GB" sz="1000" noProof="0">
                <a:solidFill>
                  <a:schemeClr val="accent5"/>
                </a:solidFill>
                <a:latin typeface="+mj-lt"/>
                <a:cs typeface="Arial"/>
              </a:rPr>
              <a:t>Time Estimations</a:t>
            </a:r>
            <a:endParaRPr lang="en-GB" sz="1000" i="0" u="none" strike="noStrike" kern="1200" cap="none" spc="0" normalizeH="0" baseline="0" noProof="0">
              <a:ln>
                <a:noFill/>
              </a:ln>
              <a:solidFill>
                <a:schemeClr val="accent5"/>
              </a:solidFill>
              <a:effectLst/>
              <a:uLnTx/>
              <a:uFillTx/>
              <a:latin typeface="+mj-lt"/>
              <a:cs typeface="Arial"/>
            </a:endParaRPr>
          </a:p>
        </p:txBody>
      </p:sp>
      <p:sp>
        <p:nvSpPr>
          <p:cNvPr id="45" name="pole tekstowe 30">
            <a:extLst>
              <a:ext uri="{FF2B5EF4-FFF2-40B4-BE49-F238E27FC236}">
                <a16:creationId xmlns:a16="http://schemas.microsoft.com/office/drawing/2014/main" id="{257CB828-F9AE-DEDA-A16C-737660BF3E6F}"/>
              </a:ext>
            </a:extLst>
          </p:cNvPr>
          <p:cNvSpPr txBox="1"/>
          <p:nvPr/>
        </p:nvSpPr>
        <p:spPr>
          <a:xfrm>
            <a:off x="7114961" y="4885098"/>
            <a:ext cx="1008377" cy="153888"/>
          </a:xfrm>
          <a:prstGeom prst="rect">
            <a:avLst/>
          </a:prstGeom>
          <a:noFill/>
        </p:spPr>
        <p:txBody>
          <a:bodyPr wrap="square" lIns="0" tIns="0" rIns="0" bIns="0" rtlCol="0" anchor="t">
            <a:spAutoFit/>
          </a:bodyPr>
          <a:lstStyle/>
          <a:p>
            <a:pPr>
              <a:defRPr/>
            </a:pPr>
            <a:r>
              <a:rPr lang="en-GB" sz="1000" noProof="0">
                <a:solidFill>
                  <a:schemeClr val="accent5"/>
                </a:solidFill>
                <a:latin typeface="+mj-lt"/>
                <a:cs typeface="Arial"/>
              </a:rPr>
              <a:t>Time Estimations</a:t>
            </a:r>
            <a:endParaRPr lang="en-GB" sz="1000" i="0" u="none" strike="noStrike" kern="1200" cap="none" spc="0" normalizeH="0" baseline="0" noProof="0">
              <a:ln>
                <a:noFill/>
              </a:ln>
              <a:solidFill>
                <a:schemeClr val="accent5"/>
              </a:solidFill>
              <a:effectLst/>
              <a:uLnTx/>
              <a:uFillTx/>
              <a:latin typeface="+mj-lt"/>
              <a:cs typeface="Arial"/>
            </a:endParaRPr>
          </a:p>
        </p:txBody>
      </p:sp>
      <p:sp>
        <p:nvSpPr>
          <p:cNvPr id="47" name="pole tekstowe 30">
            <a:extLst>
              <a:ext uri="{FF2B5EF4-FFF2-40B4-BE49-F238E27FC236}">
                <a16:creationId xmlns:a16="http://schemas.microsoft.com/office/drawing/2014/main" id="{2A11F7F4-53D3-0E7C-E735-17B9313AEF53}"/>
              </a:ext>
            </a:extLst>
          </p:cNvPr>
          <p:cNvSpPr txBox="1"/>
          <p:nvPr/>
        </p:nvSpPr>
        <p:spPr>
          <a:xfrm>
            <a:off x="8734983" y="4885098"/>
            <a:ext cx="1008377" cy="153888"/>
          </a:xfrm>
          <a:prstGeom prst="rect">
            <a:avLst/>
          </a:prstGeom>
          <a:noFill/>
        </p:spPr>
        <p:txBody>
          <a:bodyPr wrap="square" lIns="0" tIns="0" rIns="0" bIns="0" rtlCol="0" anchor="t">
            <a:spAutoFit/>
          </a:bodyPr>
          <a:lstStyle/>
          <a:p>
            <a:pPr>
              <a:defRPr/>
            </a:pPr>
            <a:r>
              <a:rPr lang="en-GB" sz="1000" noProof="0">
                <a:solidFill>
                  <a:schemeClr val="accent5"/>
                </a:solidFill>
                <a:latin typeface="+mj-lt"/>
                <a:cs typeface="Arial"/>
              </a:rPr>
              <a:t>Time Estimations</a:t>
            </a:r>
            <a:endParaRPr lang="en-GB" sz="1000" i="0" u="none" strike="noStrike" kern="1200" cap="none" spc="0" normalizeH="0" baseline="0" noProof="0">
              <a:ln>
                <a:noFill/>
              </a:ln>
              <a:solidFill>
                <a:schemeClr val="accent5"/>
              </a:solidFill>
              <a:effectLst/>
              <a:uLnTx/>
              <a:uFillTx/>
              <a:latin typeface="+mj-lt"/>
              <a:cs typeface="Arial"/>
            </a:endParaRPr>
          </a:p>
        </p:txBody>
      </p:sp>
      <p:sp>
        <p:nvSpPr>
          <p:cNvPr id="49" name="pole tekstowe 30">
            <a:extLst>
              <a:ext uri="{FF2B5EF4-FFF2-40B4-BE49-F238E27FC236}">
                <a16:creationId xmlns:a16="http://schemas.microsoft.com/office/drawing/2014/main" id="{94BC30A4-73D8-0FCF-965E-382B83EBE9A3}"/>
              </a:ext>
            </a:extLst>
          </p:cNvPr>
          <p:cNvSpPr txBox="1"/>
          <p:nvPr/>
        </p:nvSpPr>
        <p:spPr>
          <a:xfrm>
            <a:off x="10336088" y="4885098"/>
            <a:ext cx="1008377" cy="153888"/>
          </a:xfrm>
          <a:prstGeom prst="rect">
            <a:avLst/>
          </a:prstGeom>
          <a:noFill/>
        </p:spPr>
        <p:txBody>
          <a:bodyPr wrap="square" lIns="0" tIns="0" rIns="0" bIns="0" rtlCol="0" anchor="t">
            <a:spAutoFit/>
          </a:bodyPr>
          <a:lstStyle/>
          <a:p>
            <a:pPr>
              <a:defRPr/>
            </a:pPr>
            <a:r>
              <a:rPr lang="en-GB" sz="1000" noProof="0">
                <a:solidFill>
                  <a:schemeClr val="accent5"/>
                </a:solidFill>
                <a:latin typeface="+mj-lt"/>
                <a:cs typeface="Arial"/>
              </a:rPr>
              <a:t>Time Estimations</a:t>
            </a:r>
            <a:endParaRPr lang="en-GB" sz="1000" i="0" u="none" strike="noStrike" kern="1200" cap="none" spc="0" normalizeH="0" baseline="0" noProof="0">
              <a:ln>
                <a:noFill/>
              </a:ln>
              <a:solidFill>
                <a:schemeClr val="accent5"/>
              </a:solidFill>
              <a:effectLst/>
              <a:uLnTx/>
              <a:uFillTx/>
              <a:latin typeface="+mj-lt"/>
              <a:cs typeface="Arial"/>
            </a:endParaRPr>
          </a:p>
        </p:txBody>
      </p:sp>
      <p:pic>
        <p:nvPicPr>
          <p:cNvPr id="55" name="Grafika 59" descr="Daszek w prawo z wypełnieniem pełnym">
            <a:extLst>
              <a:ext uri="{FF2B5EF4-FFF2-40B4-BE49-F238E27FC236}">
                <a16:creationId xmlns:a16="http://schemas.microsoft.com/office/drawing/2014/main" id="{4D28382C-305B-D433-C074-847B3CC4F6A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689746" y="2379866"/>
            <a:ext cx="159025" cy="159025"/>
          </a:xfrm>
          <a:prstGeom prst="rect">
            <a:avLst/>
          </a:prstGeom>
        </p:spPr>
      </p:pic>
      <p:pic>
        <p:nvPicPr>
          <p:cNvPr id="57" name="Grafika 59" descr="Daszek w prawo z wypełnieniem pełnym">
            <a:extLst>
              <a:ext uri="{FF2B5EF4-FFF2-40B4-BE49-F238E27FC236}">
                <a16:creationId xmlns:a16="http://schemas.microsoft.com/office/drawing/2014/main" id="{C603BA25-63E9-A2B7-286B-5EAC95610B3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315969" y="2379866"/>
            <a:ext cx="159025" cy="159025"/>
          </a:xfrm>
          <a:prstGeom prst="rect">
            <a:avLst/>
          </a:prstGeom>
        </p:spPr>
      </p:pic>
      <p:pic>
        <p:nvPicPr>
          <p:cNvPr id="59" name="Grafika 59" descr="Daszek w prawo z wypełnieniem pełnym">
            <a:extLst>
              <a:ext uri="{FF2B5EF4-FFF2-40B4-BE49-F238E27FC236}">
                <a16:creationId xmlns:a16="http://schemas.microsoft.com/office/drawing/2014/main" id="{16AC03BF-A5E5-F099-6DB3-5360D901391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922587" y="2379866"/>
            <a:ext cx="159025" cy="159025"/>
          </a:xfrm>
          <a:prstGeom prst="rect">
            <a:avLst/>
          </a:prstGeom>
        </p:spPr>
      </p:pic>
      <p:pic>
        <p:nvPicPr>
          <p:cNvPr id="61" name="Grafika 59" descr="Daszek w prawo z wypełnieniem pełnym">
            <a:extLst>
              <a:ext uri="{FF2B5EF4-FFF2-40B4-BE49-F238E27FC236}">
                <a16:creationId xmlns:a16="http://schemas.microsoft.com/office/drawing/2014/main" id="{3A91606C-D0CA-E576-77EB-6C670481628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564354" y="2379866"/>
            <a:ext cx="159025" cy="159025"/>
          </a:xfrm>
          <a:prstGeom prst="rect">
            <a:avLst/>
          </a:prstGeom>
        </p:spPr>
      </p:pic>
      <p:pic>
        <p:nvPicPr>
          <p:cNvPr id="63" name="Grafika 59" descr="Daszek w prawo z wypełnieniem pełnym">
            <a:extLst>
              <a:ext uri="{FF2B5EF4-FFF2-40B4-BE49-F238E27FC236}">
                <a16:creationId xmlns:a16="http://schemas.microsoft.com/office/drawing/2014/main" id="{07482A73-4133-9464-0034-A2F4897E94F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141954" y="2379866"/>
            <a:ext cx="159025" cy="159025"/>
          </a:xfrm>
          <a:prstGeom prst="rect">
            <a:avLst/>
          </a:prstGeom>
        </p:spPr>
      </p:pic>
      <p:pic>
        <p:nvPicPr>
          <p:cNvPr id="65" name="Grafika 59" descr="Daszek w prawo z wypełnieniem pełnym">
            <a:extLst>
              <a:ext uri="{FF2B5EF4-FFF2-40B4-BE49-F238E27FC236}">
                <a16:creationId xmlns:a16="http://schemas.microsoft.com/office/drawing/2014/main" id="{4C5C2956-436B-AB12-35E7-FF2BFB67E11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48572" y="2379866"/>
            <a:ext cx="159025" cy="159025"/>
          </a:xfrm>
          <a:prstGeom prst="rect">
            <a:avLst/>
          </a:prstGeom>
        </p:spPr>
      </p:pic>
      <p:cxnSp>
        <p:nvCxnSpPr>
          <p:cNvPr id="73" name="Łącznik prosty 72">
            <a:extLst>
              <a:ext uri="{FF2B5EF4-FFF2-40B4-BE49-F238E27FC236}">
                <a16:creationId xmlns:a16="http://schemas.microsoft.com/office/drawing/2014/main" id="{7330D41D-0A44-F222-9497-47B7CC0534E4}"/>
              </a:ext>
            </a:extLst>
          </p:cNvPr>
          <p:cNvCxnSpPr>
            <a:cxnSpLocks/>
          </p:cNvCxnSpPr>
          <p:nvPr/>
        </p:nvCxnSpPr>
        <p:spPr>
          <a:xfrm>
            <a:off x="630152" y="3452564"/>
            <a:ext cx="12091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Łącznik prosty 74">
            <a:extLst>
              <a:ext uri="{FF2B5EF4-FFF2-40B4-BE49-F238E27FC236}">
                <a16:creationId xmlns:a16="http://schemas.microsoft.com/office/drawing/2014/main" id="{D2655B7F-79BE-0975-BDE1-17A75CDC6FFA}"/>
              </a:ext>
            </a:extLst>
          </p:cNvPr>
          <p:cNvCxnSpPr>
            <a:cxnSpLocks/>
          </p:cNvCxnSpPr>
          <p:nvPr/>
        </p:nvCxnSpPr>
        <p:spPr>
          <a:xfrm>
            <a:off x="2253145" y="3452564"/>
            <a:ext cx="12091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Łącznik prosty 76">
            <a:extLst>
              <a:ext uri="{FF2B5EF4-FFF2-40B4-BE49-F238E27FC236}">
                <a16:creationId xmlns:a16="http://schemas.microsoft.com/office/drawing/2014/main" id="{24B9B673-1F8B-7875-2852-C1F724F40BC1}"/>
              </a:ext>
            </a:extLst>
          </p:cNvPr>
          <p:cNvCxnSpPr>
            <a:cxnSpLocks/>
          </p:cNvCxnSpPr>
          <p:nvPr/>
        </p:nvCxnSpPr>
        <p:spPr>
          <a:xfrm>
            <a:off x="3869335" y="3452564"/>
            <a:ext cx="12091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Łącznik prosty 78">
            <a:extLst>
              <a:ext uri="{FF2B5EF4-FFF2-40B4-BE49-F238E27FC236}">
                <a16:creationId xmlns:a16="http://schemas.microsoft.com/office/drawing/2014/main" id="{B4492B41-CC92-FA17-D7BB-83A49122975D}"/>
              </a:ext>
            </a:extLst>
          </p:cNvPr>
          <p:cNvCxnSpPr>
            <a:cxnSpLocks/>
          </p:cNvCxnSpPr>
          <p:nvPr/>
        </p:nvCxnSpPr>
        <p:spPr>
          <a:xfrm>
            <a:off x="5485482" y="3452564"/>
            <a:ext cx="12091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Łącznik prosty 79">
            <a:extLst>
              <a:ext uri="{FF2B5EF4-FFF2-40B4-BE49-F238E27FC236}">
                <a16:creationId xmlns:a16="http://schemas.microsoft.com/office/drawing/2014/main" id="{06B1FBFD-8B94-7868-C6BD-69F4ADA56324}"/>
              </a:ext>
            </a:extLst>
          </p:cNvPr>
          <p:cNvCxnSpPr>
            <a:cxnSpLocks/>
          </p:cNvCxnSpPr>
          <p:nvPr/>
        </p:nvCxnSpPr>
        <p:spPr>
          <a:xfrm>
            <a:off x="7106005" y="3452564"/>
            <a:ext cx="12091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Łącznik prosty 80">
            <a:extLst>
              <a:ext uri="{FF2B5EF4-FFF2-40B4-BE49-F238E27FC236}">
                <a16:creationId xmlns:a16="http://schemas.microsoft.com/office/drawing/2014/main" id="{961EA26C-038A-4DFA-389B-72749D6FF3E0}"/>
              </a:ext>
            </a:extLst>
          </p:cNvPr>
          <p:cNvCxnSpPr>
            <a:cxnSpLocks/>
          </p:cNvCxnSpPr>
          <p:nvPr/>
        </p:nvCxnSpPr>
        <p:spPr>
          <a:xfrm>
            <a:off x="8734983" y="3452564"/>
            <a:ext cx="12091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Łącznik prosty 84">
            <a:extLst>
              <a:ext uri="{FF2B5EF4-FFF2-40B4-BE49-F238E27FC236}">
                <a16:creationId xmlns:a16="http://schemas.microsoft.com/office/drawing/2014/main" id="{488E3C16-BE75-979E-A139-99DD9A4C863D}"/>
              </a:ext>
            </a:extLst>
          </p:cNvPr>
          <p:cNvCxnSpPr>
            <a:cxnSpLocks/>
          </p:cNvCxnSpPr>
          <p:nvPr/>
        </p:nvCxnSpPr>
        <p:spPr>
          <a:xfrm>
            <a:off x="10342675" y="3452564"/>
            <a:ext cx="120919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624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50027"/>
        </a:solidFill>
        <a:effectLst/>
      </p:bgPr>
    </p:bg>
    <p:spTree>
      <p:nvGrpSpPr>
        <p:cNvPr id="1" name="">
          <a:extLst>
            <a:ext uri="{FF2B5EF4-FFF2-40B4-BE49-F238E27FC236}">
              <a16:creationId xmlns:a16="http://schemas.microsoft.com/office/drawing/2014/main" id="{93763AB7-2DCA-E847-9BD1-27DC4DAC7A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12A487A-D041-2DD2-8C96-6A15C770729D}"/>
              </a:ext>
            </a:extLst>
          </p:cNvPr>
          <p:cNvSpPr>
            <a:spLocks noGrp="1"/>
          </p:cNvSpPr>
          <p:nvPr>
            <p:ph type="title"/>
          </p:nvPr>
        </p:nvSpPr>
        <p:spPr>
          <a:xfrm>
            <a:off x="554038" y="5215270"/>
            <a:ext cx="4252632" cy="584261"/>
          </a:xfrm>
        </p:spPr>
        <p:txBody>
          <a:bodyPr>
            <a:normAutofit/>
          </a:bodyPr>
          <a:lstStyle/>
          <a:p>
            <a:r>
              <a:rPr lang="en-GB" sz="2800" b="0" noProof="0">
                <a:solidFill>
                  <a:schemeClr val="bg1"/>
                </a:solidFill>
              </a:rPr>
              <a:t>Thank You!</a:t>
            </a:r>
          </a:p>
        </p:txBody>
      </p:sp>
      <p:pic>
        <p:nvPicPr>
          <p:cNvPr id="2" name="Obraz 1" descr="Obraz zawierający Czcionka, tekst, Grafika, projekt graficzny&#10;&#10;Zawartość wygenerowana przez AI może być niepoprawna.">
            <a:extLst>
              <a:ext uri="{FF2B5EF4-FFF2-40B4-BE49-F238E27FC236}">
                <a16:creationId xmlns:a16="http://schemas.microsoft.com/office/drawing/2014/main" id="{184B9931-283F-6707-08D8-6261943B428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49054" y="558726"/>
            <a:ext cx="3392083" cy="659893"/>
          </a:xfrm>
          <a:prstGeom prst="rect">
            <a:avLst/>
          </a:prstGeom>
        </p:spPr>
      </p:pic>
    </p:spTree>
    <p:extLst>
      <p:ext uri="{BB962C8B-B14F-4D97-AF65-F5344CB8AC3E}">
        <p14:creationId xmlns:p14="http://schemas.microsoft.com/office/powerpoint/2010/main" val="3910577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6E147-AAD2-37B8-2193-B445F49CF0E5}"/>
            </a:ext>
          </a:extLst>
        </p:cNvPr>
        <p:cNvGrpSpPr/>
        <p:nvPr/>
      </p:nvGrpSpPr>
      <p:grpSpPr>
        <a:xfrm>
          <a:off x="0" y="0"/>
          <a:ext cx="0" cy="0"/>
          <a:chOff x="0" y="0"/>
          <a:chExt cx="0" cy="0"/>
        </a:xfrm>
      </p:grpSpPr>
      <p:sp>
        <p:nvSpPr>
          <p:cNvPr id="11" name="Slide Number Placeholder 14">
            <a:extLst>
              <a:ext uri="{FF2B5EF4-FFF2-40B4-BE49-F238E27FC236}">
                <a16:creationId xmlns:a16="http://schemas.microsoft.com/office/drawing/2014/main" id="{D86D3DA0-ACB2-F43F-71A3-8DE3837CBD34}"/>
              </a:ext>
            </a:extLst>
          </p:cNvPr>
          <p:cNvSpPr txBox="1">
            <a:spLocks/>
          </p:cNvSpPr>
          <p:nvPr/>
        </p:nvSpPr>
        <p:spPr>
          <a:xfrm>
            <a:off x="11641138" y="6311096"/>
            <a:ext cx="550862" cy="546904"/>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EE75B84-B7E0-4C4B-AC9D-894B0C074E7C}" type="slidenum">
              <a:rPr lang="en-GB" sz="800" noProof="0" smtClean="0">
                <a:solidFill>
                  <a:schemeClr val="accent6"/>
                </a:solidFill>
                <a:latin typeface="+mj-lt"/>
              </a:rPr>
              <a:pPr algn="ctr"/>
              <a:t>3</a:t>
            </a:fld>
            <a:endParaRPr lang="en-GB" sz="800" noProof="0">
              <a:solidFill>
                <a:schemeClr val="accent6"/>
              </a:solidFill>
              <a:latin typeface="+mj-lt"/>
            </a:endParaRPr>
          </a:p>
        </p:txBody>
      </p:sp>
      <p:sp>
        <p:nvSpPr>
          <p:cNvPr id="25" name="Content Placeholder 2">
            <a:extLst>
              <a:ext uri="{FF2B5EF4-FFF2-40B4-BE49-F238E27FC236}">
                <a16:creationId xmlns:a16="http://schemas.microsoft.com/office/drawing/2014/main" id="{BB57808A-95CC-4A3C-CAC3-01E37C6F50C7}"/>
              </a:ext>
            </a:extLst>
          </p:cNvPr>
          <p:cNvSpPr txBox="1">
            <a:spLocks/>
          </p:cNvSpPr>
          <p:nvPr/>
        </p:nvSpPr>
        <p:spPr>
          <a:xfrm>
            <a:off x="6748794" y="2082939"/>
            <a:ext cx="4892344" cy="738664"/>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200" spc="-30" noProof="0">
                <a:solidFill>
                  <a:schemeClr val="accent6"/>
                </a:solidFill>
                <a:latin typeface="+mj-lt"/>
                <a:ea typeface="+mn-lt"/>
                <a:cs typeface="+mn-lt"/>
              </a:rPr>
              <a:t>AI’s potential goes far beyond code generation. With the right approach, teams can apply AI across the full software development lifecycle — from requirements analysis and architecture to testing, deployment, and continuous improvement. This is how you scale beyond isolated use cases.</a:t>
            </a:r>
          </a:p>
        </p:txBody>
      </p:sp>
      <p:cxnSp>
        <p:nvCxnSpPr>
          <p:cNvPr id="27" name="Łącznik prosty 26">
            <a:extLst>
              <a:ext uri="{FF2B5EF4-FFF2-40B4-BE49-F238E27FC236}">
                <a16:creationId xmlns:a16="http://schemas.microsoft.com/office/drawing/2014/main" id="{7EBE7BCD-10BE-E51E-4672-E34B2BEC73CA}"/>
              </a:ext>
            </a:extLst>
          </p:cNvPr>
          <p:cNvCxnSpPr>
            <a:cxnSpLocks/>
          </p:cNvCxnSpPr>
          <p:nvPr/>
        </p:nvCxnSpPr>
        <p:spPr>
          <a:xfrm>
            <a:off x="6120489" y="3150300"/>
            <a:ext cx="552064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12">
            <a:extLst>
              <a:ext uri="{FF2B5EF4-FFF2-40B4-BE49-F238E27FC236}">
                <a16:creationId xmlns:a16="http://schemas.microsoft.com/office/drawing/2014/main" id="{308EA6CC-D140-E3F7-C2E1-F909FEEC9F0C}"/>
              </a:ext>
            </a:extLst>
          </p:cNvPr>
          <p:cNvSpPr txBox="1">
            <a:spLocks/>
          </p:cNvSpPr>
          <p:nvPr/>
        </p:nvSpPr>
        <p:spPr>
          <a:xfrm>
            <a:off x="6748795" y="1654034"/>
            <a:ext cx="5106016" cy="3323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0" noProof="0">
                <a:solidFill>
                  <a:schemeClr val="accent6"/>
                </a:solidFill>
                <a:latin typeface="+mj-lt"/>
                <a:ea typeface="+mn-lt"/>
                <a:cs typeface="+mn-lt"/>
              </a:rPr>
              <a:t>End-to-end SDLC Automation</a:t>
            </a:r>
          </a:p>
        </p:txBody>
      </p:sp>
      <p:sp>
        <p:nvSpPr>
          <p:cNvPr id="29" name="TextBox 21">
            <a:extLst>
              <a:ext uri="{FF2B5EF4-FFF2-40B4-BE49-F238E27FC236}">
                <a16:creationId xmlns:a16="http://schemas.microsoft.com/office/drawing/2014/main" id="{3D1A7BA6-1D5A-4FCA-C4DE-D86713DFAFF2}"/>
              </a:ext>
            </a:extLst>
          </p:cNvPr>
          <p:cNvSpPr txBox="1"/>
          <p:nvPr/>
        </p:nvSpPr>
        <p:spPr>
          <a:xfrm>
            <a:off x="550863" y="4000963"/>
            <a:ext cx="4711068" cy="1846659"/>
          </a:xfrm>
          <a:prstGeom prst="rect">
            <a:avLst/>
          </a:prstGeom>
          <a:noFill/>
        </p:spPr>
        <p:txBody>
          <a:bodyPr wrap="square" lIns="0" tIns="0" rIns="0" bIns="0">
            <a:spAutoFit/>
          </a:bodyPr>
          <a:lstStyle/>
          <a:p>
            <a:r>
              <a:rPr lang="en-GB" sz="2000" noProof="0">
                <a:solidFill>
                  <a:schemeClr val="accent6"/>
                </a:solidFill>
                <a:latin typeface="+mj-lt"/>
                <a:ea typeface="+mn-lt"/>
                <a:cs typeface="+mn-lt"/>
              </a:rPr>
              <a:t>Programming is </a:t>
            </a:r>
            <a:r>
              <a:rPr lang="en-GB" sz="2000" b="1" noProof="0">
                <a:solidFill>
                  <a:schemeClr val="tx2"/>
                </a:solidFill>
                <a:latin typeface="+mj-lt"/>
                <a:ea typeface="+mn-lt"/>
                <a:cs typeface="+mn-lt"/>
              </a:rPr>
              <a:t>the immediate act of producing code</a:t>
            </a:r>
            <a:r>
              <a:rPr lang="en-GB" sz="2000" noProof="0">
                <a:solidFill>
                  <a:schemeClr val="accent6"/>
                </a:solidFill>
                <a:latin typeface="+mj-lt"/>
                <a:ea typeface="+mn-lt"/>
                <a:cs typeface="+mn-lt"/>
              </a:rPr>
              <a:t>. Software engineering is the set of policies, practices and tools that are necessary to make that code useful for as long as it needs to be used and allow collaboration across a team. </a:t>
            </a:r>
            <a:endParaRPr lang="en-GB" sz="2000" noProof="0">
              <a:solidFill>
                <a:schemeClr val="accent6"/>
              </a:solidFill>
              <a:latin typeface="+mj-lt"/>
            </a:endParaRPr>
          </a:p>
        </p:txBody>
      </p:sp>
      <p:sp>
        <p:nvSpPr>
          <p:cNvPr id="30" name="Content Placeholder 2">
            <a:extLst>
              <a:ext uri="{FF2B5EF4-FFF2-40B4-BE49-F238E27FC236}">
                <a16:creationId xmlns:a16="http://schemas.microsoft.com/office/drawing/2014/main" id="{7B5C025C-1489-F815-0F69-4BFEB6057BF4}"/>
              </a:ext>
            </a:extLst>
          </p:cNvPr>
          <p:cNvSpPr txBox="1">
            <a:spLocks/>
          </p:cNvSpPr>
          <p:nvPr/>
        </p:nvSpPr>
        <p:spPr>
          <a:xfrm>
            <a:off x="6748794" y="3810181"/>
            <a:ext cx="4892344" cy="738664"/>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200" noProof="0">
                <a:solidFill>
                  <a:schemeClr val="accent6"/>
                </a:solidFill>
                <a:latin typeface="+mj-lt"/>
                <a:ea typeface="+mn-lt"/>
                <a:cs typeface="+mn-lt"/>
              </a:rPr>
              <a:t>Organizations with mature engineering practices — including automated pipelines and testing, review process, robust quality assurance and continuous monitoring — are best positioned to turn AI into a strategic advantage. Without it, automation amplifies chaos, not productivity.</a:t>
            </a:r>
          </a:p>
        </p:txBody>
      </p:sp>
      <p:cxnSp>
        <p:nvCxnSpPr>
          <p:cNvPr id="31" name="Łącznik prosty 30">
            <a:extLst>
              <a:ext uri="{FF2B5EF4-FFF2-40B4-BE49-F238E27FC236}">
                <a16:creationId xmlns:a16="http://schemas.microsoft.com/office/drawing/2014/main" id="{F3B13CBD-CCE1-38AA-5E6C-CEEAFF1BA3AB}"/>
              </a:ext>
            </a:extLst>
          </p:cNvPr>
          <p:cNvCxnSpPr>
            <a:cxnSpLocks/>
          </p:cNvCxnSpPr>
          <p:nvPr/>
        </p:nvCxnSpPr>
        <p:spPr>
          <a:xfrm>
            <a:off x="6120489" y="4864095"/>
            <a:ext cx="552064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F69ACAE5-A377-46D9-F4A5-442BECDAA543}"/>
              </a:ext>
            </a:extLst>
          </p:cNvPr>
          <p:cNvSpPr txBox="1">
            <a:spLocks/>
          </p:cNvSpPr>
          <p:nvPr/>
        </p:nvSpPr>
        <p:spPr>
          <a:xfrm>
            <a:off x="6748795" y="3381276"/>
            <a:ext cx="5108572" cy="3323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0" noProof="0">
                <a:solidFill>
                  <a:schemeClr val="accent6"/>
                </a:solidFill>
                <a:latin typeface="+mj-lt"/>
              </a:rPr>
              <a:t>Solid Engineering Foundation</a:t>
            </a:r>
          </a:p>
        </p:txBody>
      </p:sp>
      <p:sp>
        <p:nvSpPr>
          <p:cNvPr id="33" name="Content Placeholder 2">
            <a:extLst>
              <a:ext uri="{FF2B5EF4-FFF2-40B4-BE49-F238E27FC236}">
                <a16:creationId xmlns:a16="http://schemas.microsoft.com/office/drawing/2014/main" id="{03DD0199-C483-0C91-FB5C-41908D04A403}"/>
              </a:ext>
            </a:extLst>
          </p:cNvPr>
          <p:cNvSpPr txBox="1">
            <a:spLocks/>
          </p:cNvSpPr>
          <p:nvPr/>
        </p:nvSpPr>
        <p:spPr>
          <a:xfrm>
            <a:off x="6743890" y="5523977"/>
            <a:ext cx="4978718" cy="738664"/>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200" spc="-30" noProof="0">
                <a:solidFill>
                  <a:schemeClr val="accent6"/>
                </a:solidFill>
                <a:latin typeface="+mj-lt"/>
                <a:ea typeface="+mn-lt"/>
                <a:cs typeface="+mn-lt"/>
              </a:rPr>
              <a:t>Today’s leaders face a dilemma: FOMO on AI gains vs. real concerns around ROI, confidentiality, and quality. The solution? A pragmatic, outcome-driven approach. Start where the value is proven, with clear goals, measurable impact, and guardrails in place. That’s how AI adoption becomes sustainable.</a:t>
            </a:r>
          </a:p>
        </p:txBody>
      </p:sp>
      <p:sp>
        <p:nvSpPr>
          <p:cNvPr id="34" name="Text Placeholder 12">
            <a:extLst>
              <a:ext uri="{FF2B5EF4-FFF2-40B4-BE49-F238E27FC236}">
                <a16:creationId xmlns:a16="http://schemas.microsoft.com/office/drawing/2014/main" id="{4286BBFD-2AAA-E158-A7D0-F2F1D0AD41CB}"/>
              </a:ext>
            </a:extLst>
          </p:cNvPr>
          <p:cNvSpPr txBox="1">
            <a:spLocks/>
          </p:cNvSpPr>
          <p:nvPr/>
        </p:nvSpPr>
        <p:spPr>
          <a:xfrm>
            <a:off x="6743891" y="5095071"/>
            <a:ext cx="5108572" cy="3323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0" noProof="0">
                <a:solidFill>
                  <a:schemeClr val="accent6"/>
                </a:solidFill>
                <a:latin typeface="+mj-lt"/>
              </a:rPr>
              <a:t>Proof-Based Adoption</a:t>
            </a:r>
          </a:p>
        </p:txBody>
      </p:sp>
      <p:sp>
        <p:nvSpPr>
          <p:cNvPr id="35" name="Title 8">
            <a:extLst>
              <a:ext uri="{FF2B5EF4-FFF2-40B4-BE49-F238E27FC236}">
                <a16:creationId xmlns:a16="http://schemas.microsoft.com/office/drawing/2014/main" id="{0D86913A-A7F7-F0E2-5E30-08B252449DA7}"/>
              </a:ext>
            </a:extLst>
          </p:cNvPr>
          <p:cNvSpPr txBox="1">
            <a:spLocks/>
          </p:cNvSpPr>
          <p:nvPr/>
        </p:nvSpPr>
        <p:spPr>
          <a:xfrm>
            <a:off x="554038" y="553538"/>
            <a:ext cx="6495985" cy="886397"/>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b="1" kern="1200">
                <a:solidFill>
                  <a:schemeClr val="tx2"/>
                </a:solidFill>
                <a:latin typeface="+mj-lt"/>
                <a:ea typeface="+mj-ea"/>
                <a:cs typeface="+mj-cs"/>
              </a:defRPr>
            </a:lvl1pPr>
          </a:lstStyle>
          <a:p>
            <a:pPr algn="l"/>
            <a:r>
              <a:rPr lang="en-GB" sz="3200" b="0" noProof="0">
                <a:solidFill>
                  <a:schemeClr val="accent6"/>
                </a:solidFill>
              </a:rPr>
              <a:t>Seizing </a:t>
            </a:r>
          </a:p>
          <a:p>
            <a:pPr algn="l"/>
            <a:r>
              <a:rPr lang="en-GB" sz="3200" b="0" noProof="0">
                <a:solidFill>
                  <a:schemeClr val="accent6"/>
                </a:solidFill>
              </a:rPr>
              <a:t>the Opportunity</a:t>
            </a:r>
            <a:endParaRPr lang="en-GB" sz="3200" b="0" noProof="0">
              <a:solidFill>
                <a:schemeClr val="accent6"/>
              </a:solidFill>
              <a:cs typeface="Arial"/>
            </a:endParaRPr>
          </a:p>
        </p:txBody>
      </p:sp>
      <p:sp>
        <p:nvSpPr>
          <p:cNvPr id="36" name="TextBox 22">
            <a:extLst>
              <a:ext uri="{FF2B5EF4-FFF2-40B4-BE49-F238E27FC236}">
                <a16:creationId xmlns:a16="http://schemas.microsoft.com/office/drawing/2014/main" id="{276697A4-C534-3BE8-4F93-32985D29A05F}"/>
              </a:ext>
            </a:extLst>
          </p:cNvPr>
          <p:cNvSpPr txBox="1"/>
          <p:nvPr/>
        </p:nvSpPr>
        <p:spPr>
          <a:xfrm>
            <a:off x="4706471" y="2487706"/>
            <a:ext cx="184731" cy="369332"/>
          </a:xfrm>
          <a:prstGeom prst="rect">
            <a:avLst/>
          </a:prstGeom>
          <a:noFill/>
        </p:spPr>
        <p:txBody>
          <a:bodyPr wrap="none" rtlCol="0">
            <a:spAutoFit/>
          </a:bodyPr>
          <a:lstStyle/>
          <a:p>
            <a:endParaRPr lang="en-US"/>
          </a:p>
        </p:txBody>
      </p:sp>
      <p:sp>
        <p:nvSpPr>
          <p:cNvPr id="37" name="Oval 33">
            <a:extLst>
              <a:ext uri="{FF2B5EF4-FFF2-40B4-BE49-F238E27FC236}">
                <a16:creationId xmlns:a16="http://schemas.microsoft.com/office/drawing/2014/main" id="{A61BA32D-89CB-FDCA-744E-947272ED5CC7}"/>
              </a:ext>
            </a:extLst>
          </p:cNvPr>
          <p:cNvSpPr/>
          <p:nvPr/>
        </p:nvSpPr>
        <p:spPr>
          <a:xfrm>
            <a:off x="6095998" y="1623361"/>
            <a:ext cx="363071" cy="363071"/>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1</a:t>
            </a:r>
          </a:p>
        </p:txBody>
      </p:sp>
      <p:sp>
        <p:nvSpPr>
          <p:cNvPr id="38" name="Oval 34">
            <a:extLst>
              <a:ext uri="{FF2B5EF4-FFF2-40B4-BE49-F238E27FC236}">
                <a16:creationId xmlns:a16="http://schemas.microsoft.com/office/drawing/2014/main" id="{8B7CDCF8-3D69-F507-6F7A-D561D234341C}"/>
              </a:ext>
            </a:extLst>
          </p:cNvPr>
          <p:cNvSpPr/>
          <p:nvPr/>
        </p:nvSpPr>
        <p:spPr>
          <a:xfrm>
            <a:off x="6096000" y="3364223"/>
            <a:ext cx="363071" cy="363071"/>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2</a:t>
            </a:r>
          </a:p>
        </p:txBody>
      </p:sp>
      <p:sp>
        <p:nvSpPr>
          <p:cNvPr id="39" name="Oval 35">
            <a:extLst>
              <a:ext uri="{FF2B5EF4-FFF2-40B4-BE49-F238E27FC236}">
                <a16:creationId xmlns:a16="http://schemas.microsoft.com/office/drawing/2014/main" id="{1B93CC43-3EFB-8DED-744D-AB61A3AE9EBB}"/>
              </a:ext>
            </a:extLst>
          </p:cNvPr>
          <p:cNvSpPr/>
          <p:nvPr/>
        </p:nvSpPr>
        <p:spPr>
          <a:xfrm>
            <a:off x="6095999" y="5064399"/>
            <a:ext cx="363071" cy="363071"/>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3</a:t>
            </a:r>
          </a:p>
        </p:txBody>
      </p:sp>
      <p:sp>
        <p:nvSpPr>
          <p:cNvPr id="40" name="Title 8">
            <a:extLst>
              <a:ext uri="{FF2B5EF4-FFF2-40B4-BE49-F238E27FC236}">
                <a16:creationId xmlns:a16="http://schemas.microsoft.com/office/drawing/2014/main" id="{F6CD3650-05B3-BBE7-CE5E-C4760FBEDC82}"/>
              </a:ext>
            </a:extLst>
          </p:cNvPr>
          <p:cNvSpPr txBox="1">
            <a:spLocks/>
          </p:cNvSpPr>
          <p:nvPr/>
        </p:nvSpPr>
        <p:spPr>
          <a:xfrm>
            <a:off x="550862" y="1719628"/>
            <a:ext cx="5105396" cy="20120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b="1" kern="1200">
                <a:solidFill>
                  <a:schemeClr val="tx2"/>
                </a:solidFill>
                <a:latin typeface="+mj-lt"/>
                <a:ea typeface="+mj-ea"/>
                <a:cs typeface="+mj-cs"/>
              </a:defRPr>
            </a:lvl1pPr>
          </a:lstStyle>
          <a:p>
            <a:pPr algn="l">
              <a:lnSpc>
                <a:spcPct val="120000"/>
              </a:lnSpc>
            </a:pPr>
            <a:r>
              <a:rPr lang="en-GB" sz="1200" b="0" noProof="0">
                <a:solidFill>
                  <a:schemeClr val="accent6"/>
                </a:solidFill>
                <a:ea typeface="+mj-lt"/>
                <a:cs typeface="+mj-lt"/>
              </a:rPr>
              <a:t>Unlocking AI's full value requires deliberate, engineering-led adoption.</a:t>
            </a:r>
          </a:p>
        </p:txBody>
      </p:sp>
    </p:spTree>
    <p:extLst>
      <p:ext uri="{BB962C8B-B14F-4D97-AF65-F5344CB8AC3E}">
        <p14:creationId xmlns:p14="http://schemas.microsoft.com/office/powerpoint/2010/main" val="3793024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Prostokąt zaokrąglony 77">
            <a:extLst>
              <a:ext uri="{FF2B5EF4-FFF2-40B4-BE49-F238E27FC236}">
                <a16:creationId xmlns:a16="http://schemas.microsoft.com/office/drawing/2014/main" id="{65DE64BB-C140-E34E-215F-A606FFEF1315}"/>
              </a:ext>
            </a:extLst>
          </p:cNvPr>
          <p:cNvSpPr/>
          <p:nvPr/>
        </p:nvSpPr>
        <p:spPr>
          <a:xfrm flipH="1">
            <a:off x="550861" y="2023354"/>
            <a:ext cx="7213408" cy="4285372"/>
          </a:xfrm>
          <a:prstGeom prst="roundRect">
            <a:avLst>
              <a:gd name="adj" fmla="val 1363"/>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ymbol zastępczy numeru slajdu 2">
            <a:extLst>
              <a:ext uri="{FF2B5EF4-FFF2-40B4-BE49-F238E27FC236}">
                <a16:creationId xmlns:a16="http://schemas.microsoft.com/office/drawing/2014/main" id="{7873A307-E38E-922C-A336-6BEA757A35C4}"/>
              </a:ext>
            </a:extLst>
          </p:cNvPr>
          <p:cNvSpPr>
            <a:spLocks noGrp="1"/>
          </p:cNvSpPr>
          <p:nvPr>
            <p:ph type="sldNum" sz="quarter" idx="10"/>
          </p:nvPr>
        </p:nvSpPr>
        <p:spPr/>
        <p:txBody>
          <a:bodyPr/>
          <a:lstStyle/>
          <a:p>
            <a:fld id="{4EE75B84-B7E0-4C4B-AC9D-894B0C074E7C}" type="slidenum">
              <a:rPr lang="en-PL" smtClean="0"/>
              <a:pPr/>
              <a:t>4</a:t>
            </a:fld>
            <a:endParaRPr lang="en-PL"/>
          </a:p>
        </p:txBody>
      </p:sp>
      <p:sp>
        <p:nvSpPr>
          <p:cNvPr id="14" name="Title 8">
            <a:extLst>
              <a:ext uri="{FF2B5EF4-FFF2-40B4-BE49-F238E27FC236}">
                <a16:creationId xmlns:a16="http://schemas.microsoft.com/office/drawing/2014/main" id="{0F4971F1-3FC6-936E-C43E-CDB3283B278F}"/>
              </a:ext>
            </a:extLst>
          </p:cNvPr>
          <p:cNvSpPr txBox="1">
            <a:spLocks/>
          </p:cNvSpPr>
          <p:nvPr/>
        </p:nvSpPr>
        <p:spPr>
          <a:xfrm>
            <a:off x="554038" y="553538"/>
            <a:ext cx="6495985" cy="886397"/>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b="1" kern="1200">
                <a:solidFill>
                  <a:schemeClr val="tx2"/>
                </a:solidFill>
                <a:latin typeface="+mj-lt"/>
                <a:ea typeface="+mj-ea"/>
                <a:cs typeface="+mj-cs"/>
              </a:defRPr>
            </a:lvl1pPr>
          </a:lstStyle>
          <a:p>
            <a:pPr algn="l"/>
            <a:r>
              <a:rPr lang="en-US" sz="3200" b="0">
                <a:solidFill>
                  <a:schemeClr val="accent6"/>
                </a:solidFill>
              </a:rPr>
              <a:t>AI in Software Development Potential vs Actual Realization</a:t>
            </a:r>
            <a:endParaRPr lang="en-GB" sz="3200" b="0" noProof="0">
              <a:solidFill>
                <a:schemeClr val="accent6"/>
              </a:solidFill>
              <a:cs typeface="Arial"/>
            </a:endParaRPr>
          </a:p>
        </p:txBody>
      </p:sp>
      <p:sp>
        <p:nvSpPr>
          <p:cNvPr id="15" name="pole tekstowe 14">
            <a:extLst>
              <a:ext uri="{FF2B5EF4-FFF2-40B4-BE49-F238E27FC236}">
                <a16:creationId xmlns:a16="http://schemas.microsoft.com/office/drawing/2014/main" id="{D4FE4FD6-EA88-DFD6-827C-DB3BA5453854}"/>
              </a:ext>
            </a:extLst>
          </p:cNvPr>
          <p:cNvSpPr txBox="1"/>
          <p:nvPr/>
        </p:nvSpPr>
        <p:spPr>
          <a:xfrm>
            <a:off x="698307" y="2102437"/>
            <a:ext cx="2211794" cy="461665"/>
          </a:xfrm>
          <a:prstGeom prst="rect">
            <a:avLst/>
          </a:prstGeom>
          <a:noFill/>
        </p:spPr>
        <p:txBody>
          <a:bodyPr wrap="square" lIns="0" rIns="0" rtlCol="0">
            <a:spAutoFit/>
          </a:bodyPr>
          <a:lstStyle/>
          <a:p>
            <a:r>
              <a:rPr lang="en-US" sz="1200" b="1">
                <a:solidFill>
                  <a:schemeClr val="accent6"/>
                </a:solidFill>
              </a:rPr>
              <a:t>Widespread Uptake, Variable Integration</a:t>
            </a:r>
            <a:endParaRPr lang="en-IN" sz="1200" b="1">
              <a:solidFill>
                <a:schemeClr val="accent6"/>
              </a:solidFill>
            </a:endParaRPr>
          </a:p>
        </p:txBody>
      </p:sp>
      <p:sp>
        <p:nvSpPr>
          <p:cNvPr id="19" name="Rectangle: Rounded Corners 13">
            <a:extLst>
              <a:ext uri="{FF2B5EF4-FFF2-40B4-BE49-F238E27FC236}">
                <a16:creationId xmlns:a16="http://schemas.microsoft.com/office/drawing/2014/main" id="{8D34E78E-C018-416D-C465-65E47700DECC}"/>
              </a:ext>
            </a:extLst>
          </p:cNvPr>
          <p:cNvSpPr/>
          <p:nvPr/>
        </p:nvSpPr>
        <p:spPr>
          <a:xfrm>
            <a:off x="698307" y="5052196"/>
            <a:ext cx="1079753" cy="49377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tx2"/>
                </a:solidFill>
                <a:effectLst/>
                <a:uLnTx/>
                <a:uFillTx/>
                <a:latin typeface="Arial" panose="020B0604020202020204"/>
                <a:ea typeface="+mn-ea"/>
                <a:cs typeface="+mn-cs"/>
              </a:rPr>
              <a:t>90%</a:t>
            </a:r>
            <a:endParaRPr kumimoji="0" lang="en-IN" sz="2400" b="1" i="0" u="none" strike="noStrike" kern="1200" cap="none" spc="0" normalizeH="0" baseline="0" noProof="0">
              <a:ln>
                <a:noFill/>
              </a:ln>
              <a:solidFill>
                <a:schemeClr val="tx2"/>
              </a:solidFill>
              <a:effectLst/>
              <a:uLnTx/>
              <a:uFillTx/>
              <a:latin typeface="Arial" panose="020B0604020202020204"/>
              <a:ea typeface="+mn-ea"/>
              <a:cs typeface="+mn-cs"/>
            </a:endParaRPr>
          </a:p>
        </p:txBody>
      </p:sp>
      <p:sp>
        <p:nvSpPr>
          <p:cNvPr id="20" name="TextBox 17">
            <a:extLst>
              <a:ext uri="{FF2B5EF4-FFF2-40B4-BE49-F238E27FC236}">
                <a16:creationId xmlns:a16="http://schemas.microsoft.com/office/drawing/2014/main" id="{D978952D-5F4F-1ECB-7741-7CC2CF1918E8}"/>
              </a:ext>
            </a:extLst>
          </p:cNvPr>
          <p:cNvSpPr txBox="1"/>
          <p:nvPr/>
        </p:nvSpPr>
        <p:spPr>
          <a:xfrm>
            <a:off x="698307" y="5497334"/>
            <a:ext cx="2228073" cy="553998"/>
          </a:xfrm>
          <a:prstGeom prst="rect">
            <a:avLst/>
          </a:prstGeom>
          <a:noFill/>
        </p:spPr>
        <p:txBody>
          <a:bodyPr wrap="square" lIns="0">
            <a:spAutoFit/>
          </a:bodyPr>
          <a:lstStyle/>
          <a:p>
            <a:pPr lvl="0">
              <a:defRPr/>
            </a:pPr>
            <a:r>
              <a:rPr lang="en-US" sz="1000">
                <a:solidFill>
                  <a:schemeClr val="accent6"/>
                </a:solidFill>
              </a:rPr>
              <a:t>of projects may introduce AI into the SDLC in the next two years, </a:t>
            </a:r>
            <a:r>
              <a:rPr lang="en-US" sz="1000" b="1">
                <a:solidFill>
                  <a:schemeClr val="accent6"/>
                </a:solidFill>
              </a:rPr>
              <a:t>but level of adoption vary</a:t>
            </a:r>
            <a:endParaRPr lang="en-IN" sz="1000" b="1">
              <a:solidFill>
                <a:schemeClr val="accent6"/>
              </a:solidFill>
            </a:endParaRPr>
          </a:p>
        </p:txBody>
      </p:sp>
      <p:sp>
        <p:nvSpPr>
          <p:cNvPr id="37" name="Rectangle: Rounded Corners 13">
            <a:extLst>
              <a:ext uri="{FF2B5EF4-FFF2-40B4-BE49-F238E27FC236}">
                <a16:creationId xmlns:a16="http://schemas.microsoft.com/office/drawing/2014/main" id="{CDBE2E42-FB5A-3ABC-CA5B-23E22A970F88}"/>
              </a:ext>
            </a:extLst>
          </p:cNvPr>
          <p:cNvSpPr/>
          <p:nvPr/>
        </p:nvSpPr>
        <p:spPr>
          <a:xfrm>
            <a:off x="698307" y="3906011"/>
            <a:ext cx="1079753" cy="49377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tx2"/>
                </a:solidFill>
                <a:effectLst/>
                <a:uLnTx/>
                <a:uFillTx/>
                <a:latin typeface="Arial" panose="020B0604020202020204"/>
                <a:ea typeface="+mn-ea"/>
                <a:cs typeface="+mn-cs"/>
              </a:rPr>
              <a:t>30%</a:t>
            </a:r>
            <a:endParaRPr kumimoji="0" lang="en-IN" sz="2400" b="1" i="0" u="none" strike="noStrike" kern="1200" cap="none" spc="0" normalizeH="0" baseline="0" noProof="0">
              <a:ln>
                <a:noFill/>
              </a:ln>
              <a:solidFill>
                <a:schemeClr val="tx2"/>
              </a:solidFill>
              <a:effectLst/>
              <a:uLnTx/>
              <a:uFillTx/>
              <a:latin typeface="Arial" panose="020B0604020202020204"/>
              <a:ea typeface="+mn-ea"/>
              <a:cs typeface="+mn-cs"/>
            </a:endParaRPr>
          </a:p>
        </p:txBody>
      </p:sp>
      <p:sp>
        <p:nvSpPr>
          <p:cNvPr id="38" name="TextBox 17">
            <a:extLst>
              <a:ext uri="{FF2B5EF4-FFF2-40B4-BE49-F238E27FC236}">
                <a16:creationId xmlns:a16="http://schemas.microsoft.com/office/drawing/2014/main" id="{87246C92-A79E-5A80-3649-7944E0530C4B}"/>
              </a:ext>
            </a:extLst>
          </p:cNvPr>
          <p:cNvSpPr txBox="1"/>
          <p:nvPr/>
        </p:nvSpPr>
        <p:spPr>
          <a:xfrm>
            <a:off x="698307" y="4498780"/>
            <a:ext cx="2228073" cy="400110"/>
          </a:xfrm>
          <a:prstGeom prst="rect">
            <a:avLst/>
          </a:prstGeom>
          <a:noFill/>
        </p:spPr>
        <p:txBody>
          <a:bodyPr wrap="square" lIns="0">
            <a:spAutoFit/>
          </a:bodyPr>
          <a:lstStyle/>
          <a:p>
            <a:pPr lvl="0">
              <a:defRPr/>
            </a:pPr>
            <a:r>
              <a:rPr lang="en-US" sz="1000">
                <a:solidFill>
                  <a:schemeClr val="accent6"/>
                </a:solidFill>
              </a:rPr>
              <a:t>of developers actively advocate for AI tools (GitHub)</a:t>
            </a:r>
            <a:endParaRPr lang="en-IN" sz="1000">
              <a:solidFill>
                <a:schemeClr val="accent6"/>
              </a:solidFill>
            </a:endParaRPr>
          </a:p>
        </p:txBody>
      </p:sp>
      <p:sp>
        <p:nvSpPr>
          <p:cNvPr id="40" name="Rectangle: Rounded Corners 13">
            <a:extLst>
              <a:ext uri="{FF2B5EF4-FFF2-40B4-BE49-F238E27FC236}">
                <a16:creationId xmlns:a16="http://schemas.microsoft.com/office/drawing/2014/main" id="{2EDEC718-7F15-B5AD-AD85-D661A6FB0900}"/>
              </a:ext>
            </a:extLst>
          </p:cNvPr>
          <p:cNvSpPr/>
          <p:nvPr/>
        </p:nvSpPr>
        <p:spPr>
          <a:xfrm>
            <a:off x="698307" y="2803252"/>
            <a:ext cx="1079753" cy="49377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tx2"/>
                </a:solidFill>
                <a:effectLst/>
                <a:uLnTx/>
                <a:uFillTx/>
                <a:latin typeface="Arial" panose="020B0604020202020204"/>
                <a:ea typeface="+mn-ea"/>
                <a:cs typeface="+mn-cs"/>
              </a:rPr>
              <a:t>55%</a:t>
            </a:r>
            <a:endParaRPr kumimoji="0" lang="en-IN" sz="2400" b="1" i="0" u="none" strike="noStrike" kern="1200" cap="none" spc="0" normalizeH="0" baseline="0" noProof="0">
              <a:ln>
                <a:noFill/>
              </a:ln>
              <a:solidFill>
                <a:schemeClr val="tx2"/>
              </a:solidFill>
              <a:effectLst/>
              <a:uLnTx/>
              <a:uFillTx/>
              <a:latin typeface="Arial" panose="020B0604020202020204"/>
              <a:ea typeface="+mn-ea"/>
              <a:cs typeface="+mn-cs"/>
            </a:endParaRPr>
          </a:p>
        </p:txBody>
      </p:sp>
      <p:sp>
        <p:nvSpPr>
          <p:cNvPr id="41" name="TextBox 17">
            <a:extLst>
              <a:ext uri="{FF2B5EF4-FFF2-40B4-BE49-F238E27FC236}">
                <a16:creationId xmlns:a16="http://schemas.microsoft.com/office/drawing/2014/main" id="{3C6E0616-FBEA-E62D-D475-4A095475C580}"/>
              </a:ext>
            </a:extLst>
          </p:cNvPr>
          <p:cNvSpPr txBox="1"/>
          <p:nvPr/>
        </p:nvSpPr>
        <p:spPr>
          <a:xfrm>
            <a:off x="698307" y="3243559"/>
            <a:ext cx="2228073" cy="553998"/>
          </a:xfrm>
          <a:prstGeom prst="rect">
            <a:avLst/>
          </a:prstGeom>
          <a:noFill/>
        </p:spPr>
        <p:txBody>
          <a:bodyPr wrap="square" lIns="0">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1000" b="0" i="0" u="none" strike="noStrike" kern="1200" cap="none" spc="0" normalizeH="0" baseline="0" noProof="0">
                <a:ln>
                  <a:noFill/>
                </a:ln>
                <a:solidFill>
                  <a:schemeClr val="accent6"/>
                </a:solidFill>
                <a:effectLst/>
                <a:uLnTx/>
                <a:uFillTx/>
                <a:latin typeface="Arial" panose="020B0604020202020204"/>
                <a:ea typeface="+mn-ea"/>
                <a:cs typeface="+mn-cs"/>
              </a:rPr>
              <a:t>of companies have truly embedded AI into their workflows (McKinsey, as of 2023)</a:t>
            </a:r>
            <a:endParaRPr kumimoji="0" lang="en-IN" sz="1000" b="0" i="0" u="none" strike="noStrike" kern="1200" cap="none" spc="0" normalizeH="0" baseline="0" noProof="0">
              <a:ln>
                <a:noFill/>
              </a:ln>
              <a:solidFill>
                <a:schemeClr val="accent6"/>
              </a:solidFill>
              <a:effectLst/>
              <a:uLnTx/>
              <a:uFillTx/>
              <a:latin typeface="Arial" panose="020B0604020202020204"/>
              <a:ea typeface="+mn-ea"/>
              <a:cs typeface="+mn-cs"/>
            </a:endParaRPr>
          </a:p>
        </p:txBody>
      </p:sp>
      <p:sp>
        <p:nvSpPr>
          <p:cNvPr id="46" name="pole tekstowe 45">
            <a:extLst>
              <a:ext uri="{FF2B5EF4-FFF2-40B4-BE49-F238E27FC236}">
                <a16:creationId xmlns:a16="http://schemas.microsoft.com/office/drawing/2014/main" id="{15400547-B991-C9FC-DB02-419A2548EE64}"/>
              </a:ext>
            </a:extLst>
          </p:cNvPr>
          <p:cNvSpPr txBox="1"/>
          <p:nvPr/>
        </p:nvSpPr>
        <p:spPr>
          <a:xfrm>
            <a:off x="3130155" y="2100066"/>
            <a:ext cx="2211794" cy="461665"/>
          </a:xfrm>
          <a:prstGeom prst="rect">
            <a:avLst/>
          </a:prstGeom>
          <a:noFill/>
        </p:spPr>
        <p:txBody>
          <a:bodyPr wrap="square" lIns="0" rIns="0" rtlCol="0">
            <a:spAutoFit/>
          </a:bodyPr>
          <a:lstStyle/>
          <a:p>
            <a:pPr lvl="0">
              <a:defRPr/>
            </a:pPr>
            <a:r>
              <a:rPr lang="en-US" sz="1200" b="1">
                <a:solidFill>
                  <a:schemeClr val="accent6"/>
                </a:solidFill>
              </a:rPr>
              <a:t>Quality &amp; Efficiency </a:t>
            </a:r>
            <a:br>
              <a:rPr lang="en-US" sz="1200" b="1">
                <a:solidFill>
                  <a:schemeClr val="accent6"/>
                </a:solidFill>
              </a:rPr>
            </a:br>
            <a:r>
              <a:rPr lang="en-US" sz="1200" b="1">
                <a:solidFill>
                  <a:schemeClr val="accent6"/>
                </a:solidFill>
              </a:rPr>
              <a:t>Gains</a:t>
            </a:r>
            <a:endParaRPr lang="en-IN" sz="1200" b="1">
              <a:solidFill>
                <a:schemeClr val="accent6"/>
              </a:solidFill>
            </a:endParaRPr>
          </a:p>
        </p:txBody>
      </p:sp>
      <p:sp>
        <p:nvSpPr>
          <p:cNvPr id="48" name="Rectangle: Rounded Corners 13">
            <a:extLst>
              <a:ext uri="{FF2B5EF4-FFF2-40B4-BE49-F238E27FC236}">
                <a16:creationId xmlns:a16="http://schemas.microsoft.com/office/drawing/2014/main" id="{554CCCAF-BA7E-5216-A21C-70AFB002594A}"/>
              </a:ext>
            </a:extLst>
          </p:cNvPr>
          <p:cNvSpPr/>
          <p:nvPr/>
        </p:nvSpPr>
        <p:spPr>
          <a:xfrm>
            <a:off x="3130155" y="5040097"/>
            <a:ext cx="2208618" cy="49377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lvl="0">
              <a:defRPr/>
            </a:pPr>
            <a:r>
              <a:rPr lang="en-US" sz="1600" b="1">
                <a:solidFill>
                  <a:schemeClr val="tx2"/>
                </a:solidFill>
              </a:rPr>
              <a:t>DORA’s 2024 State </a:t>
            </a:r>
            <a:endParaRPr kumimoji="0" lang="en-IN" sz="1600" b="1" i="0" u="none" strike="noStrike" kern="1200" cap="none" spc="0" normalizeH="0" baseline="0" noProof="0">
              <a:ln>
                <a:noFill/>
              </a:ln>
              <a:solidFill>
                <a:schemeClr val="tx2"/>
              </a:solidFill>
              <a:effectLst/>
              <a:uLnTx/>
              <a:uFillTx/>
              <a:latin typeface="Arial" panose="020B0604020202020204"/>
              <a:ea typeface="+mn-ea"/>
              <a:cs typeface="+mn-cs"/>
            </a:endParaRPr>
          </a:p>
        </p:txBody>
      </p:sp>
      <p:sp>
        <p:nvSpPr>
          <p:cNvPr id="49" name="TextBox 17">
            <a:extLst>
              <a:ext uri="{FF2B5EF4-FFF2-40B4-BE49-F238E27FC236}">
                <a16:creationId xmlns:a16="http://schemas.microsoft.com/office/drawing/2014/main" id="{BD7E87D6-33EE-191E-421A-2CA8466E520F}"/>
              </a:ext>
            </a:extLst>
          </p:cNvPr>
          <p:cNvSpPr txBox="1"/>
          <p:nvPr/>
        </p:nvSpPr>
        <p:spPr>
          <a:xfrm>
            <a:off x="3130155" y="5494963"/>
            <a:ext cx="2228073" cy="707886"/>
          </a:xfrm>
          <a:prstGeom prst="rect">
            <a:avLst/>
          </a:prstGeom>
          <a:noFill/>
        </p:spPr>
        <p:txBody>
          <a:bodyPr wrap="square" lIns="0">
            <a:spAutoFit/>
          </a:bodyPr>
          <a:lstStyle/>
          <a:p>
            <a:pPr lvl="0">
              <a:defRPr/>
            </a:pPr>
            <a:r>
              <a:rPr lang="en-US" sz="1000" b="1">
                <a:solidFill>
                  <a:schemeClr val="accent6"/>
                </a:solidFill>
              </a:rPr>
              <a:t>of DevOps Report shows that AI improves flow and </a:t>
            </a:r>
            <a:r>
              <a:rPr lang="en-US" sz="1000">
                <a:solidFill>
                  <a:schemeClr val="accent6"/>
                </a:solidFill>
              </a:rPr>
              <a:t>job satisfaction, but warns of </a:t>
            </a:r>
            <a:r>
              <a:rPr lang="en-US" sz="1000" b="1">
                <a:solidFill>
                  <a:schemeClr val="accent6"/>
                </a:solidFill>
              </a:rPr>
              <a:t>delivery setbacks when governance is lacking</a:t>
            </a:r>
            <a:endParaRPr lang="en-IN" sz="1000" b="1">
              <a:solidFill>
                <a:schemeClr val="accent6"/>
              </a:solidFill>
            </a:endParaRPr>
          </a:p>
        </p:txBody>
      </p:sp>
      <p:sp>
        <p:nvSpPr>
          <p:cNvPr id="52" name="TextBox 17">
            <a:extLst>
              <a:ext uri="{FF2B5EF4-FFF2-40B4-BE49-F238E27FC236}">
                <a16:creationId xmlns:a16="http://schemas.microsoft.com/office/drawing/2014/main" id="{FB0F9659-7D8F-198A-C7C3-0976DE4BB386}"/>
              </a:ext>
            </a:extLst>
          </p:cNvPr>
          <p:cNvSpPr txBox="1"/>
          <p:nvPr/>
        </p:nvSpPr>
        <p:spPr>
          <a:xfrm>
            <a:off x="3130155" y="4340809"/>
            <a:ext cx="2069123" cy="553998"/>
          </a:xfrm>
          <a:prstGeom prst="rect">
            <a:avLst/>
          </a:prstGeom>
          <a:noFill/>
        </p:spPr>
        <p:txBody>
          <a:bodyPr wrap="square" lIns="0">
            <a:spAutoFit/>
          </a:bodyPr>
          <a:lstStyle/>
          <a:p>
            <a:pPr lvl="0">
              <a:defRPr/>
            </a:pPr>
            <a:r>
              <a:rPr lang="en-US" sz="1000">
                <a:solidFill>
                  <a:schemeClr val="accent6"/>
                </a:solidFill>
              </a:rPr>
              <a:t>highlights risks around design, governance, and quality </a:t>
            </a:r>
          </a:p>
          <a:p>
            <a:pPr lvl="0">
              <a:defRPr/>
            </a:pPr>
            <a:r>
              <a:rPr lang="en-US" sz="1000">
                <a:solidFill>
                  <a:schemeClr val="accent6"/>
                </a:solidFill>
              </a:rPr>
              <a:t>assurance gaps</a:t>
            </a:r>
            <a:endParaRPr lang="en-IN" sz="1000">
              <a:solidFill>
                <a:schemeClr val="accent6"/>
              </a:solidFill>
            </a:endParaRPr>
          </a:p>
        </p:txBody>
      </p:sp>
      <p:sp>
        <p:nvSpPr>
          <p:cNvPr id="54" name="Rectangle: Rounded Corners 13">
            <a:extLst>
              <a:ext uri="{FF2B5EF4-FFF2-40B4-BE49-F238E27FC236}">
                <a16:creationId xmlns:a16="http://schemas.microsoft.com/office/drawing/2014/main" id="{7B461E32-941A-7390-9E2C-8C286AD937BB}"/>
              </a:ext>
            </a:extLst>
          </p:cNvPr>
          <p:cNvSpPr/>
          <p:nvPr/>
        </p:nvSpPr>
        <p:spPr>
          <a:xfrm>
            <a:off x="3130155" y="2800881"/>
            <a:ext cx="1825932" cy="49377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tx2"/>
                </a:solidFill>
                <a:effectLst/>
                <a:uLnTx/>
                <a:uFillTx/>
                <a:latin typeface="Arial" panose="020B0604020202020204"/>
                <a:ea typeface="+mn-ea"/>
                <a:cs typeface="+mn-cs"/>
              </a:rPr>
              <a:t>20-50%</a:t>
            </a:r>
            <a:endParaRPr kumimoji="0" lang="en-IN" sz="2400" b="1" i="0" u="none" strike="noStrike" kern="1200" cap="none" spc="0" normalizeH="0" baseline="0" noProof="0">
              <a:ln>
                <a:noFill/>
              </a:ln>
              <a:solidFill>
                <a:schemeClr val="tx2"/>
              </a:solidFill>
              <a:effectLst/>
              <a:uLnTx/>
              <a:uFillTx/>
              <a:latin typeface="Arial" panose="020B0604020202020204"/>
              <a:ea typeface="+mn-ea"/>
              <a:cs typeface="+mn-cs"/>
            </a:endParaRPr>
          </a:p>
        </p:txBody>
      </p:sp>
      <p:sp>
        <p:nvSpPr>
          <p:cNvPr id="55" name="TextBox 17">
            <a:extLst>
              <a:ext uri="{FF2B5EF4-FFF2-40B4-BE49-F238E27FC236}">
                <a16:creationId xmlns:a16="http://schemas.microsoft.com/office/drawing/2014/main" id="{C93E5DA4-7715-7DD4-8A94-08D2BCAF87F4}"/>
              </a:ext>
            </a:extLst>
          </p:cNvPr>
          <p:cNvSpPr txBox="1"/>
          <p:nvPr/>
        </p:nvSpPr>
        <p:spPr>
          <a:xfrm>
            <a:off x="3130155" y="3397447"/>
            <a:ext cx="2228073" cy="400110"/>
          </a:xfrm>
          <a:prstGeom prst="rect">
            <a:avLst/>
          </a:prstGeom>
          <a:noFill/>
        </p:spPr>
        <p:txBody>
          <a:bodyPr wrap="square" lIns="0">
            <a:spAutoFit/>
          </a:bodyPr>
          <a:lstStyle/>
          <a:p>
            <a:pPr lvl="0">
              <a:defRPr/>
            </a:pPr>
            <a:r>
              <a:rPr lang="en-US" sz="1000">
                <a:solidFill>
                  <a:schemeClr val="accent6"/>
                </a:solidFill>
              </a:rPr>
              <a:t>Estimated speed increase </a:t>
            </a:r>
          </a:p>
          <a:p>
            <a:pPr lvl="0">
              <a:defRPr/>
            </a:pPr>
            <a:r>
              <a:rPr lang="en-US" sz="1000">
                <a:solidFill>
                  <a:schemeClr val="accent6"/>
                </a:solidFill>
              </a:rPr>
              <a:t>in development teams</a:t>
            </a:r>
            <a:endParaRPr lang="en-IN" sz="1000">
              <a:solidFill>
                <a:schemeClr val="accent6"/>
              </a:solidFill>
            </a:endParaRPr>
          </a:p>
        </p:txBody>
      </p:sp>
      <p:sp>
        <p:nvSpPr>
          <p:cNvPr id="56" name="pole tekstowe 55">
            <a:extLst>
              <a:ext uri="{FF2B5EF4-FFF2-40B4-BE49-F238E27FC236}">
                <a16:creationId xmlns:a16="http://schemas.microsoft.com/office/drawing/2014/main" id="{A3A103DD-B363-C799-71E8-4A69A0F60C35}"/>
              </a:ext>
            </a:extLst>
          </p:cNvPr>
          <p:cNvSpPr txBox="1"/>
          <p:nvPr/>
        </p:nvSpPr>
        <p:spPr>
          <a:xfrm>
            <a:off x="5536194" y="2121604"/>
            <a:ext cx="2211794" cy="461665"/>
          </a:xfrm>
          <a:prstGeom prst="rect">
            <a:avLst/>
          </a:prstGeom>
          <a:noFill/>
        </p:spPr>
        <p:txBody>
          <a:bodyPr wrap="square" lIns="0" rIns="0" rtlCol="0">
            <a:spAutoFit/>
          </a:bodyPr>
          <a:lstStyle/>
          <a:p>
            <a:pPr lvl="0">
              <a:defRPr/>
            </a:pPr>
            <a:r>
              <a:rPr lang="en-US" sz="1200" b="1">
                <a:solidFill>
                  <a:schemeClr val="accent6"/>
                </a:solidFill>
              </a:rPr>
              <a:t>Strategic Limitations </a:t>
            </a:r>
            <a:br>
              <a:rPr lang="en-US" sz="1200" b="1">
                <a:solidFill>
                  <a:schemeClr val="accent6"/>
                </a:solidFill>
              </a:rPr>
            </a:br>
            <a:r>
              <a:rPr lang="en-US" sz="1200" b="1">
                <a:solidFill>
                  <a:schemeClr val="accent6"/>
                </a:solidFill>
              </a:rPr>
              <a:t>&amp; Friction</a:t>
            </a:r>
            <a:endParaRPr lang="en-IN" sz="1200" b="1">
              <a:solidFill>
                <a:schemeClr val="accent6"/>
              </a:solidFill>
            </a:endParaRPr>
          </a:p>
        </p:txBody>
      </p:sp>
      <p:sp>
        <p:nvSpPr>
          <p:cNvPr id="61" name="Rectangle: Rounded Corners 13">
            <a:extLst>
              <a:ext uri="{FF2B5EF4-FFF2-40B4-BE49-F238E27FC236}">
                <a16:creationId xmlns:a16="http://schemas.microsoft.com/office/drawing/2014/main" id="{202C8EAC-8E49-425A-93E1-0D82A06D0F37}"/>
              </a:ext>
            </a:extLst>
          </p:cNvPr>
          <p:cNvSpPr/>
          <p:nvPr/>
        </p:nvSpPr>
        <p:spPr>
          <a:xfrm>
            <a:off x="5536194" y="3915450"/>
            <a:ext cx="2039939" cy="49377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lvl="0">
              <a:defRPr/>
            </a:pPr>
            <a:r>
              <a:rPr lang="en-US" sz="1600" b="1">
                <a:solidFill>
                  <a:schemeClr val="tx2"/>
                </a:solidFill>
              </a:rPr>
              <a:t>GitHub’s enterprise</a:t>
            </a:r>
            <a:endParaRPr kumimoji="0" lang="en-IN" sz="1600" b="1" i="0" u="none" strike="noStrike" kern="1200" cap="none" spc="0" normalizeH="0" baseline="0" noProof="0">
              <a:ln>
                <a:noFill/>
              </a:ln>
              <a:solidFill>
                <a:schemeClr val="tx2"/>
              </a:solidFill>
              <a:effectLst/>
              <a:uLnTx/>
              <a:uFillTx/>
              <a:latin typeface="Arial" panose="020B0604020202020204"/>
              <a:ea typeface="+mn-ea"/>
              <a:cs typeface="+mn-cs"/>
            </a:endParaRPr>
          </a:p>
        </p:txBody>
      </p:sp>
      <p:sp>
        <p:nvSpPr>
          <p:cNvPr id="62" name="TextBox 17">
            <a:extLst>
              <a:ext uri="{FF2B5EF4-FFF2-40B4-BE49-F238E27FC236}">
                <a16:creationId xmlns:a16="http://schemas.microsoft.com/office/drawing/2014/main" id="{9A85E920-00C9-F721-556B-7A78190E7F24}"/>
              </a:ext>
            </a:extLst>
          </p:cNvPr>
          <p:cNvSpPr txBox="1"/>
          <p:nvPr/>
        </p:nvSpPr>
        <p:spPr>
          <a:xfrm>
            <a:off x="5536194" y="4332211"/>
            <a:ext cx="2228073" cy="553998"/>
          </a:xfrm>
          <a:prstGeom prst="rect">
            <a:avLst/>
          </a:prstGeom>
          <a:noFill/>
        </p:spPr>
        <p:txBody>
          <a:bodyPr wrap="square" lIns="0">
            <a:spAutoFit/>
          </a:bodyPr>
          <a:lstStyle/>
          <a:p>
            <a:pPr lvl="0">
              <a:defRPr/>
            </a:pPr>
            <a:r>
              <a:rPr lang="en-US" sz="1000">
                <a:solidFill>
                  <a:schemeClr val="accent6"/>
                </a:solidFill>
              </a:rPr>
              <a:t>survey points to governance, policy, and standardization as key blockers to adoption</a:t>
            </a:r>
            <a:endParaRPr lang="en-IN" sz="1000">
              <a:solidFill>
                <a:schemeClr val="accent6"/>
              </a:solidFill>
            </a:endParaRPr>
          </a:p>
        </p:txBody>
      </p:sp>
      <p:sp>
        <p:nvSpPr>
          <p:cNvPr id="64" name="Rectangle: Rounded Corners 13">
            <a:extLst>
              <a:ext uri="{FF2B5EF4-FFF2-40B4-BE49-F238E27FC236}">
                <a16:creationId xmlns:a16="http://schemas.microsoft.com/office/drawing/2014/main" id="{2DA0EF10-BF4A-1E6C-0DC7-E0CB619ED6AD}"/>
              </a:ext>
            </a:extLst>
          </p:cNvPr>
          <p:cNvSpPr/>
          <p:nvPr/>
        </p:nvSpPr>
        <p:spPr>
          <a:xfrm>
            <a:off x="5536194" y="2822419"/>
            <a:ext cx="1245514" cy="49377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lvl="0">
              <a:defRPr/>
            </a:pPr>
            <a:r>
              <a:rPr lang="en-US" sz="2400" b="1">
                <a:solidFill>
                  <a:schemeClr val="tx2"/>
                </a:solidFill>
              </a:rPr>
              <a:t>~26%</a:t>
            </a:r>
            <a:endParaRPr lang="en-IN" sz="2400" b="1">
              <a:solidFill>
                <a:schemeClr val="tx2"/>
              </a:solidFill>
            </a:endParaRPr>
          </a:p>
        </p:txBody>
      </p:sp>
      <p:sp>
        <p:nvSpPr>
          <p:cNvPr id="65" name="TextBox 17">
            <a:extLst>
              <a:ext uri="{FF2B5EF4-FFF2-40B4-BE49-F238E27FC236}">
                <a16:creationId xmlns:a16="http://schemas.microsoft.com/office/drawing/2014/main" id="{C32462C4-EEA3-CEB7-D94E-6383DADA2E1F}"/>
              </a:ext>
            </a:extLst>
          </p:cNvPr>
          <p:cNvSpPr txBox="1"/>
          <p:nvPr/>
        </p:nvSpPr>
        <p:spPr>
          <a:xfrm>
            <a:off x="5536194" y="3397447"/>
            <a:ext cx="2228073" cy="400110"/>
          </a:xfrm>
          <a:prstGeom prst="rect">
            <a:avLst/>
          </a:prstGeom>
          <a:noFill/>
        </p:spPr>
        <p:txBody>
          <a:bodyPr wrap="square" lIns="0">
            <a:spAutoFit/>
          </a:bodyPr>
          <a:lstStyle/>
          <a:p>
            <a:pPr lvl="0">
              <a:defRPr/>
            </a:pPr>
            <a:r>
              <a:rPr lang="en-US" sz="1000">
                <a:solidFill>
                  <a:schemeClr val="accent6"/>
                </a:solidFill>
              </a:rPr>
              <a:t>of companies have scales </a:t>
            </a:r>
          </a:p>
          <a:p>
            <a:pPr lvl="0">
              <a:defRPr/>
            </a:pPr>
            <a:r>
              <a:rPr lang="en-US" sz="1000">
                <a:solidFill>
                  <a:schemeClr val="accent6"/>
                </a:solidFill>
              </a:rPr>
              <a:t>AI beyond pilot phases (BCG)</a:t>
            </a:r>
            <a:endParaRPr lang="en-IN" sz="1000">
              <a:solidFill>
                <a:schemeClr val="accent6"/>
              </a:solidFill>
            </a:endParaRPr>
          </a:p>
        </p:txBody>
      </p:sp>
      <p:sp>
        <p:nvSpPr>
          <p:cNvPr id="73" name="TextBox 17">
            <a:extLst>
              <a:ext uri="{FF2B5EF4-FFF2-40B4-BE49-F238E27FC236}">
                <a16:creationId xmlns:a16="http://schemas.microsoft.com/office/drawing/2014/main" id="{41669F08-9526-32D3-9DFF-173AF90D88AC}"/>
              </a:ext>
            </a:extLst>
          </p:cNvPr>
          <p:cNvSpPr txBox="1"/>
          <p:nvPr/>
        </p:nvSpPr>
        <p:spPr>
          <a:xfrm>
            <a:off x="3130155" y="3957154"/>
            <a:ext cx="2228073" cy="342145"/>
          </a:xfrm>
          <a:prstGeom prst="rect">
            <a:avLst/>
          </a:prstGeom>
          <a:noFill/>
        </p:spPr>
        <p:txBody>
          <a:bodyPr wrap="square" lIns="0">
            <a:spAutoFit/>
          </a:bodyPr>
          <a:lstStyle/>
          <a:p>
            <a:pPr lvl="0">
              <a:lnSpc>
                <a:spcPct val="110000"/>
              </a:lnSpc>
              <a:defRPr/>
            </a:pPr>
            <a:r>
              <a:rPr lang="en-US" sz="1600" b="1">
                <a:solidFill>
                  <a:schemeClr val="tx2"/>
                </a:solidFill>
              </a:rPr>
              <a:t>Deloitte</a:t>
            </a:r>
            <a:endParaRPr lang="en-IN" sz="1600" b="1">
              <a:solidFill>
                <a:schemeClr val="tx2"/>
              </a:solidFill>
            </a:endParaRPr>
          </a:p>
        </p:txBody>
      </p:sp>
      <p:sp>
        <p:nvSpPr>
          <p:cNvPr id="74" name="Prostokąt zaokrąglony 73">
            <a:extLst>
              <a:ext uri="{FF2B5EF4-FFF2-40B4-BE49-F238E27FC236}">
                <a16:creationId xmlns:a16="http://schemas.microsoft.com/office/drawing/2014/main" id="{ED617F36-48F9-E4AC-FF49-B24B2B035DEC}"/>
              </a:ext>
            </a:extLst>
          </p:cNvPr>
          <p:cNvSpPr/>
          <p:nvPr/>
        </p:nvSpPr>
        <p:spPr>
          <a:xfrm>
            <a:off x="7866058" y="2023354"/>
            <a:ext cx="3781630" cy="4285372"/>
          </a:xfrm>
          <a:prstGeom prst="roundRect">
            <a:avLst>
              <a:gd name="adj" fmla="val 1363"/>
            </a:avLst>
          </a:prstGeom>
          <a:solidFill>
            <a:srgbClr val="150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Łącznik prosty 75">
            <a:extLst>
              <a:ext uri="{FF2B5EF4-FFF2-40B4-BE49-F238E27FC236}">
                <a16:creationId xmlns:a16="http://schemas.microsoft.com/office/drawing/2014/main" id="{2BF749B9-0370-F135-F767-21BE7602DC2A}"/>
              </a:ext>
            </a:extLst>
          </p:cNvPr>
          <p:cNvCxnSpPr>
            <a:cxnSpLocks/>
          </p:cNvCxnSpPr>
          <p:nvPr/>
        </p:nvCxnSpPr>
        <p:spPr>
          <a:xfrm>
            <a:off x="698306" y="5018822"/>
            <a:ext cx="6897284"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7" name="Łącznik prosty 76">
            <a:extLst>
              <a:ext uri="{FF2B5EF4-FFF2-40B4-BE49-F238E27FC236}">
                <a16:creationId xmlns:a16="http://schemas.microsoft.com/office/drawing/2014/main" id="{8556706D-D641-5C45-211A-5F403368847C}"/>
              </a:ext>
            </a:extLst>
          </p:cNvPr>
          <p:cNvCxnSpPr>
            <a:cxnSpLocks/>
          </p:cNvCxnSpPr>
          <p:nvPr/>
        </p:nvCxnSpPr>
        <p:spPr>
          <a:xfrm>
            <a:off x="698306" y="3868366"/>
            <a:ext cx="6897284"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82" name="pole tekstowe 81">
            <a:extLst>
              <a:ext uri="{FF2B5EF4-FFF2-40B4-BE49-F238E27FC236}">
                <a16:creationId xmlns:a16="http://schemas.microsoft.com/office/drawing/2014/main" id="{BF40F47F-DD8F-C2AE-65C1-A4DC76015716}"/>
              </a:ext>
            </a:extLst>
          </p:cNvPr>
          <p:cNvSpPr txBox="1"/>
          <p:nvPr/>
        </p:nvSpPr>
        <p:spPr>
          <a:xfrm>
            <a:off x="8178567" y="2121604"/>
            <a:ext cx="3222249" cy="461665"/>
          </a:xfrm>
          <a:prstGeom prst="rect">
            <a:avLst/>
          </a:prstGeom>
          <a:noFill/>
        </p:spPr>
        <p:txBody>
          <a:bodyPr wrap="square" lIns="0" rIns="0" rtlCol="0">
            <a:spAutoFit/>
          </a:bodyPr>
          <a:lstStyle/>
          <a:p>
            <a:pPr lvl="0">
              <a:defRPr/>
            </a:pPr>
            <a:r>
              <a:rPr lang="en-US" sz="1200" b="1">
                <a:solidFill>
                  <a:schemeClr val="bg1"/>
                </a:solidFill>
                <a:latin typeface="Arial" panose="020B0604020202020204" pitchFamily="34" charset="0"/>
                <a:cs typeface="Arial" panose="020B0604020202020204" pitchFamily="34" charset="0"/>
              </a:rPr>
              <a:t>Maturity Stage</a:t>
            </a:r>
          </a:p>
          <a:p>
            <a:pPr lvl="0">
              <a:defRPr/>
            </a:pPr>
            <a:r>
              <a:rPr lang="en-US" sz="1200" b="1">
                <a:solidFill>
                  <a:schemeClr val="bg1"/>
                </a:solidFill>
                <a:latin typeface="Arial" panose="020B0604020202020204" pitchFamily="34" charset="0"/>
                <a:cs typeface="Arial" panose="020B0604020202020204" pitchFamily="34" charset="0"/>
              </a:rPr>
              <a:t>From Experimentation to Early Scaling</a:t>
            </a:r>
          </a:p>
        </p:txBody>
      </p:sp>
      <p:sp>
        <p:nvSpPr>
          <p:cNvPr id="83" name="TextBox 40">
            <a:extLst>
              <a:ext uri="{FF2B5EF4-FFF2-40B4-BE49-F238E27FC236}">
                <a16:creationId xmlns:a16="http://schemas.microsoft.com/office/drawing/2014/main" id="{C42814DB-C8AC-9546-19FE-1883D572D1E2}"/>
              </a:ext>
            </a:extLst>
          </p:cNvPr>
          <p:cNvSpPr txBox="1"/>
          <p:nvPr/>
        </p:nvSpPr>
        <p:spPr>
          <a:xfrm>
            <a:off x="8752165" y="2974101"/>
            <a:ext cx="2772484" cy="694163"/>
          </a:xfrm>
          <a:prstGeom prst="rect">
            <a:avLst/>
          </a:prstGeom>
          <a:noFill/>
        </p:spPr>
        <p:txBody>
          <a:bodyPr wrap="square">
            <a:noAutofit/>
          </a:bodyPr>
          <a:lstStyle/>
          <a:p>
            <a:pPr marL="0" marR="0" lvl="0" indent="0" defTabSz="914400" rtl="0" eaLnBrk="1" fontAlgn="auto" latinLnBrk="0" hangingPunct="1">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Widespread Experimentation</a:t>
            </a:r>
          </a:p>
          <a:p>
            <a:pPr marL="0" marR="0" lvl="0" indent="0" defTabSz="914400" rtl="0" eaLnBrk="1" fontAlgn="auto" latinLnBrk="0" hangingPunct="1">
              <a:spcBef>
                <a:spcPts val="5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Tool adoption is nearly universal among developers</a:t>
            </a:r>
            <a:endParaRPr kumimoji="0" lang="en-IN"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TextBox 41">
            <a:extLst>
              <a:ext uri="{FF2B5EF4-FFF2-40B4-BE49-F238E27FC236}">
                <a16:creationId xmlns:a16="http://schemas.microsoft.com/office/drawing/2014/main" id="{3DE8B9AB-8895-36FB-597F-267BA32456B4}"/>
              </a:ext>
            </a:extLst>
          </p:cNvPr>
          <p:cNvSpPr txBox="1"/>
          <p:nvPr/>
        </p:nvSpPr>
        <p:spPr>
          <a:xfrm>
            <a:off x="8752165" y="4062817"/>
            <a:ext cx="2697292" cy="671939"/>
          </a:xfrm>
          <a:prstGeom prst="rect">
            <a:avLst/>
          </a:prstGeom>
          <a:noFill/>
        </p:spPr>
        <p:txBody>
          <a:bodyPr wrap="square">
            <a:noAutofit/>
          </a:bodyPr>
          <a:lstStyle/>
          <a:p>
            <a:pPr marL="0" marR="0" lvl="0" indent="0" defTabSz="914400" rtl="0" eaLnBrk="1" fontAlgn="auto" latinLnBrk="0" hangingPunct="1">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Variable Strategic Embedding</a:t>
            </a:r>
          </a:p>
          <a:p>
            <a:pPr marL="0" marR="0" lvl="0" indent="0" defTabSz="914400" rtl="0" eaLnBrk="1" fontAlgn="auto" latinLnBrk="0" hangingPunct="1">
              <a:spcBef>
                <a:spcPts val="5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Some companies scale; many remain in pilot phases with limited governance.</a:t>
            </a:r>
            <a:endParaRPr kumimoji="0" lang="en-IN"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TextBox 42">
            <a:extLst>
              <a:ext uri="{FF2B5EF4-FFF2-40B4-BE49-F238E27FC236}">
                <a16:creationId xmlns:a16="http://schemas.microsoft.com/office/drawing/2014/main" id="{B320BAA8-2007-01B1-7B51-567DD7A20FEC}"/>
              </a:ext>
            </a:extLst>
          </p:cNvPr>
          <p:cNvSpPr txBox="1"/>
          <p:nvPr/>
        </p:nvSpPr>
        <p:spPr>
          <a:xfrm>
            <a:off x="8752165" y="5244774"/>
            <a:ext cx="2790168" cy="958075"/>
          </a:xfrm>
          <a:prstGeom prst="rect">
            <a:avLst/>
          </a:prstGeom>
          <a:noFill/>
        </p:spPr>
        <p:txBody>
          <a:bodyPr wrap="square">
            <a:noAutofit/>
          </a:bodyPr>
          <a:lstStyle/>
          <a:p>
            <a:pPr marL="0" marR="0" lvl="0" indent="0" defTabSz="914400" rtl="0" eaLnBrk="1" fontAlgn="auto" latinLnBrk="0" hangingPunct="1">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Organizational Friction</a:t>
            </a:r>
          </a:p>
          <a:p>
            <a:pPr marL="0" marR="0" lvl="0" indent="0" defTabSz="914400" rtl="0" eaLnBrk="1" fontAlgn="auto" latinLnBrk="0" hangingPunct="1">
              <a:spcBef>
                <a:spcPts val="5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Policy, data governance, and compliance challenges slow </a:t>
            </a:r>
            <a:br>
              <a:rPr lang="en-US" sz="1200">
                <a:solidFill>
                  <a:srgbClr val="FFFFFF"/>
                </a:solidFill>
                <a:latin typeface="Arial" panose="020B0604020202020204"/>
              </a:rPr>
            </a:b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full maturity.</a:t>
            </a:r>
            <a:endParaRPr kumimoji="0" lang="en-IN"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86" name="Graphic 44" descr="Hierarchy with solid fill">
            <a:extLst>
              <a:ext uri="{FF2B5EF4-FFF2-40B4-BE49-F238E27FC236}">
                <a16:creationId xmlns:a16="http://schemas.microsoft.com/office/drawing/2014/main" id="{C0CB39BC-1B6A-581E-3D1A-33DDA7CA7C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64337" y="5334389"/>
            <a:ext cx="423170" cy="423170"/>
          </a:xfrm>
          <a:prstGeom prst="rect">
            <a:avLst/>
          </a:prstGeom>
        </p:spPr>
      </p:pic>
      <p:pic>
        <p:nvPicPr>
          <p:cNvPr id="87" name="Graphic 46" descr="Tic Tac Toe with solid fill">
            <a:extLst>
              <a:ext uri="{FF2B5EF4-FFF2-40B4-BE49-F238E27FC236}">
                <a16:creationId xmlns:a16="http://schemas.microsoft.com/office/drawing/2014/main" id="{F674F8E3-2CE6-14D2-3CF3-ACD6448416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64338" y="4102433"/>
            <a:ext cx="423169" cy="423169"/>
          </a:xfrm>
          <a:prstGeom prst="rect">
            <a:avLst/>
          </a:prstGeom>
        </p:spPr>
      </p:pic>
      <p:pic>
        <p:nvPicPr>
          <p:cNvPr id="88" name="Graphic 48" descr="Bar graph with upward trend with solid fill">
            <a:extLst>
              <a:ext uri="{FF2B5EF4-FFF2-40B4-BE49-F238E27FC236}">
                <a16:creationId xmlns:a16="http://schemas.microsoft.com/office/drawing/2014/main" id="{D7ADA317-06F7-E00E-AF63-6D94CE59D3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67051" y="3024914"/>
            <a:ext cx="417743" cy="417743"/>
          </a:xfrm>
          <a:prstGeom prst="rect">
            <a:avLst/>
          </a:prstGeom>
        </p:spPr>
      </p:pic>
      <p:cxnSp>
        <p:nvCxnSpPr>
          <p:cNvPr id="89" name="Łącznik prosty 88">
            <a:extLst>
              <a:ext uri="{FF2B5EF4-FFF2-40B4-BE49-F238E27FC236}">
                <a16:creationId xmlns:a16="http://schemas.microsoft.com/office/drawing/2014/main" id="{3BFD7B12-B4F0-6EC1-6C75-B348210390BD}"/>
              </a:ext>
            </a:extLst>
          </p:cNvPr>
          <p:cNvCxnSpPr>
            <a:cxnSpLocks/>
          </p:cNvCxnSpPr>
          <p:nvPr/>
        </p:nvCxnSpPr>
        <p:spPr>
          <a:xfrm>
            <a:off x="8178567" y="5061924"/>
            <a:ext cx="3086063" cy="0"/>
          </a:xfrm>
          <a:prstGeom prst="line">
            <a:avLst/>
          </a:prstGeom>
          <a:ln>
            <a:solidFill>
              <a:srgbClr val="6C1D5F"/>
            </a:solidFill>
          </a:ln>
        </p:spPr>
        <p:style>
          <a:lnRef idx="1">
            <a:schemeClr val="accent1"/>
          </a:lnRef>
          <a:fillRef idx="0">
            <a:schemeClr val="accent1"/>
          </a:fillRef>
          <a:effectRef idx="0">
            <a:schemeClr val="accent1"/>
          </a:effectRef>
          <a:fontRef idx="minor">
            <a:schemeClr val="tx1"/>
          </a:fontRef>
        </p:style>
      </p:cxnSp>
      <p:cxnSp>
        <p:nvCxnSpPr>
          <p:cNvPr id="92" name="Łącznik prosty 91">
            <a:extLst>
              <a:ext uri="{FF2B5EF4-FFF2-40B4-BE49-F238E27FC236}">
                <a16:creationId xmlns:a16="http://schemas.microsoft.com/office/drawing/2014/main" id="{CE8888B8-EB48-044B-19DA-F56512421AB7}"/>
              </a:ext>
            </a:extLst>
          </p:cNvPr>
          <p:cNvCxnSpPr>
            <a:cxnSpLocks/>
          </p:cNvCxnSpPr>
          <p:nvPr/>
        </p:nvCxnSpPr>
        <p:spPr>
          <a:xfrm>
            <a:off x="8178567" y="3848910"/>
            <a:ext cx="3086063" cy="0"/>
          </a:xfrm>
          <a:prstGeom prst="line">
            <a:avLst/>
          </a:prstGeom>
          <a:ln>
            <a:solidFill>
              <a:srgbClr val="6C1D5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2212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ymbol zastępczy numeru slajdu 2">
            <a:extLst>
              <a:ext uri="{FF2B5EF4-FFF2-40B4-BE49-F238E27FC236}">
                <a16:creationId xmlns:a16="http://schemas.microsoft.com/office/drawing/2014/main" id="{10301D03-BF4E-E0D8-A6A4-6E007D076BB2}"/>
              </a:ext>
            </a:extLst>
          </p:cNvPr>
          <p:cNvSpPr>
            <a:spLocks noGrp="1"/>
          </p:cNvSpPr>
          <p:nvPr>
            <p:ph type="sldNum" sz="quarter" idx="10"/>
          </p:nvPr>
        </p:nvSpPr>
        <p:spPr/>
        <p:txBody>
          <a:bodyPr/>
          <a:lstStyle/>
          <a:p>
            <a:fld id="{4EE75B84-B7E0-4C4B-AC9D-894B0C074E7C}" type="slidenum">
              <a:rPr lang="en-PL" smtClean="0"/>
              <a:pPr/>
              <a:t>5</a:t>
            </a:fld>
            <a:endParaRPr lang="en-PL"/>
          </a:p>
        </p:txBody>
      </p:sp>
      <p:sp>
        <p:nvSpPr>
          <p:cNvPr id="10" name="Title 8">
            <a:extLst>
              <a:ext uri="{FF2B5EF4-FFF2-40B4-BE49-F238E27FC236}">
                <a16:creationId xmlns:a16="http://schemas.microsoft.com/office/drawing/2014/main" id="{022E9437-9C12-502A-29E2-A82E0E14F1E7}"/>
              </a:ext>
            </a:extLst>
          </p:cNvPr>
          <p:cNvSpPr txBox="1">
            <a:spLocks/>
          </p:cNvSpPr>
          <p:nvPr/>
        </p:nvSpPr>
        <p:spPr>
          <a:xfrm>
            <a:off x="554038" y="553538"/>
            <a:ext cx="6495985" cy="886397"/>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b="1" kern="1200">
                <a:solidFill>
                  <a:schemeClr val="tx2"/>
                </a:solidFill>
                <a:latin typeface="+mj-lt"/>
                <a:ea typeface="+mj-ea"/>
                <a:cs typeface="+mj-cs"/>
              </a:defRPr>
            </a:lvl1pPr>
          </a:lstStyle>
          <a:p>
            <a:pPr algn="l"/>
            <a:r>
              <a:rPr lang="en-IN" sz="3200" b="0">
                <a:solidFill>
                  <a:schemeClr val="accent6"/>
                </a:solidFill>
              </a:rPr>
              <a:t>Barriers to AI Adoption in Software Development Lifecycle</a:t>
            </a:r>
          </a:p>
        </p:txBody>
      </p:sp>
      <p:grpSp>
        <p:nvGrpSpPr>
          <p:cNvPr id="11" name="Group 20">
            <a:extLst>
              <a:ext uri="{FF2B5EF4-FFF2-40B4-BE49-F238E27FC236}">
                <a16:creationId xmlns:a16="http://schemas.microsoft.com/office/drawing/2014/main" id="{2CDB45AD-FC96-0254-6DAE-F843D5D3DA7C}"/>
              </a:ext>
            </a:extLst>
          </p:cNvPr>
          <p:cNvGrpSpPr/>
          <p:nvPr/>
        </p:nvGrpSpPr>
        <p:grpSpPr>
          <a:xfrm>
            <a:off x="4719896" y="2691279"/>
            <a:ext cx="2171538" cy="2171538"/>
            <a:chOff x="5106162" y="2439162"/>
            <a:chExt cx="1979676" cy="1979676"/>
          </a:xfrm>
        </p:grpSpPr>
        <p:sp>
          <p:nvSpPr>
            <p:cNvPr id="12" name="Oval 9">
              <a:extLst>
                <a:ext uri="{FF2B5EF4-FFF2-40B4-BE49-F238E27FC236}">
                  <a16:creationId xmlns:a16="http://schemas.microsoft.com/office/drawing/2014/main" id="{367D0099-DD69-2C44-FDA5-4E1185D87890}"/>
                </a:ext>
              </a:extLst>
            </p:cNvPr>
            <p:cNvSpPr/>
            <p:nvPr/>
          </p:nvSpPr>
          <p:spPr>
            <a:xfrm>
              <a:off x="5106162" y="2439162"/>
              <a:ext cx="1979676" cy="1979676"/>
            </a:xfrm>
            <a:prstGeom prst="ellipse">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0">
              <a:extLst>
                <a:ext uri="{FF2B5EF4-FFF2-40B4-BE49-F238E27FC236}">
                  <a16:creationId xmlns:a16="http://schemas.microsoft.com/office/drawing/2014/main" id="{465EDB03-808F-F91F-D2C2-293B04015B3D}"/>
                </a:ext>
              </a:extLst>
            </p:cNvPr>
            <p:cNvSpPr/>
            <p:nvPr/>
          </p:nvSpPr>
          <p:spPr>
            <a:xfrm>
              <a:off x="5329260" y="2662260"/>
              <a:ext cx="1533480" cy="1533480"/>
            </a:xfrm>
            <a:prstGeom prst="ellipse">
              <a:avLst/>
            </a:prstGeom>
            <a:solidFill>
              <a:srgbClr val="150027"/>
            </a:solid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600" b="1">
                  <a:solidFill>
                    <a:schemeClr val="bg1"/>
                  </a:solidFill>
                </a:rPr>
                <a:t>Challenges</a:t>
              </a:r>
              <a:endParaRPr lang="en-IN" sz="1600" b="1">
                <a:solidFill>
                  <a:schemeClr val="bg1"/>
                </a:solidFill>
              </a:endParaRPr>
            </a:p>
          </p:txBody>
        </p:sp>
      </p:grpSp>
      <p:sp>
        <p:nvSpPr>
          <p:cNvPr id="14" name="Rectangle: Rounded Corners 1">
            <a:extLst>
              <a:ext uri="{FF2B5EF4-FFF2-40B4-BE49-F238E27FC236}">
                <a16:creationId xmlns:a16="http://schemas.microsoft.com/office/drawing/2014/main" id="{D5E9DB4F-889E-5FF1-DBB9-35EA860273F2}"/>
              </a:ext>
            </a:extLst>
          </p:cNvPr>
          <p:cNvSpPr/>
          <p:nvPr/>
        </p:nvSpPr>
        <p:spPr>
          <a:xfrm>
            <a:off x="1249522" y="1916667"/>
            <a:ext cx="2431974" cy="492444"/>
          </a:xfrm>
          <a:prstGeom prst="roundRect">
            <a:avLst>
              <a:gd name="adj" fmla="val 8109"/>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r>
              <a:rPr lang="en-US" sz="1400" b="1">
                <a:solidFill>
                  <a:schemeClr val="accent6"/>
                </a:solidFill>
              </a:rPr>
              <a:t>Requirements &amp; Planning</a:t>
            </a:r>
          </a:p>
        </p:txBody>
      </p:sp>
      <p:pic>
        <p:nvPicPr>
          <p:cNvPr id="15" name="Picture 3" descr="A light bulb and a plane&#10;&#10;AI-generated content may be incorrect.">
            <a:extLst>
              <a:ext uri="{FF2B5EF4-FFF2-40B4-BE49-F238E27FC236}">
                <a16:creationId xmlns:a16="http://schemas.microsoft.com/office/drawing/2014/main" id="{3D276C35-F0B7-6557-12FE-3731D7A8D5DE}"/>
              </a:ext>
            </a:extLst>
          </p:cNvPr>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612048" y="1900481"/>
            <a:ext cx="517576" cy="517576"/>
          </a:xfrm>
          <a:prstGeom prst="rect">
            <a:avLst/>
          </a:prstGeom>
        </p:spPr>
      </p:pic>
      <p:sp>
        <p:nvSpPr>
          <p:cNvPr id="16" name="Rectangle: Rounded Corners 4">
            <a:extLst>
              <a:ext uri="{FF2B5EF4-FFF2-40B4-BE49-F238E27FC236}">
                <a16:creationId xmlns:a16="http://schemas.microsoft.com/office/drawing/2014/main" id="{4976A2D9-600E-BE5F-F306-33978483073A}"/>
              </a:ext>
            </a:extLst>
          </p:cNvPr>
          <p:cNvSpPr/>
          <p:nvPr/>
        </p:nvSpPr>
        <p:spPr>
          <a:xfrm>
            <a:off x="1249522" y="2305981"/>
            <a:ext cx="2874614" cy="676696"/>
          </a:xfrm>
          <a:prstGeom prst="roundRect">
            <a:avLst>
              <a:gd name="adj" fmla="val 8109"/>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marL="171450" indent="-171450">
              <a:spcAft>
                <a:spcPts val="500"/>
              </a:spcAft>
              <a:buFont typeface="Arial" panose="020B0604020202020204" pitchFamily="34" charset="0"/>
              <a:buChar char="•"/>
            </a:pPr>
            <a:r>
              <a:rPr lang="en-US" sz="1050">
                <a:solidFill>
                  <a:schemeClr val="accent6"/>
                </a:solidFill>
              </a:rPr>
              <a:t>Lack of structured, standardization project information</a:t>
            </a:r>
          </a:p>
          <a:p>
            <a:pPr marL="171450" indent="-171450">
              <a:spcAft>
                <a:spcPts val="500"/>
              </a:spcAft>
              <a:buFont typeface="Arial" panose="020B0604020202020204" pitchFamily="34" charset="0"/>
              <a:buChar char="•"/>
            </a:pPr>
            <a:r>
              <a:rPr lang="en-US" sz="1050">
                <a:solidFill>
                  <a:schemeClr val="accent6"/>
                </a:solidFill>
              </a:rPr>
              <a:t>Ambiguity and inconsistency in natural-language inputs</a:t>
            </a:r>
          </a:p>
        </p:txBody>
      </p:sp>
      <p:sp>
        <p:nvSpPr>
          <p:cNvPr id="17" name="Rectangle: Rounded Corners 5">
            <a:extLst>
              <a:ext uri="{FF2B5EF4-FFF2-40B4-BE49-F238E27FC236}">
                <a16:creationId xmlns:a16="http://schemas.microsoft.com/office/drawing/2014/main" id="{2FC94C80-508F-B205-CEDE-8B676FA6EF8E}"/>
              </a:ext>
            </a:extLst>
          </p:cNvPr>
          <p:cNvSpPr/>
          <p:nvPr/>
        </p:nvSpPr>
        <p:spPr>
          <a:xfrm>
            <a:off x="1249522" y="3337096"/>
            <a:ext cx="2431974" cy="492444"/>
          </a:xfrm>
          <a:prstGeom prst="roundRect">
            <a:avLst>
              <a:gd name="adj" fmla="val 8109"/>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r>
              <a:rPr lang="en-US" sz="1400" b="1">
                <a:solidFill>
                  <a:schemeClr val="accent6"/>
                </a:solidFill>
              </a:rPr>
              <a:t>Architecture &amp; Design</a:t>
            </a:r>
          </a:p>
        </p:txBody>
      </p:sp>
      <p:sp>
        <p:nvSpPr>
          <p:cNvPr id="18" name="Rectangle: Rounded Corners 7">
            <a:extLst>
              <a:ext uri="{FF2B5EF4-FFF2-40B4-BE49-F238E27FC236}">
                <a16:creationId xmlns:a16="http://schemas.microsoft.com/office/drawing/2014/main" id="{F47A383F-F87B-AFF8-275C-D0FD0AA9C2B5}"/>
              </a:ext>
            </a:extLst>
          </p:cNvPr>
          <p:cNvSpPr/>
          <p:nvPr/>
        </p:nvSpPr>
        <p:spPr>
          <a:xfrm>
            <a:off x="1249522" y="3751716"/>
            <a:ext cx="2398055" cy="676696"/>
          </a:xfrm>
          <a:prstGeom prst="roundRect">
            <a:avLst>
              <a:gd name="adj" fmla="val 8109"/>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lstStyle/>
          <a:p>
            <a:pPr marL="171450" indent="-171450">
              <a:spcAft>
                <a:spcPts val="500"/>
              </a:spcAft>
              <a:buFont typeface="Arial" panose="020B0604020202020204" pitchFamily="34" charset="0"/>
              <a:buChar char="•"/>
            </a:pPr>
            <a:r>
              <a:rPr lang="en-US" sz="1000">
                <a:solidFill>
                  <a:schemeClr val="accent6"/>
                </a:solidFill>
              </a:rPr>
              <a:t>Inability in capturing deeper architectural context</a:t>
            </a:r>
          </a:p>
          <a:p>
            <a:pPr marL="171450" indent="-171450">
              <a:spcAft>
                <a:spcPts val="500"/>
              </a:spcAft>
              <a:buFont typeface="Arial" panose="020B0604020202020204" pitchFamily="34" charset="0"/>
              <a:buChar char="•"/>
            </a:pPr>
            <a:r>
              <a:rPr lang="en-US" sz="1000">
                <a:solidFill>
                  <a:schemeClr val="accent6"/>
                </a:solidFill>
              </a:rPr>
              <a:t>Limited or no availability of tools / frameworks in this segment</a:t>
            </a:r>
          </a:p>
        </p:txBody>
      </p:sp>
      <p:sp>
        <p:nvSpPr>
          <p:cNvPr id="19" name="Rectangle: Rounded Corners 11">
            <a:extLst>
              <a:ext uri="{FF2B5EF4-FFF2-40B4-BE49-F238E27FC236}">
                <a16:creationId xmlns:a16="http://schemas.microsoft.com/office/drawing/2014/main" id="{2A7731F3-244D-3128-6306-88FE4DC1A475}"/>
              </a:ext>
            </a:extLst>
          </p:cNvPr>
          <p:cNvSpPr/>
          <p:nvPr/>
        </p:nvSpPr>
        <p:spPr>
          <a:xfrm>
            <a:off x="1249522" y="4747794"/>
            <a:ext cx="2431974" cy="492444"/>
          </a:xfrm>
          <a:prstGeom prst="roundRect">
            <a:avLst>
              <a:gd name="adj" fmla="val 8109"/>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r>
              <a:rPr lang="en-US" sz="1400" b="1">
                <a:solidFill>
                  <a:schemeClr val="accent6"/>
                </a:solidFill>
              </a:rPr>
              <a:t>UI &amp; UX Design</a:t>
            </a:r>
          </a:p>
        </p:txBody>
      </p:sp>
      <p:sp>
        <p:nvSpPr>
          <p:cNvPr id="20" name="Rectangle: Rounded Corners 13">
            <a:extLst>
              <a:ext uri="{FF2B5EF4-FFF2-40B4-BE49-F238E27FC236}">
                <a16:creationId xmlns:a16="http://schemas.microsoft.com/office/drawing/2014/main" id="{87D7DB3F-2791-FAA6-636C-6418CD2A256B}"/>
              </a:ext>
            </a:extLst>
          </p:cNvPr>
          <p:cNvSpPr/>
          <p:nvPr/>
        </p:nvSpPr>
        <p:spPr>
          <a:xfrm>
            <a:off x="1249522" y="5135385"/>
            <a:ext cx="3316586" cy="1175711"/>
          </a:xfrm>
          <a:prstGeom prst="roundRect">
            <a:avLst>
              <a:gd name="adj" fmla="val 8109"/>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lstStyle/>
          <a:p>
            <a:pPr marL="171450" indent="-171450">
              <a:spcAft>
                <a:spcPts val="500"/>
              </a:spcAft>
              <a:buFont typeface="Arial" panose="020B0604020202020204" pitchFamily="34" charset="0"/>
              <a:buChar char="•"/>
            </a:pPr>
            <a:r>
              <a:rPr lang="en-US" sz="1000">
                <a:solidFill>
                  <a:schemeClr val="accent6"/>
                </a:solidFill>
              </a:rPr>
              <a:t>Tension between creativity and automation</a:t>
            </a:r>
          </a:p>
          <a:p>
            <a:pPr marL="171450" indent="-171450">
              <a:spcAft>
                <a:spcPts val="500"/>
              </a:spcAft>
              <a:buFont typeface="Arial" panose="020B0604020202020204" pitchFamily="34" charset="0"/>
              <a:buChar char="•"/>
            </a:pPr>
            <a:r>
              <a:rPr lang="en-US" sz="1000">
                <a:solidFill>
                  <a:schemeClr val="accent6"/>
                </a:solidFill>
              </a:rPr>
              <a:t>Lack of contextual relevance in generated outputs</a:t>
            </a:r>
          </a:p>
          <a:p>
            <a:pPr marL="171450" indent="-171450">
              <a:spcAft>
                <a:spcPts val="500"/>
              </a:spcAft>
              <a:buFont typeface="Arial" panose="020B0604020202020204" pitchFamily="34" charset="0"/>
              <a:buChar char="•"/>
            </a:pPr>
            <a:r>
              <a:rPr lang="en-US" sz="1000">
                <a:solidFill>
                  <a:schemeClr val="accent6"/>
                </a:solidFill>
              </a:rPr>
              <a:t>Gaps in accessibility and inclusive design support</a:t>
            </a:r>
          </a:p>
          <a:p>
            <a:pPr marL="171450" indent="-171450">
              <a:spcAft>
                <a:spcPts val="500"/>
              </a:spcAft>
              <a:buFont typeface="Arial" panose="020B0604020202020204" pitchFamily="34" charset="0"/>
              <a:buChar char="•"/>
            </a:pPr>
            <a:r>
              <a:rPr lang="en-US" sz="1000">
                <a:solidFill>
                  <a:schemeClr val="accent6"/>
                </a:solidFill>
              </a:rPr>
              <a:t>Low trust and adoption among design teams</a:t>
            </a:r>
          </a:p>
        </p:txBody>
      </p:sp>
      <p:pic>
        <p:nvPicPr>
          <p:cNvPr id="21" name="Picture 35" descr="A purple gear with a black background&#10;&#10;AI-generated content may be incorrect.">
            <a:extLst>
              <a:ext uri="{FF2B5EF4-FFF2-40B4-BE49-F238E27FC236}">
                <a16:creationId xmlns:a16="http://schemas.microsoft.com/office/drawing/2014/main" id="{B99A60F5-3BB8-5A95-DCF7-DDDFDA39847F}"/>
              </a:ext>
            </a:extLst>
          </p:cNvPr>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529474" y="3301276"/>
            <a:ext cx="554847" cy="554847"/>
          </a:xfrm>
          <a:prstGeom prst="rect">
            <a:avLst/>
          </a:prstGeom>
        </p:spPr>
      </p:pic>
      <p:pic>
        <p:nvPicPr>
          <p:cNvPr id="22" name="Picture 39" descr="A purple line drawing of a folder&#10;&#10;AI-generated content may be incorrect.">
            <a:extLst>
              <a:ext uri="{FF2B5EF4-FFF2-40B4-BE49-F238E27FC236}">
                <a16:creationId xmlns:a16="http://schemas.microsoft.com/office/drawing/2014/main" id="{DAE25B74-6F21-9274-24AE-665FA6FA3374}"/>
              </a:ext>
            </a:extLst>
          </p:cNvPr>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563410" y="4752134"/>
            <a:ext cx="472273" cy="472273"/>
          </a:xfrm>
          <a:prstGeom prst="rect">
            <a:avLst/>
          </a:prstGeom>
        </p:spPr>
      </p:pic>
      <p:sp>
        <p:nvSpPr>
          <p:cNvPr id="23" name="Rectangle: Rounded Corners 40">
            <a:extLst>
              <a:ext uri="{FF2B5EF4-FFF2-40B4-BE49-F238E27FC236}">
                <a16:creationId xmlns:a16="http://schemas.microsoft.com/office/drawing/2014/main" id="{63E23A58-9211-53CF-F6A7-97729B096526}"/>
              </a:ext>
            </a:extLst>
          </p:cNvPr>
          <p:cNvSpPr/>
          <p:nvPr/>
        </p:nvSpPr>
        <p:spPr>
          <a:xfrm>
            <a:off x="8285493" y="1916667"/>
            <a:ext cx="2431974" cy="492444"/>
          </a:xfrm>
          <a:prstGeom prst="roundRect">
            <a:avLst>
              <a:gd name="adj" fmla="val 8109"/>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r>
              <a:rPr lang="en-US" sz="1400" b="1">
                <a:solidFill>
                  <a:schemeClr val="accent6"/>
                </a:solidFill>
              </a:rPr>
              <a:t>Quality Engineering</a:t>
            </a:r>
          </a:p>
        </p:txBody>
      </p:sp>
      <p:sp>
        <p:nvSpPr>
          <p:cNvPr id="24" name="Rectangle: Rounded Corners 44">
            <a:extLst>
              <a:ext uri="{FF2B5EF4-FFF2-40B4-BE49-F238E27FC236}">
                <a16:creationId xmlns:a16="http://schemas.microsoft.com/office/drawing/2014/main" id="{4DAF49ED-3820-7F51-1E3D-0A89F47F9AAD}"/>
              </a:ext>
            </a:extLst>
          </p:cNvPr>
          <p:cNvSpPr/>
          <p:nvPr/>
        </p:nvSpPr>
        <p:spPr>
          <a:xfrm>
            <a:off x="8285493" y="2319630"/>
            <a:ext cx="4037162" cy="676696"/>
          </a:xfrm>
          <a:prstGeom prst="roundRect">
            <a:avLst>
              <a:gd name="adj" fmla="val 8109"/>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marL="171450" indent="-171450">
              <a:spcAft>
                <a:spcPts val="500"/>
              </a:spcAft>
              <a:buFont typeface="Arial" panose="020B0604020202020204" pitchFamily="34" charset="0"/>
              <a:buChar char="•"/>
            </a:pPr>
            <a:r>
              <a:rPr lang="en-US" sz="1000">
                <a:solidFill>
                  <a:schemeClr val="accent6"/>
                </a:solidFill>
              </a:rPr>
              <a:t>Insufficient or biased training data</a:t>
            </a:r>
          </a:p>
          <a:p>
            <a:pPr marL="171450" indent="-171450">
              <a:spcAft>
                <a:spcPts val="500"/>
              </a:spcAft>
              <a:buFont typeface="Arial" panose="020B0604020202020204" pitchFamily="34" charset="0"/>
              <a:buChar char="•"/>
            </a:pPr>
            <a:r>
              <a:rPr lang="en-US" sz="1000">
                <a:solidFill>
                  <a:schemeClr val="accent6"/>
                </a:solidFill>
              </a:rPr>
              <a:t>High complexity in test environment configuration</a:t>
            </a:r>
          </a:p>
          <a:p>
            <a:pPr marL="171450" indent="-171450">
              <a:spcAft>
                <a:spcPts val="500"/>
              </a:spcAft>
              <a:buFont typeface="Arial" panose="020B0604020202020204" pitchFamily="34" charset="0"/>
              <a:buChar char="•"/>
            </a:pPr>
            <a:r>
              <a:rPr lang="en-US" sz="1000">
                <a:solidFill>
                  <a:schemeClr val="accent6"/>
                </a:solidFill>
              </a:rPr>
              <a:t>Automation silos between unit, integration, and UI tests</a:t>
            </a:r>
          </a:p>
        </p:txBody>
      </p:sp>
      <p:sp>
        <p:nvSpPr>
          <p:cNvPr id="25" name="Rectangle: Rounded Corners 46">
            <a:extLst>
              <a:ext uri="{FF2B5EF4-FFF2-40B4-BE49-F238E27FC236}">
                <a16:creationId xmlns:a16="http://schemas.microsoft.com/office/drawing/2014/main" id="{7930A7DD-B92E-D892-0026-5B25FEC27EAA}"/>
              </a:ext>
            </a:extLst>
          </p:cNvPr>
          <p:cNvSpPr/>
          <p:nvPr/>
        </p:nvSpPr>
        <p:spPr>
          <a:xfrm>
            <a:off x="8285493" y="3741623"/>
            <a:ext cx="3023223" cy="676696"/>
          </a:xfrm>
          <a:prstGeom prst="roundRect">
            <a:avLst>
              <a:gd name="adj" fmla="val 8109"/>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marL="171450" indent="-171450">
              <a:spcAft>
                <a:spcPts val="500"/>
              </a:spcAft>
              <a:buFont typeface="Arial" panose="020B0604020202020204" pitchFamily="34" charset="0"/>
              <a:buChar char="•"/>
            </a:pPr>
            <a:r>
              <a:rPr lang="en-US" sz="1000">
                <a:solidFill>
                  <a:schemeClr val="accent6"/>
                </a:solidFill>
              </a:rPr>
              <a:t>Operational resistance to AI-assisted deployment decisions</a:t>
            </a:r>
          </a:p>
          <a:p>
            <a:pPr marL="171450" indent="-171450">
              <a:spcAft>
                <a:spcPts val="500"/>
              </a:spcAft>
              <a:buFont typeface="Arial" panose="020B0604020202020204" pitchFamily="34" charset="0"/>
              <a:buChar char="•"/>
            </a:pPr>
            <a:r>
              <a:rPr lang="en-US" sz="1000">
                <a:solidFill>
                  <a:schemeClr val="accent6"/>
                </a:solidFill>
              </a:rPr>
              <a:t>Lacking in understanding complex &amp; custom CI/CD pipelines</a:t>
            </a:r>
          </a:p>
        </p:txBody>
      </p:sp>
      <p:sp>
        <p:nvSpPr>
          <p:cNvPr id="26" name="Rectangle: Rounded Corners 48">
            <a:extLst>
              <a:ext uri="{FF2B5EF4-FFF2-40B4-BE49-F238E27FC236}">
                <a16:creationId xmlns:a16="http://schemas.microsoft.com/office/drawing/2014/main" id="{58E47EB7-0A6F-C93E-A10B-147E1C35D352}"/>
              </a:ext>
            </a:extLst>
          </p:cNvPr>
          <p:cNvSpPr/>
          <p:nvPr/>
        </p:nvSpPr>
        <p:spPr>
          <a:xfrm>
            <a:off x="8285493" y="5105437"/>
            <a:ext cx="3316586" cy="1175711"/>
          </a:xfrm>
          <a:prstGeom prst="roundRect">
            <a:avLst>
              <a:gd name="adj" fmla="val 8109"/>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marL="171450" indent="-171450">
              <a:spcAft>
                <a:spcPts val="500"/>
              </a:spcAft>
              <a:buFont typeface="Arial" panose="020B0604020202020204" pitchFamily="34" charset="0"/>
              <a:buChar char="•"/>
            </a:pPr>
            <a:r>
              <a:rPr lang="en-US" sz="1000">
                <a:solidFill>
                  <a:schemeClr val="accent6"/>
                </a:solidFill>
              </a:rPr>
              <a:t>Alert fatigue &amp; noise. AI often increases volume instead of prioritizing</a:t>
            </a:r>
          </a:p>
          <a:p>
            <a:pPr marL="171450" indent="-171450">
              <a:spcAft>
                <a:spcPts val="500"/>
              </a:spcAft>
              <a:buFont typeface="Arial" panose="020B0604020202020204" pitchFamily="34" charset="0"/>
              <a:buChar char="•"/>
            </a:pPr>
            <a:r>
              <a:rPr lang="en-US" sz="1000">
                <a:solidFill>
                  <a:schemeClr val="accent6"/>
                </a:solidFill>
              </a:rPr>
              <a:t>Difficulty correlating logs, metrics, and traces into meaningful diagnostics</a:t>
            </a:r>
          </a:p>
          <a:p>
            <a:pPr marL="171450" indent="-171450">
              <a:spcAft>
                <a:spcPts val="500"/>
              </a:spcAft>
              <a:buFont typeface="Arial" panose="020B0604020202020204" pitchFamily="34" charset="0"/>
              <a:buChar char="•"/>
            </a:pPr>
            <a:r>
              <a:rPr lang="en-US" sz="1000">
                <a:solidFill>
                  <a:schemeClr val="accent6"/>
                </a:solidFill>
              </a:rPr>
              <a:t>Limited integration with ITSM platforms and workflows</a:t>
            </a:r>
          </a:p>
        </p:txBody>
      </p:sp>
      <p:pic>
        <p:nvPicPr>
          <p:cNvPr id="27" name="Picture 56" descr="A purple line art of a web page&#10;&#10;AI-generated content may be incorrect.">
            <a:extLst>
              <a:ext uri="{FF2B5EF4-FFF2-40B4-BE49-F238E27FC236}">
                <a16:creationId xmlns:a16="http://schemas.microsoft.com/office/drawing/2014/main" id="{E6B6D007-D60B-E2CC-CDA5-A273A8774A6C}"/>
              </a:ext>
            </a:extLst>
          </p:cNvPr>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7648625" y="1982955"/>
            <a:ext cx="499104" cy="499104"/>
          </a:xfrm>
          <a:prstGeom prst="rect">
            <a:avLst/>
          </a:prstGeom>
        </p:spPr>
      </p:pic>
      <p:pic>
        <p:nvPicPr>
          <p:cNvPr id="28" name="Picture 59" descr="A rocket in the screen of a computer&#10;&#10;AI-generated content may be incorrect.">
            <a:extLst>
              <a:ext uri="{FF2B5EF4-FFF2-40B4-BE49-F238E27FC236}">
                <a16:creationId xmlns:a16="http://schemas.microsoft.com/office/drawing/2014/main" id="{6DBF10F5-F935-E849-303E-82353A745CC7}"/>
              </a:ext>
            </a:extLst>
          </p:cNvPr>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7651955" y="3249292"/>
            <a:ext cx="492444" cy="492444"/>
          </a:xfrm>
          <a:prstGeom prst="rect">
            <a:avLst/>
          </a:prstGeom>
        </p:spPr>
      </p:pic>
      <p:sp>
        <p:nvSpPr>
          <p:cNvPr id="29" name="Oval 63">
            <a:extLst>
              <a:ext uri="{FF2B5EF4-FFF2-40B4-BE49-F238E27FC236}">
                <a16:creationId xmlns:a16="http://schemas.microsoft.com/office/drawing/2014/main" id="{621E4A52-6F5C-0532-B193-16C0F6712DD3}"/>
              </a:ext>
            </a:extLst>
          </p:cNvPr>
          <p:cNvSpPr/>
          <p:nvPr/>
        </p:nvSpPr>
        <p:spPr>
          <a:xfrm>
            <a:off x="4644572" y="3697962"/>
            <a:ext cx="173736" cy="173736"/>
          </a:xfrm>
          <a:prstGeom prst="ellipse">
            <a:avLst/>
          </a:prstGeom>
          <a:solidFill>
            <a:schemeClr val="accent3"/>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65">
            <a:extLst>
              <a:ext uri="{FF2B5EF4-FFF2-40B4-BE49-F238E27FC236}">
                <a16:creationId xmlns:a16="http://schemas.microsoft.com/office/drawing/2014/main" id="{054D7F45-43C1-4F69-3ED8-A3C63A01EA28}"/>
              </a:ext>
            </a:extLst>
          </p:cNvPr>
          <p:cNvSpPr/>
          <p:nvPr/>
        </p:nvSpPr>
        <p:spPr>
          <a:xfrm>
            <a:off x="4944437" y="2905332"/>
            <a:ext cx="173736" cy="173736"/>
          </a:xfrm>
          <a:prstGeom prst="ellipse">
            <a:avLst/>
          </a:prstGeom>
          <a:solidFill>
            <a:schemeClr val="accent3"/>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66">
            <a:extLst>
              <a:ext uri="{FF2B5EF4-FFF2-40B4-BE49-F238E27FC236}">
                <a16:creationId xmlns:a16="http://schemas.microsoft.com/office/drawing/2014/main" id="{7DBEFA3B-A49F-5F6F-7A51-EEF31136E9AA}"/>
              </a:ext>
            </a:extLst>
          </p:cNvPr>
          <p:cNvSpPr/>
          <p:nvPr/>
        </p:nvSpPr>
        <p:spPr>
          <a:xfrm>
            <a:off x="6415033" y="2905332"/>
            <a:ext cx="173736" cy="173736"/>
          </a:xfrm>
          <a:prstGeom prst="ellipse">
            <a:avLst/>
          </a:prstGeom>
          <a:solidFill>
            <a:schemeClr val="accent3"/>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71">
            <a:extLst>
              <a:ext uri="{FF2B5EF4-FFF2-40B4-BE49-F238E27FC236}">
                <a16:creationId xmlns:a16="http://schemas.microsoft.com/office/drawing/2014/main" id="{4F7C9694-3946-6403-EE9C-6730D5F151A0}"/>
              </a:ext>
            </a:extLst>
          </p:cNvPr>
          <p:cNvSpPr/>
          <p:nvPr/>
        </p:nvSpPr>
        <p:spPr>
          <a:xfrm>
            <a:off x="6787398" y="3697962"/>
            <a:ext cx="173736" cy="173736"/>
          </a:xfrm>
          <a:prstGeom prst="ellipse">
            <a:avLst/>
          </a:prstGeom>
          <a:solidFill>
            <a:schemeClr val="accent3"/>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72">
            <a:extLst>
              <a:ext uri="{FF2B5EF4-FFF2-40B4-BE49-F238E27FC236}">
                <a16:creationId xmlns:a16="http://schemas.microsoft.com/office/drawing/2014/main" id="{E4C5842F-8BD1-93AE-B606-EDD9308BA4C0}"/>
              </a:ext>
            </a:extLst>
          </p:cNvPr>
          <p:cNvSpPr/>
          <p:nvPr/>
        </p:nvSpPr>
        <p:spPr>
          <a:xfrm>
            <a:off x="4944437" y="4506236"/>
            <a:ext cx="173736" cy="173736"/>
          </a:xfrm>
          <a:prstGeom prst="ellipse">
            <a:avLst/>
          </a:prstGeom>
          <a:solidFill>
            <a:schemeClr val="accent3"/>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73">
            <a:extLst>
              <a:ext uri="{FF2B5EF4-FFF2-40B4-BE49-F238E27FC236}">
                <a16:creationId xmlns:a16="http://schemas.microsoft.com/office/drawing/2014/main" id="{90CA5E4B-FB16-244F-2647-5F2C3C5897C5}"/>
              </a:ext>
            </a:extLst>
          </p:cNvPr>
          <p:cNvSpPr/>
          <p:nvPr/>
        </p:nvSpPr>
        <p:spPr>
          <a:xfrm>
            <a:off x="6415033" y="4506236"/>
            <a:ext cx="173736" cy="173736"/>
          </a:xfrm>
          <a:prstGeom prst="ellipse">
            <a:avLst/>
          </a:prstGeom>
          <a:solidFill>
            <a:schemeClr val="accent3"/>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Connector: Elbow 75">
            <a:extLst>
              <a:ext uri="{FF2B5EF4-FFF2-40B4-BE49-F238E27FC236}">
                <a16:creationId xmlns:a16="http://schemas.microsoft.com/office/drawing/2014/main" id="{44DACF4F-B0EB-2A4B-27B8-D3AD9C46BDF5}"/>
              </a:ext>
            </a:extLst>
          </p:cNvPr>
          <p:cNvCxnSpPr>
            <a:cxnSpLocks/>
            <a:stCxn id="30" idx="0"/>
          </p:cNvCxnSpPr>
          <p:nvPr/>
        </p:nvCxnSpPr>
        <p:spPr>
          <a:xfrm rot="16200000" flipV="1">
            <a:off x="4021826" y="1895853"/>
            <a:ext cx="782196" cy="1236762"/>
          </a:xfrm>
          <a:prstGeom prst="bentConnector2">
            <a:avLst/>
          </a:prstGeom>
          <a:ln w="19050">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77">
            <a:extLst>
              <a:ext uri="{FF2B5EF4-FFF2-40B4-BE49-F238E27FC236}">
                <a16:creationId xmlns:a16="http://schemas.microsoft.com/office/drawing/2014/main" id="{4D74EE01-79B4-A087-8E60-378718366B57}"/>
              </a:ext>
            </a:extLst>
          </p:cNvPr>
          <p:cNvCxnSpPr>
            <a:cxnSpLocks/>
          </p:cNvCxnSpPr>
          <p:nvPr/>
        </p:nvCxnSpPr>
        <p:spPr>
          <a:xfrm flipV="1">
            <a:off x="6540812" y="2160839"/>
            <a:ext cx="946382" cy="812588"/>
          </a:xfrm>
          <a:prstGeom prst="bentConnector3">
            <a:avLst>
              <a:gd name="adj1" fmla="val -2422"/>
            </a:avLst>
          </a:prstGeom>
          <a:ln w="19050">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79">
            <a:extLst>
              <a:ext uri="{FF2B5EF4-FFF2-40B4-BE49-F238E27FC236}">
                <a16:creationId xmlns:a16="http://schemas.microsoft.com/office/drawing/2014/main" id="{DDD202BB-9ECB-88CA-3B2B-8003B663265A}"/>
              </a:ext>
            </a:extLst>
          </p:cNvPr>
          <p:cNvCxnSpPr>
            <a:stCxn id="33" idx="4"/>
            <a:endCxn id="19" idx="3"/>
          </p:cNvCxnSpPr>
          <p:nvPr/>
        </p:nvCxnSpPr>
        <p:spPr>
          <a:xfrm rot="5400000">
            <a:off x="4199379" y="4162090"/>
            <a:ext cx="314044" cy="1349809"/>
          </a:xfrm>
          <a:prstGeom prst="bentConnector2">
            <a:avLst/>
          </a:prstGeom>
          <a:ln w="19050">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81">
            <a:extLst>
              <a:ext uri="{FF2B5EF4-FFF2-40B4-BE49-F238E27FC236}">
                <a16:creationId xmlns:a16="http://schemas.microsoft.com/office/drawing/2014/main" id="{92A4D395-905F-ECD1-0218-373B69314B7D}"/>
              </a:ext>
            </a:extLst>
          </p:cNvPr>
          <p:cNvCxnSpPr>
            <a:cxnSpLocks/>
          </p:cNvCxnSpPr>
          <p:nvPr/>
        </p:nvCxnSpPr>
        <p:spPr>
          <a:xfrm rot="16200000" flipH="1">
            <a:off x="6750211" y="4188469"/>
            <a:ext cx="557241" cy="1053860"/>
          </a:xfrm>
          <a:prstGeom prst="bentConnector2">
            <a:avLst/>
          </a:prstGeom>
          <a:ln w="19050">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85">
            <a:extLst>
              <a:ext uri="{FF2B5EF4-FFF2-40B4-BE49-F238E27FC236}">
                <a16:creationId xmlns:a16="http://schemas.microsoft.com/office/drawing/2014/main" id="{867CCD79-F730-6B10-05B0-44F20C8C29DB}"/>
              </a:ext>
            </a:extLst>
          </p:cNvPr>
          <p:cNvCxnSpPr/>
          <p:nvPr/>
        </p:nvCxnSpPr>
        <p:spPr>
          <a:xfrm flipH="1">
            <a:off x="3776353" y="3777048"/>
            <a:ext cx="868219" cy="0"/>
          </a:xfrm>
          <a:prstGeom prst="straightConnector1">
            <a:avLst/>
          </a:prstGeom>
          <a:ln w="19050">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86">
            <a:extLst>
              <a:ext uri="{FF2B5EF4-FFF2-40B4-BE49-F238E27FC236}">
                <a16:creationId xmlns:a16="http://schemas.microsoft.com/office/drawing/2014/main" id="{ADFDB55C-D9F1-3042-17D5-B6DA3F557613}"/>
              </a:ext>
            </a:extLst>
          </p:cNvPr>
          <p:cNvCxnSpPr>
            <a:cxnSpLocks/>
          </p:cNvCxnSpPr>
          <p:nvPr/>
        </p:nvCxnSpPr>
        <p:spPr>
          <a:xfrm>
            <a:off x="7000046" y="3793400"/>
            <a:ext cx="594626" cy="0"/>
          </a:xfrm>
          <a:prstGeom prst="straightConnector1">
            <a:avLst/>
          </a:prstGeom>
          <a:ln w="19050">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87">
            <a:extLst>
              <a:ext uri="{FF2B5EF4-FFF2-40B4-BE49-F238E27FC236}">
                <a16:creationId xmlns:a16="http://schemas.microsoft.com/office/drawing/2014/main" id="{33D67D7D-D8B5-E8BF-8DBB-52DA31B20D36}"/>
              </a:ext>
            </a:extLst>
          </p:cNvPr>
          <p:cNvSpPr/>
          <p:nvPr/>
        </p:nvSpPr>
        <p:spPr>
          <a:xfrm>
            <a:off x="8285493" y="3301276"/>
            <a:ext cx="2431974" cy="492444"/>
          </a:xfrm>
          <a:prstGeom prst="roundRect">
            <a:avLst>
              <a:gd name="adj" fmla="val 8109"/>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r>
              <a:rPr lang="en-US" sz="1400" b="1">
                <a:solidFill>
                  <a:schemeClr val="accent6"/>
                </a:solidFill>
              </a:rPr>
              <a:t>Deployment &amp; Release</a:t>
            </a:r>
          </a:p>
        </p:txBody>
      </p:sp>
      <p:sp>
        <p:nvSpPr>
          <p:cNvPr id="42" name="Rectangle: Rounded Corners 91">
            <a:extLst>
              <a:ext uri="{FF2B5EF4-FFF2-40B4-BE49-F238E27FC236}">
                <a16:creationId xmlns:a16="http://schemas.microsoft.com/office/drawing/2014/main" id="{B8BFC84F-81D5-104A-BAA4-3E6674AAB8B5}"/>
              </a:ext>
            </a:extLst>
          </p:cNvPr>
          <p:cNvSpPr/>
          <p:nvPr/>
        </p:nvSpPr>
        <p:spPr>
          <a:xfrm>
            <a:off x="8285493" y="4708562"/>
            <a:ext cx="2431974" cy="492444"/>
          </a:xfrm>
          <a:prstGeom prst="roundRect">
            <a:avLst>
              <a:gd name="adj" fmla="val 8109"/>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r>
              <a:rPr lang="en-US" sz="1400" b="1">
                <a:solidFill>
                  <a:schemeClr val="accent6"/>
                </a:solidFill>
              </a:rPr>
              <a:t>Maintenance &amp; Support</a:t>
            </a:r>
          </a:p>
        </p:txBody>
      </p:sp>
      <p:pic>
        <p:nvPicPr>
          <p:cNvPr id="43" name="Picture 92" descr="A purple line art of a hand holding a person&#10;&#10;AI-generated content may be incorrect.">
            <a:extLst>
              <a:ext uri="{FF2B5EF4-FFF2-40B4-BE49-F238E27FC236}">
                <a16:creationId xmlns:a16="http://schemas.microsoft.com/office/drawing/2014/main" id="{84A47093-F0BE-FBAB-1684-5378A60D999F}"/>
              </a:ext>
            </a:extLst>
          </p:cNvPr>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7641265" y="4716365"/>
            <a:ext cx="513825" cy="513825"/>
          </a:xfrm>
          <a:prstGeom prst="rect">
            <a:avLst/>
          </a:prstGeom>
        </p:spPr>
      </p:pic>
    </p:spTree>
    <p:extLst>
      <p:ext uri="{BB962C8B-B14F-4D97-AF65-F5344CB8AC3E}">
        <p14:creationId xmlns:p14="http://schemas.microsoft.com/office/powerpoint/2010/main" val="3300098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4690BD55-5106-D2CF-C84F-B15D0E41E07B}"/>
              </a:ext>
            </a:extLst>
          </p:cNvPr>
          <p:cNvSpPr txBox="1">
            <a:spLocks/>
          </p:cNvSpPr>
          <p:nvPr/>
        </p:nvSpPr>
        <p:spPr>
          <a:xfrm>
            <a:off x="554164" y="4979130"/>
            <a:ext cx="11086973" cy="1329595"/>
          </a:xfrm>
          <a:prstGeom prst="rect">
            <a:avLst/>
          </a:prstGeom>
        </p:spPr>
        <p:txBody>
          <a:bodyPr vert="horz" lIns="0" tIns="0" rIns="0" bIns="0" rtlCol="0" anchor="b">
            <a:spAutoFit/>
          </a:bodyPr>
          <a:lstStyle>
            <a:lvl1pPr algn="ctr" defTabSz="914400" rtl="0" eaLnBrk="1" latinLnBrk="0" hangingPunct="1">
              <a:lnSpc>
                <a:spcPct val="90000"/>
              </a:lnSpc>
              <a:spcBef>
                <a:spcPct val="0"/>
              </a:spcBef>
              <a:buNone/>
              <a:defRPr sz="6000" b="1" kern="1200">
                <a:solidFill>
                  <a:schemeClr val="tx2"/>
                </a:solidFill>
                <a:latin typeface="+mj-lt"/>
                <a:ea typeface="+mj-ea"/>
                <a:cs typeface="+mj-cs"/>
              </a:defRPr>
            </a:lvl1pPr>
          </a:lstStyle>
          <a:p>
            <a:pPr algn="l"/>
            <a:r>
              <a:rPr lang="en-GB" sz="4800" b="0" noProof="0" err="1">
                <a:solidFill>
                  <a:schemeClr val="bg1"/>
                </a:solidFill>
              </a:rPr>
              <a:t>Xebia</a:t>
            </a:r>
            <a:r>
              <a:rPr lang="en-GB" sz="4800" b="0" noProof="0">
                <a:solidFill>
                  <a:schemeClr val="bg1"/>
                </a:solidFill>
              </a:rPr>
              <a:t> </a:t>
            </a:r>
            <a:br>
              <a:rPr lang="en-GB" sz="4800" b="0" noProof="0"/>
            </a:br>
            <a:r>
              <a:rPr lang="en-GB" sz="4800" noProof="0">
                <a:solidFill>
                  <a:schemeClr val="bg1"/>
                </a:solidFill>
              </a:rPr>
              <a:t>AI Native Engineering Solution</a:t>
            </a:r>
            <a:endParaRPr lang="en-GB" sz="4800" noProof="0">
              <a:solidFill>
                <a:schemeClr val="bg1"/>
              </a:solidFill>
              <a:cs typeface="Arial"/>
            </a:endParaRPr>
          </a:p>
        </p:txBody>
      </p:sp>
      <p:sp>
        <p:nvSpPr>
          <p:cNvPr id="21" name="Title 2">
            <a:extLst>
              <a:ext uri="{FF2B5EF4-FFF2-40B4-BE49-F238E27FC236}">
                <a16:creationId xmlns:a16="http://schemas.microsoft.com/office/drawing/2014/main" id="{5BC19E51-23A1-ED8F-6EBC-851DF0A33821}"/>
              </a:ext>
            </a:extLst>
          </p:cNvPr>
          <p:cNvSpPr txBox="1">
            <a:spLocks/>
          </p:cNvSpPr>
          <p:nvPr/>
        </p:nvSpPr>
        <p:spPr>
          <a:xfrm>
            <a:off x="550863" y="549275"/>
            <a:ext cx="5545138" cy="166199"/>
          </a:xfrm>
          <a:prstGeom prst="rect">
            <a:avLst/>
          </a:prstGeom>
        </p:spPr>
        <p:txBody>
          <a:bodyPr vert="horz" lIns="0" tIns="0" rIns="0" bIns="0" rtlCol="0" anchor="b">
            <a:spAutoFit/>
          </a:bodyPr>
          <a:lstStyle>
            <a:lvl1pPr algn="ctr" defTabSz="914400" rtl="0" eaLnBrk="1" latinLnBrk="0" hangingPunct="1">
              <a:lnSpc>
                <a:spcPct val="90000"/>
              </a:lnSpc>
              <a:spcBef>
                <a:spcPct val="0"/>
              </a:spcBef>
              <a:buNone/>
              <a:defRPr sz="6000" b="1" kern="1200">
                <a:solidFill>
                  <a:schemeClr val="tx2"/>
                </a:solidFill>
                <a:latin typeface="+mj-lt"/>
                <a:ea typeface="+mj-ea"/>
                <a:cs typeface="+mj-cs"/>
              </a:defRPr>
            </a:lvl1pPr>
          </a:lstStyle>
          <a:p>
            <a:pPr algn="l"/>
            <a:r>
              <a:rPr lang="en-GB" sz="1200" b="0" noProof="0">
                <a:solidFill>
                  <a:schemeClr val="bg1"/>
                </a:solidFill>
              </a:rPr>
              <a:t>AI-Driven Software Development with </a:t>
            </a:r>
            <a:r>
              <a:rPr lang="en-GB" sz="1200" b="0" noProof="0" err="1">
                <a:solidFill>
                  <a:schemeClr val="bg1"/>
                </a:solidFill>
              </a:rPr>
              <a:t>Xebia</a:t>
            </a:r>
            <a:endParaRPr lang="en-GB" sz="1200" b="0" noProof="0">
              <a:solidFill>
                <a:schemeClr val="bg1"/>
              </a:solidFill>
            </a:endParaRPr>
          </a:p>
        </p:txBody>
      </p:sp>
      <p:pic>
        <p:nvPicPr>
          <p:cNvPr id="2" name="Graphic 1">
            <a:extLst>
              <a:ext uri="{FF2B5EF4-FFF2-40B4-BE49-F238E27FC236}">
                <a16:creationId xmlns:a16="http://schemas.microsoft.com/office/drawing/2014/main" id="{E5851BA8-F181-BE2E-60A1-281CDA638FB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85394" y="533282"/>
            <a:ext cx="1255744" cy="442730"/>
          </a:xfrm>
          <a:prstGeom prst="rect">
            <a:avLst/>
          </a:prstGeom>
        </p:spPr>
      </p:pic>
    </p:spTree>
    <p:extLst>
      <p:ext uri="{BB962C8B-B14F-4D97-AF65-F5344CB8AC3E}">
        <p14:creationId xmlns:p14="http://schemas.microsoft.com/office/powerpoint/2010/main" val="2626834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4DEEB-17F7-9CC1-CC93-461511EF51F0}"/>
            </a:ext>
          </a:extLst>
        </p:cNvPr>
        <p:cNvGrpSpPr/>
        <p:nvPr/>
      </p:nvGrpSpPr>
      <p:grpSpPr>
        <a:xfrm>
          <a:off x="0" y="0"/>
          <a:ext cx="0" cy="0"/>
          <a:chOff x="0" y="0"/>
          <a:chExt cx="0" cy="0"/>
        </a:xfrm>
      </p:grpSpPr>
      <p:sp>
        <p:nvSpPr>
          <p:cNvPr id="11" name="Slide Number Placeholder 14">
            <a:extLst>
              <a:ext uri="{FF2B5EF4-FFF2-40B4-BE49-F238E27FC236}">
                <a16:creationId xmlns:a16="http://schemas.microsoft.com/office/drawing/2014/main" id="{A6A160FD-A6EC-2EB5-1C55-204F384A7222}"/>
              </a:ext>
            </a:extLst>
          </p:cNvPr>
          <p:cNvSpPr txBox="1">
            <a:spLocks/>
          </p:cNvSpPr>
          <p:nvPr/>
        </p:nvSpPr>
        <p:spPr>
          <a:xfrm>
            <a:off x="11641138" y="6311096"/>
            <a:ext cx="550862" cy="546904"/>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EE75B84-B7E0-4C4B-AC9D-894B0C074E7C}" type="slidenum">
              <a:rPr lang="en-GB" sz="800" noProof="0" smtClean="0">
                <a:solidFill>
                  <a:schemeClr val="accent6"/>
                </a:solidFill>
                <a:latin typeface="+mj-lt"/>
              </a:rPr>
              <a:pPr algn="ctr"/>
              <a:t>7</a:t>
            </a:fld>
            <a:endParaRPr lang="en-GB" sz="800" noProof="0">
              <a:solidFill>
                <a:schemeClr val="accent6"/>
              </a:solidFill>
              <a:latin typeface="+mj-lt"/>
            </a:endParaRPr>
          </a:p>
        </p:txBody>
      </p:sp>
      <p:sp>
        <p:nvSpPr>
          <p:cNvPr id="35" name="Title 8">
            <a:extLst>
              <a:ext uri="{FF2B5EF4-FFF2-40B4-BE49-F238E27FC236}">
                <a16:creationId xmlns:a16="http://schemas.microsoft.com/office/drawing/2014/main" id="{97223835-2768-BA81-2B45-C111445ED31C}"/>
              </a:ext>
            </a:extLst>
          </p:cNvPr>
          <p:cNvSpPr txBox="1">
            <a:spLocks/>
          </p:cNvSpPr>
          <p:nvPr/>
        </p:nvSpPr>
        <p:spPr>
          <a:xfrm>
            <a:off x="554038" y="553538"/>
            <a:ext cx="6495985" cy="1329595"/>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b="1" kern="1200">
                <a:solidFill>
                  <a:schemeClr val="tx2"/>
                </a:solidFill>
                <a:latin typeface="+mj-lt"/>
                <a:ea typeface="+mj-ea"/>
                <a:cs typeface="+mj-cs"/>
              </a:defRPr>
            </a:lvl1pPr>
          </a:lstStyle>
          <a:p>
            <a:pPr algn="l"/>
            <a:r>
              <a:rPr lang="en-GB" sz="3200" b="0" noProof="0">
                <a:solidFill>
                  <a:schemeClr val="accent6"/>
                </a:solidFill>
              </a:rPr>
              <a:t>Introducing </a:t>
            </a:r>
            <a:r>
              <a:rPr lang="en-GB" sz="3200" b="0" noProof="0" err="1">
                <a:solidFill>
                  <a:schemeClr val="accent6"/>
                </a:solidFill>
              </a:rPr>
              <a:t>Xebia</a:t>
            </a:r>
            <a:r>
              <a:rPr lang="en-GB" sz="3200" b="0" noProof="0">
                <a:solidFill>
                  <a:schemeClr val="accent6"/>
                </a:solidFill>
              </a:rPr>
              <a:t> </a:t>
            </a:r>
            <a:br>
              <a:rPr lang="en-GB" sz="3200" b="0" noProof="0">
                <a:solidFill>
                  <a:schemeClr val="accent6"/>
                </a:solidFill>
              </a:rPr>
            </a:br>
            <a:r>
              <a:rPr lang="en-GB" sz="3200" b="0" noProof="0">
                <a:solidFill>
                  <a:schemeClr val="accent6"/>
                </a:solidFill>
              </a:rPr>
              <a:t>– AI Native Engineering Solution</a:t>
            </a:r>
            <a:br>
              <a:rPr lang="en-GB" sz="3200" b="0" noProof="0"/>
            </a:br>
            <a:endParaRPr lang="en-GB" sz="3200" b="0" noProof="0">
              <a:solidFill>
                <a:schemeClr val="accent6"/>
              </a:solidFill>
              <a:cs typeface="Arial"/>
            </a:endParaRPr>
          </a:p>
        </p:txBody>
      </p:sp>
      <p:sp>
        <p:nvSpPr>
          <p:cNvPr id="36" name="TextBox 22">
            <a:extLst>
              <a:ext uri="{FF2B5EF4-FFF2-40B4-BE49-F238E27FC236}">
                <a16:creationId xmlns:a16="http://schemas.microsoft.com/office/drawing/2014/main" id="{EC9B35B2-EB65-4A1B-D103-F358483D47E3}"/>
              </a:ext>
            </a:extLst>
          </p:cNvPr>
          <p:cNvSpPr txBox="1"/>
          <p:nvPr/>
        </p:nvSpPr>
        <p:spPr>
          <a:xfrm>
            <a:off x="4706471" y="2487706"/>
            <a:ext cx="184731" cy="369332"/>
          </a:xfrm>
          <a:prstGeom prst="rect">
            <a:avLst/>
          </a:prstGeom>
          <a:noFill/>
        </p:spPr>
        <p:txBody>
          <a:bodyPr wrap="none" rtlCol="0">
            <a:spAutoFit/>
          </a:bodyPr>
          <a:lstStyle/>
          <a:p>
            <a:endParaRPr lang="en-US"/>
          </a:p>
        </p:txBody>
      </p:sp>
      <p:sp>
        <p:nvSpPr>
          <p:cNvPr id="40" name="Title 8">
            <a:extLst>
              <a:ext uri="{FF2B5EF4-FFF2-40B4-BE49-F238E27FC236}">
                <a16:creationId xmlns:a16="http://schemas.microsoft.com/office/drawing/2014/main" id="{5FF3AA62-BE23-1596-491A-41BFE8DEF2A9}"/>
              </a:ext>
            </a:extLst>
          </p:cNvPr>
          <p:cNvSpPr txBox="1">
            <a:spLocks/>
          </p:cNvSpPr>
          <p:nvPr/>
        </p:nvSpPr>
        <p:spPr>
          <a:xfrm>
            <a:off x="550862" y="1719628"/>
            <a:ext cx="9253538" cy="16619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b="1" kern="1200">
                <a:solidFill>
                  <a:schemeClr val="tx2"/>
                </a:solidFill>
                <a:latin typeface="+mj-lt"/>
                <a:ea typeface="+mj-ea"/>
                <a:cs typeface="+mj-cs"/>
              </a:defRPr>
            </a:lvl1pPr>
          </a:lstStyle>
          <a:p>
            <a:pPr algn="l"/>
            <a:r>
              <a:rPr lang="en-GB" sz="1200" b="0" noProof="0">
                <a:solidFill>
                  <a:schemeClr val="accent6"/>
                </a:solidFill>
                <a:ea typeface="Aptos" panose="020B0004020202020204" pitchFamily="34" charset="0"/>
                <a:cs typeface="Arial"/>
              </a:rPr>
              <a:t>Xebia solution</a:t>
            </a:r>
            <a:r>
              <a:rPr lang="en-GB" sz="1200" b="0" noProof="0">
                <a:solidFill>
                  <a:schemeClr val="accent6"/>
                </a:solidFill>
                <a:effectLst/>
                <a:ea typeface="Aptos" panose="020B0004020202020204" pitchFamily="34" charset="0"/>
                <a:cs typeface="Arial"/>
              </a:rPr>
              <a:t> provides a </a:t>
            </a:r>
            <a:r>
              <a:rPr lang="en-GB" sz="1200" b="0" noProof="0">
                <a:solidFill>
                  <a:schemeClr val="accent6"/>
                </a:solidFill>
                <a:effectLst/>
                <a:ea typeface="Times New Roman" panose="02020603050405020304" pitchFamily="18" charset="0"/>
                <a:cs typeface="Arial"/>
              </a:rPr>
              <a:t>pragmatic, results-driven</a:t>
            </a:r>
            <a:r>
              <a:rPr lang="en-GB" sz="1200" b="0" noProof="0">
                <a:solidFill>
                  <a:schemeClr val="accent6"/>
                </a:solidFill>
                <a:effectLst/>
                <a:ea typeface="Aptos" panose="020B0004020202020204" pitchFamily="34" charset="0"/>
                <a:cs typeface="Arial"/>
              </a:rPr>
              <a:t> approach to </a:t>
            </a:r>
            <a:r>
              <a:rPr lang="en-GB" sz="1200" b="0" noProof="0">
                <a:solidFill>
                  <a:schemeClr val="accent6"/>
                </a:solidFill>
                <a:effectLst/>
                <a:ea typeface="Times New Roman" panose="02020603050405020304" pitchFamily="18" charset="0"/>
                <a:cs typeface="Arial"/>
              </a:rPr>
              <a:t>software engineering and digital transformation.</a:t>
            </a:r>
            <a:r>
              <a:rPr lang="en-GB" sz="1200" b="0" noProof="0">
                <a:solidFill>
                  <a:schemeClr val="accent6"/>
                </a:solidFill>
                <a:effectLst/>
              </a:rPr>
              <a:t> </a:t>
            </a:r>
            <a:endParaRPr lang="en-GB" sz="1200" b="0" noProof="0">
              <a:solidFill>
                <a:schemeClr val="accent6"/>
              </a:solidFill>
            </a:endParaRPr>
          </a:p>
        </p:txBody>
      </p:sp>
      <p:sp>
        <p:nvSpPr>
          <p:cNvPr id="2" name="Content Placeholder 2">
            <a:extLst>
              <a:ext uri="{FF2B5EF4-FFF2-40B4-BE49-F238E27FC236}">
                <a16:creationId xmlns:a16="http://schemas.microsoft.com/office/drawing/2014/main" id="{9AFEB803-0CF3-A67E-9B8F-63F04D743AAC}"/>
              </a:ext>
            </a:extLst>
          </p:cNvPr>
          <p:cNvSpPr txBox="1">
            <a:spLocks/>
          </p:cNvSpPr>
          <p:nvPr/>
        </p:nvSpPr>
        <p:spPr>
          <a:xfrm>
            <a:off x="766215" y="3973504"/>
            <a:ext cx="3119983" cy="1107996"/>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200" noProof="0">
                <a:solidFill>
                  <a:schemeClr val="accent6"/>
                </a:solidFill>
                <a:latin typeface="+mj-lt"/>
                <a:ea typeface="+mn-lt"/>
                <a:cs typeface="+mn-lt"/>
              </a:rPr>
              <a:t>Real productivity in software delivery isn't about optimizing single tasks but streamlining the entire SDLC—like a high-efficiency manufacturing line. AI enables holistic automation </a:t>
            </a:r>
            <a:r>
              <a:rPr lang="en-GB" sz="1200" spc="-30" noProof="0">
                <a:solidFill>
                  <a:schemeClr val="accent6"/>
                </a:solidFill>
                <a:latin typeface="+mj-lt"/>
                <a:ea typeface="+mn-lt"/>
                <a:cs typeface="+mn-lt"/>
              </a:rPr>
              <a:t>across all phases, minimizing manual toil and cognitive overload.</a:t>
            </a:r>
          </a:p>
        </p:txBody>
      </p:sp>
      <p:sp>
        <p:nvSpPr>
          <p:cNvPr id="3" name="Text Placeholder 12">
            <a:extLst>
              <a:ext uri="{FF2B5EF4-FFF2-40B4-BE49-F238E27FC236}">
                <a16:creationId xmlns:a16="http://schemas.microsoft.com/office/drawing/2014/main" id="{55A3D7C9-6C05-8080-19C5-E5712CB7633F}"/>
              </a:ext>
            </a:extLst>
          </p:cNvPr>
          <p:cNvSpPr txBox="1">
            <a:spLocks/>
          </p:cNvSpPr>
          <p:nvPr/>
        </p:nvSpPr>
        <p:spPr>
          <a:xfrm>
            <a:off x="766216" y="2668101"/>
            <a:ext cx="2978512" cy="664797"/>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noProof="0">
                <a:solidFill>
                  <a:schemeClr val="accent6"/>
                </a:solidFill>
                <a:latin typeface="+mj-lt"/>
              </a:rPr>
              <a:t>End-To-End </a:t>
            </a:r>
            <a:br>
              <a:rPr lang="en-GB" sz="2400" b="0" noProof="0">
                <a:solidFill>
                  <a:schemeClr val="accent6"/>
                </a:solidFill>
                <a:latin typeface="+mj-lt"/>
              </a:rPr>
            </a:br>
            <a:r>
              <a:rPr lang="en-GB" sz="2400" b="0" noProof="0">
                <a:solidFill>
                  <a:schemeClr val="accent6"/>
                </a:solidFill>
                <a:latin typeface="+mj-lt"/>
              </a:rPr>
              <a:t>Mastery</a:t>
            </a:r>
          </a:p>
        </p:txBody>
      </p:sp>
      <p:sp>
        <p:nvSpPr>
          <p:cNvPr id="4" name="TextBox 21">
            <a:extLst>
              <a:ext uri="{FF2B5EF4-FFF2-40B4-BE49-F238E27FC236}">
                <a16:creationId xmlns:a16="http://schemas.microsoft.com/office/drawing/2014/main" id="{796D3081-D1C2-F07D-57F3-95016F5595E9}"/>
              </a:ext>
            </a:extLst>
          </p:cNvPr>
          <p:cNvSpPr txBox="1"/>
          <p:nvPr/>
        </p:nvSpPr>
        <p:spPr>
          <a:xfrm>
            <a:off x="766216" y="5812019"/>
            <a:ext cx="3325983" cy="492443"/>
          </a:xfrm>
          <a:prstGeom prst="rect">
            <a:avLst/>
          </a:prstGeom>
          <a:noFill/>
        </p:spPr>
        <p:txBody>
          <a:bodyPr wrap="square" lIns="0" tIns="0" rIns="0" bIns="0">
            <a:spAutoFit/>
          </a:bodyPr>
          <a:lstStyle/>
          <a:p>
            <a:pPr>
              <a:spcAft>
                <a:spcPts val="2400"/>
              </a:spcAft>
            </a:pPr>
            <a:r>
              <a:rPr lang="en-GB" sz="1600" b="1" kern="0" noProof="0">
                <a:solidFill>
                  <a:schemeClr val="tx2"/>
                </a:solidFill>
                <a:effectLst/>
                <a:latin typeface="+mj-lt"/>
                <a:ea typeface="Times New Roman" panose="02020603050405020304" pitchFamily="18" charset="0"/>
              </a:rPr>
              <a:t>No </a:t>
            </a:r>
            <a:r>
              <a:rPr lang="en-GB" sz="1600" b="1" kern="0" noProof="0">
                <a:solidFill>
                  <a:srgbClr val="6C1D5F"/>
                </a:solidFill>
                <a:effectLst/>
                <a:latin typeface="+mj-lt"/>
                <a:ea typeface="Times New Roman" panose="02020603050405020304" pitchFamily="18" charset="0"/>
              </a:rPr>
              <a:t>empty promises</a:t>
            </a:r>
            <a:br>
              <a:rPr lang="en-GB" sz="1600" kern="0" noProof="0">
                <a:solidFill>
                  <a:schemeClr val="accent6"/>
                </a:solidFill>
                <a:effectLst/>
                <a:latin typeface="+mj-lt"/>
                <a:ea typeface="Times New Roman" panose="02020603050405020304" pitchFamily="18" charset="0"/>
              </a:rPr>
            </a:br>
            <a:r>
              <a:rPr lang="en-GB" sz="1600" kern="0" noProof="0">
                <a:solidFill>
                  <a:schemeClr val="accent6"/>
                </a:solidFill>
                <a:effectLst/>
                <a:latin typeface="+mj-lt"/>
                <a:ea typeface="Times New Roman" panose="02020603050405020304" pitchFamily="18" charset="0"/>
              </a:rPr>
              <a:t>– just measurable impact.</a:t>
            </a:r>
            <a:endParaRPr lang="en-GB" sz="1600" kern="0" noProof="0">
              <a:solidFill>
                <a:schemeClr val="accent6"/>
              </a:solidFill>
              <a:latin typeface="+mj-lt"/>
              <a:ea typeface="Times New Roman" panose="02020603050405020304" pitchFamily="18" charset="0"/>
            </a:endParaRPr>
          </a:p>
        </p:txBody>
      </p:sp>
      <p:sp>
        <p:nvSpPr>
          <p:cNvPr id="5" name="TextBox 22">
            <a:extLst>
              <a:ext uri="{FF2B5EF4-FFF2-40B4-BE49-F238E27FC236}">
                <a16:creationId xmlns:a16="http://schemas.microsoft.com/office/drawing/2014/main" id="{98DE2475-2CFC-C33E-C7D7-425CBF25BC5C}"/>
              </a:ext>
            </a:extLst>
          </p:cNvPr>
          <p:cNvSpPr txBox="1"/>
          <p:nvPr/>
        </p:nvSpPr>
        <p:spPr>
          <a:xfrm>
            <a:off x="4706471" y="2487706"/>
            <a:ext cx="184731" cy="369332"/>
          </a:xfrm>
          <a:prstGeom prst="rect">
            <a:avLst/>
          </a:prstGeom>
          <a:noFill/>
        </p:spPr>
        <p:txBody>
          <a:bodyPr wrap="none" rtlCol="0">
            <a:spAutoFit/>
          </a:bodyPr>
          <a:lstStyle/>
          <a:p>
            <a:endParaRPr lang="en-US"/>
          </a:p>
        </p:txBody>
      </p:sp>
      <p:sp>
        <p:nvSpPr>
          <p:cNvPr id="6" name="Content Placeholder 2">
            <a:extLst>
              <a:ext uri="{FF2B5EF4-FFF2-40B4-BE49-F238E27FC236}">
                <a16:creationId xmlns:a16="http://schemas.microsoft.com/office/drawing/2014/main" id="{278A30B9-879C-745F-8E27-3EE7A5DC9432}"/>
              </a:ext>
            </a:extLst>
          </p:cNvPr>
          <p:cNvSpPr txBox="1">
            <a:spLocks/>
          </p:cNvSpPr>
          <p:nvPr/>
        </p:nvSpPr>
        <p:spPr>
          <a:xfrm>
            <a:off x="8306010" y="3977775"/>
            <a:ext cx="2978512" cy="1107996"/>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200" noProof="0">
                <a:solidFill>
                  <a:schemeClr val="accent6"/>
                </a:solidFill>
                <a:latin typeface="+mj-lt"/>
                <a:ea typeface="+mn-lt"/>
                <a:cs typeface="+mn-lt"/>
              </a:rPr>
              <a:t>AI shifts </a:t>
            </a:r>
            <a:r>
              <a:rPr lang="en-GB" sz="1200">
                <a:solidFill>
                  <a:schemeClr val="accent6"/>
                </a:solidFill>
                <a:latin typeface="+mj-lt"/>
                <a:ea typeface="+mn-lt"/>
                <a:cs typeface="+mn-lt"/>
              </a:rPr>
              <a:t>engineering teams</a:t>
            </a:r>
            <a:r>
              <a:rPr lang="en-GB" sz="1200" noProof="0">
                <a:solidFill>
                  <a:schemeClr val="accent6"/>
                </a:solidFill>
                <a:latin typeface="+mj-lt"/>
                <a:ea typeface="+mn-lt"/>
                <a:cs typeface="+mn-lt"/>
              </a:rPr>
              <a:t> from executing repetitive tasks to orchestrating intelligent automation, ensuring higher efficiency, improved quality control, and reduced burnout—allowing teams to focus on innovation, not process execution.</a:t>
            </a:r>
          </a:p>
        </p:txBody>
      </p:sp>
      <p:sp>
        <p:nvSpPr>
          <p:cNvPr id="7" name="Text Placeholder 12">
            <a:extLst>
              <a:ext uri="{FF2B5EF4-FFF2-40B4-BE49-F238E27FC236}">
                <a16:creationId xmlns:a16="http://schemas.microsoft.com/office/drawing/2014/main" id="{CD6A1B92-C061-FE3B-3028-95DDDB15A4D3}"/>
              </a:ext>
            </a:extLst>
          </p:cNvPr>
          <p:cNvSpPr txBox="1">
            <a:spLocks/>
          </p:cNvSpPr>
          <p:nvPr/>
        </p:nvSpPr>
        <p:spPr>
          <a:xfrm>
            <a:off x="8306010" y="2672372"/>
            <a:ext cx="3335128" cy="664797"/>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noProof="0">
                <a:solidFill>
                  <a:schemeClr val="accent6"/>
                </a:solidFill>
                <a:latin typeface="+mj-lt"/>
              </a:rPr>
              <a:t>AI-Enhanced Engineering Teams</a:t>
            </a:r>
          </a:p>
        </p:txBody>
      </p:sp>
      <p:sp>
        <p:nvSpPr>
          <p:cNvPr id="8" name="TextBox 21">
            <a:extLst>
              <a:ext uri="{FF2B5EF4-FFF2-40B4-BE49-F238E27FC236}">
                <a16:creationId xmlns:a16="http://schemas.microsoft.com/office/drawing/2014/main" id="{19BD2553-AB59-0A0E-BC00-6D7E91E911BF}"/>
              </a:ext>
            </a:extLst>
          </p:cNvPr>
          <p:cNvSpPr txBox="1"/>
          <p:nvPr/>
        </p:nvSpPr>
        <p:spPr>
          <a:xfrm>
            <a:off x="8306010" y="5782018"/>
            <a:ext cx="3325983" cy="492443"/>
          </a:xfrm>
          <a:prstGeom prst="rect">
            <a:avLst/>
          </a:prstGeom>
          <a:noFill/>
        </p:spPr>
        <p:txBody>
          <a:bodyPr wrap="square" lIns="0" tIns="0" rIns="0" bIns="0">
            <a:spAutoFit/>
          </a:bodyPr>
          <a:lstStyle/>
          <a:p>
            <a:pPr>
              <a:spcAft>
                <a:spcPts val="2400"/>
              </a:spcAft>
            </a:pPr>
            <a:r>
              <a:rPr lang="en-GB" sz="1600" noProof="0">
                <a:solidFill>
                  <a:schemeClr val="accent6"/>
                </a:solidFill>
                <a:effectLst/>
                <a:latin typeface="+mj-lt"/>
                <a:ea typeface="Aptos" panose="020B0004020202020204" pitchFamily="34" charset="0"/>
              </a:rPr>
              <a:t>Scalable, structured workflows that drive</a:t>
            </a:r>
            <a:r>
              <a:rPr lang="en-GB" sz="1600" noProof="0">
                <a:solidFill>
                  <a:srgbClr val="E331D0"/>
                </a:solidFill>
                <a:effectLst/>
                <a:latin typeface="+mj-lt"/>
                <a:ea typeface="Aptos" panose="020B0004020202020204" pitchFamily="34" charset="0"/>
              </a:rPr>
              <a:t> </a:t>
            </a:r>
            <a:r>
              <a:rPr lang="en-GB" sz="1600" b="1" noProof="0">
                <a:solidFill>
                  <a:schemeClr val="tx2"/>
                </a:solidFill>
                <a:effectLst/>
                <a:latin typeface="+mj-lt"/>
                <a:ea typeface="Aptos" panose="020B0004020202020204" pitchFamily="34" charset="0"/>
              </a:rPr>
              <a:t>real business outcomes</a:t>
            </a:r>
            <a:r>
              <a:rPr lang="en-GB" sz="1600" noProof="0">
                <a:solidFill>
                  <a:schemeClr val="accent6"/>
                </a:solidFill>
                <a:effectLst/>
                <a:latin typeface="+mj-lt"/>
                <a:ea typeface="Aptos" panose="020B0004020202020204" pitchFamily="34" charset="0"/>
              </a:rPr>
              <a:t>.</a:t>
            </a:r>
            <a:r>
              <a:rPr lang="en-GB" sz="1600" noProof="0">
                <a:solidFill>
                  <a:schemeClr val="accent6"/>
                </a:solidFill>
                <a:effectLst/>
                <a:latin typeface="+mj-lt"/>
              </a:rPr>
              <a:t> </a:t>
            </a:r>
            <a:endParaRPr lang="en-GB" sz="1600" noProof="0">
              <a:solidFill>
                <a:schemeClr val="accent6"/>
              </a:solidFill>
              <a:latin typeface="+mj-lt"/>
            </a:endParaRPr>
          </a:p>
        </p:txBody>
      </p:sp>
      <p:sp>
        <p:nvSpPr>
          <p:cNvPr id="9" name="Content Placeholder 2">
            <a:extLst>
              <a:ext uri="{FF2B5EF4-FFF2-40B4-BE49-F238E27FC236}">
                <a16:creationId xmlns:a16="http://schemas.microsoft.com/office/drawing/2014/main" id="{B7A4F3E2-81C8-03B5-EE5F-6116FB12A1A0}"/>
              </a:ext>
            </a:extLst>
          </p:cNvPr>
          <p:cNvSpPr txBox="1">
            <a:spLocks/>
          </p:cNvSpPr>
          <p:nvPr/>
        </p:nvSpPr>
        <p:spPr>
          <a:xfrm>
            <a:off x="4478727" y="3973504"/>
            <a:ext cx="3093273" cy="1107996"/>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200" noProof="0">
                <a:solidFill>
                  <a:schemeClr val="accent6"/>
                </a:solidFill>
                <a:latin typeface="+mj-lt"/>
                <a:ea typeface="+mn-lt"/>
                <a:cs typeface="+mn-lt"/>
              </a:rPr>
              <a:t>AI evolves rapidly, and rigid systems can’t keep up. A flexible, modular SDLC orchestration ensures seamless integration of AI-driven accelerators—whether custom-built or COTS—future-proofing your software delivery.</a:t>
            </a:r>
            <a:endParaRPr lang="en-GB" sz="1200" noProof="0">
              <a:solidFill>
                <a:schemeClr val="accent6"/>
              </a:solidFill>
              <a:latin typeface="+mj-lt"/>
            </a:endParaRPr>
          </a:p>
        </p:txBody>
      </p:sp>
      <p:grpSp>
        <p:nvGrpSpPr>
          <p:cNvPr id="10" name="Grupa 9">
            <a:extLst>
              <a:ext uri="{FF2B5EF4-FFF2-40B4-BE49-F238E27FC236}">
                <a16:creationId xmlns:a16="http://schemas.microsoft.com/office/drawing/2014/main" id="{44D9E25C-2DE6-DA99-0CF6-4C5B65606097}"/>
              </a:ext>
            </a:extLst>
          </p:cNvPr>
          <p:cNvGrpSpPr/>
          <p:nvPr/>
        </p:nvGrpSpPr>
        <p:grpSpPr>
          <a:xfrm>
            <a:off x="560007" y="2668101"/>
            <a:ext cx="7539794" cy="3657411"/>
            <a:chOff x="560007" y="2924564"/>
            <a:chExt cx="7539794" cy="3400948"/>
          </a:xfrm>
        </p:grpSpPr>
        <p:cxnSp>
          <p:nvCxnSpPr>
            <p:cNvPr id="12" name="Łącznik prosty 11">
              <a:extLst>
                <a:ext uri="{FF2B5EF4-FFF2-40B4-BE49-F238E27FC236}">
                  <a16:creationId xmlns:a16="http://schemas.microsoft.com/office/drawing/2014/main" id="{A3F8D518-621E-7FD6-7387-35CDAFA72F06}"/>
                </a:ext>
              </a:extLst>
            </p:cNvPr>
            <p:cNvCxnSpPr>
              <a:cxnSpLocks/>
            </p:cNvCxnSpPr>
            <p:nvPr/>
          </p:nvCxnSpPr>
          <p:spPr>
            <a:xfrm>
              <a:off x="560007" y="2924564"/>
              <a:ext cx="0" cy="339667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Łącznik prosty 12">
              <a:extLst>
                <a:ext uri="{FF2B5EF4-FFF2-40B4-BE49-F238E27FC236}">
                  <a16:creationId xmlns:a16="http://schemas.microsoft.com/office/drawing/2014/main" id="{E546C01C-2EEC-F314-1731-8F4EF6E505E1}"/>
                </a:ext>
              </a:extLst>
            </p:cNvPr>
            <p:cNvCxnSpPr>
              <a:cxnSpLocks/>
            </p:cNvCxnSpPr>
            <p:nvPr/>
          </p:nvCxnSpPr>
          <p:spPr>
            <a:xfrm>
              <a:off x="8099801" y="2928835"/>
              <a:ext cx="0" cy="339667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Łącznik prosty 13">
              <a:extLst>
                <a:ext uri="{FF2B5EF4-FFF2-40B4-BE49-F238E27FC236}">
                  <a16:creationId xmlns:a16="http://schemas.microsoft.com/office/drawing/2014/main" id="{FD79C8C1-84E2-C08B-BCF2-E9967E3BF506}"/>
                </a:ext>
              </a:extLst>
            </p:cNvPr>
            <p:cNvCxnSpPr>
              <a:cxnSpLocks/>
            </p:cNvCxnSpPr>
            <p:nvPr/>
          </p:nvCxnSpPr>
          <p:spPr>
            <a:xfrm>
              <a:off x="4272519" y="2924564"/>
              <a:ext cx="0" cy="339667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Text Placeholder 12">
            <a:extLst>
              <a:ext uri="{FF2B5EF4-FFF2-40B4-BE49-F238E27FC236}">
                <a16:creationId xmlns:a16="http://schemas.microsoft.com/office/drawing/2014/main" id="{03E0898B-E2A0-3310-E944-A5A3649CF539}"/>
              </a:ext>
            </a:extLst>
          </p:cNvPr>
          <p:cNvSpPr txBox="1">
            <a:spLocks/>
          </p:cNvSpPr>
          <p:nvPr/>
        </p:nvSpPr>
        <p:spPr>
          <a:xfrm>
            <a:off x="4478727" y="2668101"/>
            <a:ext cx="3621063" cy="997196"/>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noProof="0">
                <a:solidFill>
                  <a:schemeClr val="accent6"/>
                </a:solidFill>
                <a:latin typeface="+mj-lt"/>
              </a:rPr>
              <a:t>Composable </a:t>
            </a:r>
            <a:br>
              <a:rPr lang="en-GB" sz="2400" b="0" noProof="0">
                <a:solidFill>
                  <a:schemeClr val="accent6"/>
                </a:solidFill>
                <a:latin typeface="+mj-lt"/>
              </a:rPr>
            </a:br>
            <a:r>
              <a:rPr lang="en-GB" sz="2400" b="0" noProof="0">
                <a:solidFill>
                  <a:schemeClr val="accent6"/>
                </a:solidFill>
                <a:latin typeface="+mj-lt"/>
              </a:rPr>
              <a:t>&amp; Seamlessly Interoperable</a:t>
            </a:r>
          </a:p>
        </p:txBody>
      </p:sp>
      <p:sp>
        <p:nvSpPr>
          <p:cNvPr id="16" name="TextBox 21">
            <a:extLst>
              <a:ext uri="{FF2B5EF4-FFF2-40B4-BE49-F238E27FC236}">
                <a16:creationId xmlns:a16="http://schemas.microsoft.com/office/drawing/2014/main" id="{328ED439-E4E6-D6BF-7C9A-4F7DB31035B2}"/>
              </a:ext>
            </a:extLst>
          </p:cNvPr>
          <p:cNvSpPr txBox="1"/>
          <p:nvPr/>
        </p:nvSpPr>
        <p:spPr>
          <a:xfrm>
            <a:off x="4478729" y="5794534"/>
            <a:ext cx="2978512" cy="492443"/>
          </a:xfrm>
          <a:prstGeom prst="rect">
            <a:avLst/>
          </a:prstGeom>
          <a:noFill/>
        </p:spPr>
        <p:txBody>
          <a:bodyPr wrap="square" lIns="0" tIns="0" rIns="0" bIns="0">
            <a:spAutoFit/>
          </a:bodyPr>
          <a:lstStyle/>
          <a:p>
            <a:pPr>
              <a:spcAft>
                <a:spcPts val="2400"/>
              </a:spcAft>
            </a:pPr>
            <a:r>
              <a:rPr lang="en-GB" sz="1600" b="1" noProof="0">
                <a:solidFill>
                  <a:schemeClr val="tx2"/>
                </a:solidFill>
                <a:effectLst/>
                <a:latin typeface="+mj-lt"/>
                <a:ea typeface="Aptos" panose="020B0004020202020204" pitchFamily="34" charset="0"/>
              </a:rPr>
              <a:t>AI that amplifies</a:t>
            </a:r>
            <a:r>
              <a:rPr lang="en-GB" sz="1600" noProof="0">
                <a:solidFill>
                  <a:schemeClr val="accent6"/>
                </a:solidFill>
                <a:effectLst/>
                <a:latin typeface="+mj-lt"/>
                <a:ea typeface="Aptos" panose="020B0004020202020204" pitchFamily="34" charset="0"/>
              </a:rPr>
              <a:t>, not replaces, engineering expertise.</a:t>
            </a:r>
            <a:r>
              <a:rPr lang="en-GB" sz="1600" noProof="0">
                <a:solidFill>
                  <a:schemeClr val="accent6"/>
                </a:solidFill>
                <a:effectLst/>
                <a:latin typeface="+mj-lt"/>
              </a:rPr>
              <a:t> </a:t>
            </a:r>
            <a:endParaRPr lang="en-GB" sz="1600" noProof="0">
              <a:solidFill>
                <a:schemeClr val="accent6"/>
              </a:solidFill>
              <a:latin typeface="+mj-lt"/>
            </a:endParaRPr>
          </a:p>
        </p:txBody>
      </p:sp>
    </p:spTree>
    <p:extLst>
      <p:ext uri="{BB962C8B-B14F-4D97-AF65-F5344CB8AC3E}">
        <p14:creationId xmlns:p14="http://schemas.microsoft.com/office/powerpoint/2010/main" val="3621769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00E6A-89FD-CE82-D4C6-0DC2EFA09CBC}"/>
            </a:ext>
          </a:extLst>
        </p:cNvPr>
        <p:cNvGrpSpPr/>
        <p:nvPr/>
      </p:nvGrpSpPr>
      <p:grpSpPr>
        <a:xfrm>
          <a:off x="0" y="0"/>
          <a:ext cx="0" cy="0"/>
          <a:chOff x="0" y="0"/>
          <a:chExt cx="0" cy="0"/>
        </a:xfrm>
      </p:grpSpPr>
      <p:sp>
        <p:nvSpPr>
          <p:cNvPr id="6" name="Title 8">
            <a:extLst>
              <a:ext uri="{FF2B5EF4-FFF2-40B4-BE49-F238E27FC236}">
                <a16:creationId xmlns:a16="http://schemas.microsoft.com/office/drawing/2014/main" id="{546C0F16-27C0-529A-EDFC-02637CBFB9D7}"/>
              </a:ext>
            </a:extLst>
          </p:cNvPr>
          <p:cNvSpPr txBox="1">
            <a:spLocks/>
          </p:cNvSpPr>
          <p:nvPr/>
        </p:nvSpPr>
        <p:spPr>
          <a:xfrm>
            <a:off x="554038" y="553538"/>
            <a:ext cx="6495985" cy="997196"/>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b="1" kern="1200">
                <a:solidFill>
                  <a:schemeClr val="tx2"/>
                </a:solidFill>
                <a:latin typeface="+mj-lt"/>
                <a:ea typeface="+mj-ea"/>
                <a:cs typeface="+mj-cs"/>
              </a:defRPr>
            </a:lvl1pPr>
          </a:lstStyle>
          <a:p>
            <a:pPr algn="l"/>
            <a:r>
              <a:rPr lang="en-IN" sz="3600" b="0">
                <a:solidFill>
                  <a:schemeClr val="accent6"/>
                </a:solidFill>
              </a:rPr>
              <a:t>AI Native Software Engineering Solution across SDLC</a:t>
            </a:r>
          </a:p>
        </p:txBody>
      </p:sp>
      <p:sp>
        <p:nvSpPr>
          <p:cNvPr id="328" name="pole tekstowe 327">
            <a:extLst>
              <a:ext uri="{FF2B5EF4-FFF2-40B4-BE49-F238E27FC236}">
                <a16:creationId xmlns:a16="http://schemas.microsoft.com/office/drawing/2014/main" id="{EF9DD59B-24D6-74BE-CAE1-3B372863AC09}"/>
              </a:ext>
            </a:extLst>
          </p:cNvPr>
          <p:cNvSpPr txBox="1"/>
          <p:nvPr/>
        </p:nvSpPr>
        <p:spPr>
          <a:xfrm>
            <a:off x="451447" y="1523171"/>
            <a:ext cx="3937745" cy="276999"/>
          </a:xfrm>
          <a:prstGeom prst="rect">
            <a:avLst/>
          </a:prstGeom>
          <a:noFill/>
        </p:spPr>
        <p:txBody>
          <a:bodyPr wrap="none" rtlCol="0">
            <a:spAutoFit/>
          </a:bodyPr>
          <a:lstStyle/>
          <a:p>
            <a:r>
              <a:rPr lang="en-US" sz="1200">
                <a:solidFill>
                  <a:schemeClr val="accent6"/>
                </a:solidFill>
              </a:rPr>
              <a:t>AI Powered Efficiency Drives Productivity across SDLC</a:t>
            </a:r>
          </a:p>
        </p:txBody>
      </p:sp>
      <p:grpSp>
        <p:nvGrpSpPr>
          <p:cNvPr id="35" name="Grupa 34">
            <a:extLst>
              <a:ext uri="{FF2B5EF4-FFF2-40B4-BE49-F238E27FC236}">
                <a16:creationId xmlns:a16="http://schemas.microsoft.com/office/drawing/2014/main" id="{F0F5374D-AD9A-198D-F5ED-7EE357445650}"/>
              </a:ext>
            </a:extLst>
          </p:cNvPr>
          <p:cNvGrpSpPr/>
          <p:nvPr/>
        </p:nvGrpSpPr>
        <p:grpSpPr>
          <a:xfrm>
            <a:off x="550864" y="2062280"/>
            <a:ext cx="1556416" cy="4310243"/>
            <a:chOff x="550864" y="1998482"/>
            <a:chExt cx="1556416" cy="4310243"/>
          </a:xfrm>
        </p:grpSpPr>
        <p:sp>
          <p:nvSpPr>
            <p:cNvPr id="33" name="Prostokąt zaokrąglony 32">
              <a:extLst>
                <a:ext uri="{FF2B5EF4-FFF2-40B4-BE49-F238E27FC236}">
                  <a16:creationId xmlns:a16="http://schemas.microsoft.com/office/drawing/2014/main" id="{2724ED7C-9661-9E23-C524-367FEFF29EA1}"/>
                </a:ext>
              </a:extLst>
            </p:cNvPr>
            <p:cNvSpPr/>
            <p:nvPr/>
          </p:nvSpPr>
          <p:spPr>
            <a:xfrm>
              <a:off x="550864" y="1998482"/>
              <a:ext cx="1519552" cy="4310243"/>
            </a:xfrm>
            <a:prstGeom prst="roundRect">
              <a:avLst>
                <a:gd name="adj" fmla="val 3948"/>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ole tekstowe 1">
              <a:extLst>
                <a:ext uri="{FF2B5EF4-FFF2-40B4-BE49-F238E27FC236}">
                  <a16:creationId xmlns:a16="http://schemas.microsoft.com/office/drawing/2014/main" id="{7FA13169-A988-F586-BA03-EFB17A1C6E42}"/>
                </a:ext>
              </a:extLst>
            </p:cNvPr>
            <p:cNvSpPr txBox="1"/>
            <p:nvPr/>
          </p:nvSpPr>
          <p:spPr>
            <a:xfrm>
              <a:off x="554037" y="3379799"/>
              <a:ext cx="1512000" cy="1400383"/>
            </a:xfrm>
            <a:prstGeom prst="rect">
              <a:avLst/>
            </a:prstGeom>
            <a:noFill/>
          </p:spPr>
          <p:txBody>
            <a:bodyPr wrap="square" lIns="144000" rIns="144000" rtlCol="0">
              <a:spAutoFit/>
            </a:bodyPr>
            <a:lstStyle/>
            <a:p>
              <a:pPr marL="171450" indent="-171450">
                <a:spcAft>
                  <a:spcPts val="600"/>
                </a:spcAft>
                <a:buFont typeface="Arial" panose="020B0604020202020204" pitchFamily="34" charset="0"/>
                <a:buChar char="•"/>
              </a:pPr>
              <a:r>
                <a:rPr lang="en-US" sz="1000">
                  <a:solidFill>
                    <a:schemeClr val="accent6"/>
                  </a:solidFill>
                </a:rPr>
                <a:t>Requirements Elicitation </a:t>
              </a:r>
              <a:endParaRPr lang="en-IN" sz="1000">
                <a:solidFill>
                  <a:schemeClr val="accent6"/>
                </a:solidFill>
              </a:endParaRPr>
            </a:p>
            <a:p>
              <a:pPr marL="171450" indent="-171450">
                <a:spcAft>
                  <a:spcPts val="600"/>
                </a:spcAft>
                <a:buFont typeface="Arial" panose="020B0604020202020204" pitchFamily="34" charset="0"/>
                <a:buChar char="•"/>
              </a:pPr>
              <a:r>
                <a:rPr lang="en-US" sz="1000">
                  <a:solidFill>
                    <a:schemeClr val="accent6"/>
                  </a:solidFill>
                </a:rPr>
                <a:t>Requirements Elaboration</a:t>
              </a:r>
              <a:endParaRPr lang="en-IN" sz="1000">
                <a:solidFill>
                  <a:schemeClr val="accent6"/>
                </a:solidFill>
              </a:endParaRPr>
            </a:p>
            <a:p>
              <a:pPr marL="171450" indent="-171450">
                <a:spcAft>
                  <a:spcPts val="600"/>
                </a:spcAft>
                <a:buFont typeface="Arial" panose="020B0604020202020204" pitchFamily="34" charset="0"/>
                <a:buChar char="•"/>
              </a:pPr>
              <a:r>
                <a:rPr lang="en-US" sz="1000">
                  <a:solidFill>
                    <a:schemeClr val="accent6"/>
                  </a:solidFill>
                </a:rPr>
                <a:t>Planning</a:t>
              </a:r>
              <a:endParaRPr lang="en-IN" sz="1000">
                <a:solidFill>
                  <a:schemeClr val="accent6"/>
                </a:solidFill>
              </a:endParaRPr>
            </a:p>
            <a:p>
              <a:pPr marL="171450" indent="-171450">
                <a:spcAft>
                  <a:spcPts val="600"/>
                </a:spcAft>
                <a:buFont typeface="Arial" panose="020B0604020202020204" pitchFamily="34" charset="0"/>
                <a:buChar char="•"/>
              </a:pPr>
              <a:r>
                <a:rPr lang="en-US" sz="1000">
                  <a:solidFill>
                    <a:schemeClr val="accent6"/>
                  </a:solidFill>
                </a:rPr>
                <a:t>Integration with JIRA</a:t>
              </a:r>
              <a:endParaRPr lang="en-IN" sz="1000">
                <a:solidFill>
                  <a:schemeClr val="accent6"/>
                </a:solidFill>
              </a:endParaRPr>
            </a:p>
          </p:txBody>
        </p:sp>
        <p:sp>
          <p:nvSpPr>
            <p:cNvPr id="27" name="pole tekstowe 26">
              <a:extLst>
                <a:ext uri="{FF2B5EF4-FFF2-40B4-BE49-F238E27FC236}">
                  <a16:creationId xmlns:a16="http://schemas.microsoft.com/office/drawing/2014/main" id="{85878C05-DA70-4540-EA8A-DDBCFA7B3C82}"/>
                </a:ext>
              </a:extLst>
            </p:cNvPr>
            <p:cNvSpPr txBox="1"/>
            <p:nvPr/>
          </p:nvSpPr>
          <p:spPr>
            <a:xfrm>
              <a:off x="554037" y="2852325"/>
              <a:ext cx="1512000" cy="461665"/>
            </a:xfrm>
            <a:prstGeom prst="rect">
              <a:avLst/>
            </a:prstGeom>
            <a:noFill/>
          </p:spPr>
          <p:txBody>
            <a:bodyPr wrap="square" lIns="144000" rIns="144000" rtlCol="0">
              <a:spAutoFit/>
            </a:bodyPr>
            <a:lstStyle/>
            <a:p>
              <a:r>
                <a:rPr lang="en-US" sz="1200" b="1">
                  <a:solidFill>
                    <a:schemeClr val="accent6"/>
                  </a:solidFill>
                </a:rPr>
                <a:t>Requirements </a:t>
              </a:r>
            </a:p>
            <a:p>
              <a:r>
                <a:rPr lang="en-US" sz="1200" b="1">
                  <a:solidFill>
                    <a:schemeClr val="accent6"/>
                  </a:solidFill>
                </a:rPr>
                <a:t>&amp; Planning</a:t>
              </a:r>
            </a:p>
          </p:txBody>
        </p:sp>
        <p:sp>
          <p:nvSpPr>
            <p:cNvPr id="28" name="pole tekstowe 27">
              <a:extLst>
                <a:ext uri="{FF2B5EF4-FFF2-40B4-BE49-F238E27FC236}">
                  <a16:creationId xmlns:a16="http://schemas.microsoft.com/office/drawing/2014/main" id="{7352933F-C2F9-3C08-56DA-77E9964EFC78}"/>
                </a:ext>
              </a:extLst>
            </p:cNvPr>
            <p:cNvSpPr txBox="1"/>
            <p:nvPr/>
          </p:nvSpPr>
          <p:spPr>
            <a:xfrm>
              <a:off x="595280" y="5653913"/>
              <a:ext cx="1512000" cy="230832"/>
            </a:xfrm>
            <a:prstGeom prst="rect">
              <a:avLst/>
            </a:prstGeom>
            <a:noFill/>
          </p:spPr>
          <p:txBody>
            <a:bodyPr wrap="square" lIns="144000" rIns="144000" rtlCol="0">
              <a:spAutoFit/>
            </a:bodyPr>
            <a:lstStyle/>
            <a:p>
              <a:pPr>
                <a:defRPr/>
              </a:pPr>
              <a:r>
                <a:rPr lang="en-GB" sz="900">
                  <a:solidFill>
                    <a:schemeClr val="accent6"/>
                  </a:solidFill>
                </a:rPr>
                <a:t>Productivity Increase</a:t>
              </a:r>
              <a:endParaRPr lang="en-GB" sz="900">
                <a:solidFill>
                  <a:schemeClr val="accent6"/>
                </a:solidFill>
                <a:cs typeface="Arial"/>
              </a:endParaRPr>
            </a:p>
          </p:txBody>
        </p:sp>
        <p:cxnSp>
          <p:nvCxnSpPr>
            <p:cNvPr id="30" name="Łącznik prosty 29">
              <a:extLst>
                <a:ext uri="{FF2B5EF4-FFF2-40B4-BE49-F238E27FC236}">
                  <a16:creationId xmlns:a16="http://schemas.microsoft.com/office/drawing/2014/main" id="{25B9D6BA-8BD7-902F-894E-07872AC4E535}"/>
                </a:ext>
              </a:extLst>
            </p:cNvPr>
            <p:cNvCxnSpPr/>
            <p:nvPr/>
          </p:nvCxnSpPr>
          <p:spPr>
            <a:xfrm>
              <a:off x="660283" y="5547834"/>
              <a:ext cx="129950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Grupa 33">
              <a:extLst>
                <a:ext uri="{FF2B5EF4-FFF2-40B4-BE49-F238E27FC236}">
                  <a16:creationId xmlns:a16="http://schemas.microsoft.com/office/drawing/2014/main" id="{173D8371-7E28-ECDD-9501-A9D07C549E8F}"/>
                </a:ext>
              </a:extLst>
            </p:cNvPr>
            <p:cNvGrpSpPr/>
            <p:nvPr/>
          </p:nvGrpSpPr>
          <p:grpSpPr>
            <a:xfrm>
              <a:off x="729788" y="5889457"/>
              <a:ext cx="1155574" cy="338554"/>
              <a:chOff x="729788" y="5889457"/>
              <a:chExt cx="1155574" cy="338554"/>
            </a:xfrm>
          </p:grpSpPr>
          <p:grpSp>
            <p:nvGrpSpPr>
              <p:cNvPr id="4" name="Grupa 3">
                <a:extLst>
                  <a:ext uri="{FF2B5EF4-FFF2-40B4-BE49-F238E27FC236}">
                    <a16:creationId xmlns:a16="http://schemas.microsoft.com/office/drawing/2014/main" id="{C2287AAF-2EA9-1656-44CF-619F8A72B369}"/>
                  </a:ext>
                </a:extLst>
              </p:cNvPr>
              <p:cNvGrpSpPr/>
              <p:nvPr/>
            </p:nvGrpSpPr>
            <p:grpSpPr>
              <a:xfrm>
                <a:off x="729788" y="5959270"/>
                <a:ext cx="207503" cy="207503"/>
                <a:chOff x="1851578" y="5325297"/>
                <a:chExt cx="207503" cy="207503"/>
              </a:xfrm>
            </p:grpSpPr>
            <p:sp>
              <p:nvSpPr>
                <p:cNvPr id="5" name="Owal 4">
                  <a:extLst>
                    <a:ext uri="{FF2B5EF4-FFF2-40B4-BE49-F238E27FC236}">
                      <a16:creationId xmlns:a16="http://schemas.microsoft.com/office/drawing/2014/main" id="{FB097E1B-F677-30DD-3EE3-B14A6DE3CA9E}"/>
                    </a:ext>
                  </a:extLst>
                </p:cNvPr>
                <p:cNvSpPr/>
                <p:nvPr/>
              </p:nvSpPr>
              <p:spPr>
                <a:xfrm>
                  <a:off x="1851578" y="5325297"/>
                  <a:ext cx="207503" cy="207503"/>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fika 6" descr="Daszek w prawo z wypełnieniem pełnym">
                  <a:extLst>
                    <a:ext uri="{FF2B5EF4-FFF2-40B4-BE49-F238E27FC236}">
                      <a16:creationId xmlns:a16="http://schemas.microsoft.com/office/drawing/2014/main" id="{6484E9AA-7AED-ED8B-1F42-CC744C1985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3250" y="5351005"/>
                  <a:ext cx="159025" cy="159025"/>
                </a:xfrm>
                <a:prstGeom prst="rect">
                  <a:avLst/>
                </a:prstGeom>
              </p:spPr>
            </p:pic>
          </p:grpSp>
          <p:sp>
            <p:nvSpPr>
              <p:cNvPr id="31" name="pole tekstowe 30">
                <a:extLst>
                  <a:ext uri="{FF2B5EF4-FFF2-40B4-BE49-F238E27FC236}">
                    <a16:creationId xmlns:a16="http://schemas.microsoft.com/office/drawing/2014/main" id="{2BBE62EE-27CD-9745-7B71-2631B75236F7}"/>
                  </a:ext>
                </a:extLst>
              </p:cNvPr>
              <p:cNvSpPr txBox="1"/>
              <p:nvPr/>
            </p:nvSpPr>
            <p:spPr>
              <a:xfrm>
                <a:off x="867264" y="5889457"/>
                <a:ext cx="1018098" cy="338554"/>
              </a:xfrm>
              <a:prstGeom prst="rect">
                <a:avLst/>
              </a:prstGeom>
              <a:noFill/>
            </p:spPr>
            <p:txBody>
              <a:bodyPr wrap="square" lIns="144000" rIns="0" rtlCol="0">
                <a:spAutoFit/>
              </a:bodyPr>
              <a:lstStyle/>
              <a:p>
                <a:pPr>
                  <a:defRPr/>
                </a:pPr>
                <a:r>
                  <a:rPr lang="en-GB" sz="1600">
                    <a:solidFill>
                      <a:schemeClr val="accent6"/>
                    </a:solidFill>
                  </a:rPr>
                  <a:t>30-50%</a:t>
                </a:r>
                <a:endParaRPr lang="en-GB" sz="1600">
                  <a:solidFill>
                    <a:schemeClr val="accent6"/>
                  </a:solidFill>
                  <a:cs typeface="Arial"/>
                </a:endParaRPr>
              </a:p>
            </p:txBody>
          </p:sp>
        </p:grpSp>
        <p:pic>
          <p:nvPicPr>
            <p:cNvPr id="32" name="Picture 46">
              <a:extLst>
                <a:ext uri="{FF2B5EF4-FFF2-40B4-BE49-F238E27FC236}">
                  <a16:creationId xmlns:a16="http://schemas.microsoft.com/office/drawing/2014/main" id="{CC1EED36-0029-1AE2-573F-E009E1C561F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0283" y="2159041"/>
              <a:ext cx="396799" cy="396799"/>
            </a:xfrm>
            <a:prstGeom prst="rect">
              <a:avLst/>
            </a:prstGeom>
          </p:spPr>
        </p:pic>
      </p:grpSp>
      <p:grpSp>
        <p:nvGrpSpPr>
          <p:cNvPr id="36" name="Grupa 35">
            <a:extLst>
              <a:ext uri="{FF2B5EF4-FFF2-40B4-BE49-F238E27FC236}">
                <a16:creationId xmlns:a16="http://schemas.microsoft.com/office/drawing/2014/main" id="{31DA1433-2F24-4F49-41EE-68DBC8FFB8AB}"/>
              </a:ext>
            </a:extLst>
          </p:cNvPr>
          <p:cNvGrpSpPr/>
          <p:nvPr/>
        </p:nvGrpSpPr>
        <p:grpSpPr>
          <a:xfrm>
            <a:off x="2115268" y="2062280"/>
            <a:ext cx="1556416" cy="4310243"/>
            <a:chOff x="550864" y="1998482"/>
            <a:chExt cx="1556416" cy="4310243"/>
          </a:xfrm>
        </p:grpSpPr>
        <p:sp>
          <p:nvSpPr>
            <p:cNvPr id="37" name="Prostokąt zaokrąglony 36">
              <a:extLst>
                <a:ext uri="{FF2B5EF4-FFF2-40B4-BE49-F238E27FC236}">
                  <a16:creationId xmlns:a16="http://schemas.microsoft.com/office/drawing/2014/main" id="{858A4FE5-BD8F-1D01-6BE9-73BDB58D5B7D}"/>
                </a:ext>
              </a:extLst>
            </p:cNvPr>
            <p:cNvSpPr/>
            <p:nvPr/>
          </p:nvSpPr>
          <p:spPr>
            <a:xfrm>
              <a:off x="550864" y="1998482"/>
              <a:ext cx="1519552" cy="4310243"/>
            </a:xfrm>
            <a:prstGeom prst="roundRect">
              <a:avLst>
                <a:gd name="adj" fmla="val 3948"/>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pole tekstowe 37">
              <a:extLst>
                <a:ext uri="{FF2B5EF4-FFF2-40B4-BE49-F238E27FC236}">
                  <a16:creationId xmlns:a16="http://schemas.microsoft.com/office/drawing/2014/main" id="{4326E9C5-6E18-8DBC-09B1-D943E144D6AC}"/>
                </a:ext>
              </a:extLst>
            </p:cNvPr>
            <p:cNvSpPr txBox="1"/>
            <p:nvPr/>
          </p:nvSpPr>
          <p:spPr>
            <a:xfrm>
              <a:off x="554037" y="3379799"/>
              <a:ext cx="1512000" cy="1477328"/>
            </a:xfrm>
            <a:prstGeom prst="rect">
              <a:avLst/>
            </a:prstGeom>
            <a:noFill/>
          </p:spPr>
          <p:txBody>
            <a:bodyPr wrap="square" lIns="144000" rIns="144000" rtlCol="0">
              <a:spAutoFit/>
            </a:bodyPr>
            <a:lstStyle/>
            <a:p>
              <a:pPr marL="171450" indent="-171450">
                <a:spcAft>
                  <a:spcPts val="600"/>
                </a:spcAft>
                <a:buFont typeface="Arial" panose="020B0604020202020204" pitchFamily="34" charset="0"/>
                <a:buChar char="•"/>
              </a:pPr>
              <a:r>
                <a:rPr lang="en-US" sz="1000">
                  <a:solidFill>
                    <a:schemeClr val="accent6"/>
                  </a:solidFill>
                </a:rPr>
                <a:t>C4 Model Architecture</a:t>
              </a:r>
            </a:p>
            <a:p>
              <a:pPr marL="171450" indent="-171450">
                <a:spcAft>
                  <a:spcPts val="600"/>
                </a:spcAft>
                <a:buFont typeface="Arial" panose="020B0604020202020204" pitchFamily="34" charset="0"/>
                <a:buChar char="•"/>
              </a:pPr>
              <a:r>
                <a:rPr lang="en-US" sz="1000">
                  <a:solidFill>
                    <a:schemeClr val="accent6"/>
                  </a:solidFill>
                </a:rPr>
                <a:t>Diagrams </a:t>
              </a:r>
              <a:br>
                <a:rPr lang="en-US" sz="1000">
                  <a:solidFill>
                    <a:schemeClr val="accent6"/>
                  </a:solidFill>
                </a:rPr>
              </a:br>
              <a:r>
                <a:rPr lang="en-US" sz="1000">
                  <a:solidFill>
                    <a:schemeClr val="accent6"/>
                  </a:solidFill>
                </a:rPr>
                <a:t>&amp; API Specs</a:t>
              </a:r>
            </a:p>
            <a:p>
              <a:pPr marL="171450" indent="-171450">
                <a:spcAft>
                  <a:spcPts val="600"/>
                </a:spcAft>
                <a:buFont typeface="Arial" panose="020B0604020202020204" pitchFamily="34" charset="0"/>
                <a:buChar char="•"/>
              </a:pPr>
              <a:r>
                <a:rPr lang="en-US" sz="1000">
                  <a:solidFill>
                    <a:schemeClr val="accent6"/>
                  </a:solidFill>
                </a:rPr>
                <a:t>High Level Design</a:t>
              </a:r>
            </a:p>
            <a:p>
              <a:pPr marL="171450" indent="-171450">
                <a:spcAft>
                  <a:spcPts val="600"/>
                </a:spcAft>
                <a:buFont typeface="Arial" panose="020B0604020202020204" pitchFamily="34" charset="0"/>
                <a:buChar char="•"/>
              </a:pPr>
              <a:r>
                <a:rPr lang="en-US" sz="1000">
                  <a:solidFill>
                    <a:schemeClr val="accent6"/>
                  </a:solidFill>
                </a:rPr>
                <a:t>Low Level Design</a:t>
              </a:r>
            </a:p>
            <a:p>
              <a:pPr marL="171450" indent="-171450">
                <a:spcAft>
                  <a:spcPts val="600"/>
                </a:spcAft>
                <a:buFont typeface="Arial" panose="020B0604020202020204" pitchFamily="34" charset="0"/>
                <a:buChar char="•"/>
              </a:pPr>
              <a:r>
                <a:rPr lang="en-US" sz="1000">
                  <a:solidFill>
                    <a:schemeClr val="accent6"/>
                  </a:solidFill>
                </a:rPr>
                <a:t>Documentation</a:t>
              </a:r>
            </a:p>
          </p:txBody>
        </p:sp>
        <p:sp>
          <p:nvSpPr>
            <p:cNvPr id="39" name="pole tekstowe 38">
              <a:extLst>
                <a:ext uri="{FF2B5EF4-FFF2-40B4-BE49-F238E27FC236}">
                  <a16:creationId xmlns:a16="http://schemas.microsoft.com/office/drawing/2014/main" id="{11D7CD29-619B-B6FF-B0EF-8D0629F0C541}"/>
                </a:ext>
              </a:extLst>
            </p:cNvPr>
            <p:cNvSpPr txBox="1"/>
            <p:nvPr/>
          </p:nvSpPr>
          <p:spPr>
            <a:xfrm>
              <a:off x="554037" y="2852325"/>
              <a:ext cx="1512000" cy="461665"/>
            </a:xfrm>
            <a:prstGeom prst="rect">
              <a:avLst/>
            </a:prstGeom>
            <a:noFill/>
          </p:spPr>
          <p:txBody>
            <a:bodyPr wrap="square" lIns="144000" rIns="144000" rtlCol="0">
              <a:spAutoFit/>
            </a:bodyPr>
            <a:lstStyle/>
            <a:p>
              <a:r>
                <a:rPr lang="en-IN" sz="1200" b="1">
                  <a:solidFill>
                    <a:schemeClr val="accent6"/>
                  </a:solidFill>
                  <a:sym typeface="Wingdings" panose="05000000000000000000" pitchFamily="2" charset="2"/>
                </a:rPr>
                <a:t>Architecture </a:t>
              </a:r>
            </a:p>
            <a:p>
              <a:r>
                <a:rPr lang="en-IN" sz="1200" b="1">
                  <a:solidFill>
                    <a:schemeClr val="accent6"/>
                  </a:solidFill>
                  <a:sym typeface="Wingdings" panose="05000000000000000000" pitchFamily="2" charset="2"/>
                </a:rPr>
                <a:t>&amp; Design</a:t>
              </a:r>
              <a:endParaRPr lang="en-US" sz="1200" b="1">
                <a:solidFill>
                  <a:schemeClr val="accent6"/>
                </a:solidFill>
              </a:endParaRPr>
            </a:p>
          </p:txBody>
        </p:sp>
        <p:sp>
          <p:nvSpPr>
            <p:cNvPr id="40" name="pole tekstowe 39">
              <a:extLst>
                <a:ext uri="{FF2B5EF4-FFF2-40B4-BE49-F238E27FC236}">
                  <a16:creationId xmlns:a16="http://schemas.microsoft.com/office/drawing/2014/main" id="{50A5AA2A-F048-428D-B086-AA04ECAEE47D}"/>
                </a:ext>
              </a:extLst>
            </p:cNvPr>
            <p:cNvSpPr txBox="1"/>
            <p:nvPr/>
          </p:nvSpPr>
          <p:spPr>
            <a:xfrm>
              <a:off x="595280" y="5653913"/>
              <a:ext cx="1512000" cy="230832"/>
            </a:xfrm>
            <a:prstGeom prst="rect">
              <a:avLst/>
            </a:prstGeom>
            <a:noFill/>
          </p:spPr>
          <p:txBody>
            <a:bodyPr wrap="square" lIns="144000" rIns="144000" rtlCol="0">
              <a:spAutoFit/>
            </a:bodyPr>
            <a:lstStyle/>
            <a:p>
              <a:pPr>
                <a:defRPr/>
              </a:pPr>
              <a:r>
                <a:rPr lang="en-GB" sz="900">
                  <a:solidFill>
                    <a:schemeClr val="accent6"/>
                  </a:solidFill>
                </a:rPr>
                <a:t>Productivity Increase</a:t>
              </a:r>
              <a:endParaRPr lang="en-GB" sz="900">
                <a:solidFill>
                  <a:schemeClr val="accent6"/>
                </a:solidFill>
                <a:cs typeface="Arial"/>
              </a:endParaRPr>
            </a:p>
          </p:txBody>
        </p:sp>
        <p:cxnSp>
          <p:nvCxnSpPr>
            <p:cNvPr id="41" name="Łącznik prosty 40">
              <a:extLst>
                <a:ext uri="{FF2B5EF4-FFF2-40B4-BE49-F238E27FC236}">
                  <a16:creationId xmlns:a16="http://schemas.microsoft.com/office/drawing/2014/main" id="{1C751F98-AB86-232E-1DA9-B523D7366881}"/>
                </a:ext>
              </a:extLst>
            </p:cNvPr>
            <p:cNvCxnSpPr/>
            <p:nvPr/>
          </p:nvCxnSpPr>
          <p:spPr>
            <a:xfrm>
              <a:off x="660283" y="5547834"/>
              <a:ext cx="129950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2" name="Grupa 41">
              <a:extLst>
                <a:ext uri="{FF2B5EF4-FFF2-40B4-BE49-F238E27FC236}">
                  <a16:creationId xmlns:a16="http://schemas.microsoft.com/office/drawing/2014/main" id="{01EFF5B3-2498-794C-A3A8-F321FBB96F3D}"/>
                </a:ext>
              </a:extLst>
            </p:cNvPr>
            <p:cNvGrpSpPr/>
            <p:nvPr/>
          </p:nvGrpSpPr>
          <p:grpSpPr>
            <a:xfrm>
              <a:off x="729788" y="5889457"/>
              <a:ext cx="1155574" cy="338554"/>
              <a:chOff x="729788" y="5889457"/>
              <a:chExt cx="1155574" cy="338554"/>
            </a:xfrm>
          </p:grpSpPr>
          <p:grpSp>
            <p:nvGrpSpPr>
              <p:cNvPr id="44" name="Grupa 43">
                <a:extLst>
                  <a:ext uri="{FF2B5EF4-FFF2-40B4-BE49-F238E27FC236}">
                    <a16:creationId xmlns:a16="http://schemas.microsoft.com/office/drawing/2014/main" id="{640714FC-486F-AC95-B124-09977A55338E}"/>
                  </a:ext>
                </a:extLst>
              </p:cNvPr>
              <p:cNvGrpSpPr/>
              <p:nvPr/>
            </p:nvGrpSpPr>
            <p:grpSpPr>
              <a:xfrm>
                <a:off x="729788" y="5959270"/>
                <a:ext cx="207503" cy="207503"/>
                <a:chOff x="1851578" y="5325297"/>
                <a:chExt cx="207503" cy="207503"/>
              </a:xfrm>
            </p:grpSpPr>
            <p:sp>
              <p:nvSpPr>
                <p:cNvPr id="46" name="Owal 45">
                  <a:extLst>
                    <a:ext uri="{FF2B5EF4-FFF2-40B4-BE49-F238E27FC236}">
                      <a16:creationId xmlns:a16="http://schemas.microsoft.com/office/drawing/2014/main" id="{83B95C51-4859-9863-0C34-E8662B199072}"/>
                    </a:ext>
                  </a:extLst>
                </p:cNvPr>
                <p:cNvSpPr/>
                <p:nvPr/>
              </p:nvSpPr>
              <p:spPr>
                <a:xfrm>
                  <a:off x="1851578" y="5325297"/>
                  <a:ext cx="207503" cy="207503"/>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7" name="Grafika 46" descr="Daszek w prawo z wypełnieniem pełnym">
                  <a:extLst>
                    <a:ext uri="{FF2B5EF4-FFF2-40B4-BE49-F238E27FC236}">
                      <a16:creationId xmlns:a16="http://schemas.microsoft.com/office/drawing/2014/main" id="{766BEBB6-BB9B-7C6C-8CCF-3B3BA2773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3250" y="5351005"/>
                  <a:ext cx="159025" cy="159025"/>
                </a:xfrm>
                <a:prstGeom prst="rect">
                  <a:avLst/>
                </a:prstGeom>
              </p:spPr>
            </p:pic>
          </p:grpSp>
          <p:sp>
            <p:nvSpPr>
              <p:cNvPr id="45" name="pole tekstowe 44">
                <a:extLst>
                  <a:ext uri="{FF2B5EF4-FFF2-40B4-BE49-F238E27FC236}">
                    <a16:creationId xmlns:a16="http://schemas.microsoft.com/office/drawing/2014/main" id="{2C22838B-4363-4599-64D3-EC0DD74D248F}"/>
                  </a:ext>
                </a:extLst>
              </p:cNvPr>
              <p:cNvSpPr txBox="1"/>
              <p:nvPr/>
            </p:nvSpPr>
            <p:spPr>
              <a:xfrm>
                <a:off x="867264" y="5889457"/>
                <a:ext cx="1018098" cy="338554"/>
              </a:xfrm>
              <a:prstGeom prst="rect">
                <a:avLst/>
              </a:prstGeom>
              <a:noFill/>
            </p:spPr>
            <p:txBody>
              <a:bodyPr wrap="square" lIns="144000" rIns="0" rtlCol="0">
                <a:spAutoFit/>
              </a:bodyPr>
              <a:lstStyle/>
              <a:p>
                <a:pPr>
                  <a:defRPr/>
                </a:pPr>
                <a:r>
                  <a:rPr lang="en-GB" sz="1600">
                    <a:solidFill>
                      <a:schemeClr val="accent6"/>
                    </a:solidFill>
                  </a:rPr>
                  <a:t>30-40%</a:t>
                </a:r>
                <a:endParaRPr lang="en-GB" sz="1600">
                  <a:solidFill>
                    <a:schemeClr val="accent6"/>
                  </a:solidFill>
                  <a:cs typeface="Arial"/>
                </a:endParaRPr>
              </a:p>
            </p:txBody>
          </p:sp>
        </p:grpSp>
      </p:grpSp>
      <p:pic>
        <p:nvPicPr>
          <p:cNvPr id="48" name="Picture 108">
            <a:extLst>
              <a:ext uri="{FF2B5EF4-FFF2-40B4-BE49-F238E27FC236}">
                <a16:creationId xmlns:a16="http://schemas.microsoft.com/office/drawing/2014/main" id="{B2C5F564-9849-E8F2-28AE-B4DE7C03262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39654" y="2220495"/>
            <a:ext cx="361329" cy="361329"/>
          </a:xfrm>
          <a:prstGeom prst="rect">
            <a:avLst/>
          </a:prstGeom>
        </p:spPr>
      </p:pic>
      <p:grpSp>
        <p:nvGrpSpPr>
          <p:cNvPr id="49" name="Grupa 48">
            <a:extLst>
              <a:ext uri="{FF2B5EF4-FFF2-40B4-BE49-F238E27FC236}">
                <a16:creationId xmlns:a16="http://schemas.microsoft.com/office/drawing/2014/main" id="{8F83C270-AEFB-851E-A4B8-DA1E3D3A486E}"/>
              </a:ext>
            </a:extLst>
          </p:cNvPr>
          <p:cNvGrpSpPr/>
          <p:nvPr/>
        </p:nvGrpSpPr>
        <p:grpSpPr>
          <a:xfrm>
            <a:off x="3698746" y="2058017"/>
            <a:ext cx="1556416" cy="4310243"/>
            <a:chOff x="550864" y="1998482"/>
            <a:chExt cx="1556416" cy="4310243"/>
          </a:xfrm>
        </p:grpSpPr>
        <p:sp>
          <p:nvSpPr>
            <p:cNvPr id="50" name="Prostokąt zaokrąglony 49">
              <a:extLst>
                <a:ext uri="{FF2B5EF4-FFF2-40B4-BE49-F238E27FC236}">
                  <a16:creationId xmlns:a16="http://schemas.microsoft.com/office/drawing/2014/main" id="{36AED432-D4A9-FD5D-1644-D4C379CEF464}"/>
                </a:ext>
              </a:extLst>
            </p:cNvPr>
            <p:cNvSpPr/>
            <p:nvPr/>
          </p:nvSpPr>
          <p:spPr>
            <a:xfrm>
              <a:off x="550864" y="1998482"/>
              <a:ext cx="1519552" cy="4310243"/>
            </a:xfrm>
            <a:prstGeom prst="roundRect">
              <a:avLst>
                <a:gd name="adj" fmla="val 3948"/>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pole tekstowe 50">
              <a:extLst>
                <a:ext uri="{FF2B5EF4-FFF2-40B4-BE49-F238E27FC236}">
                  <a16:creationId xmlns:a16="http://schemas.microsoft.com/office/drawing/2014/main" id="{6D23897C-F91A-AB18-FD00-43A3D6566A52}"/>
                </a:ext>
              </a:extLst>
            </p:cNvPr>
            <p:cNvSpPr txBox="1"/>
            <p:nvPr/>
          </p:nvSpPr>
          <p:spPr>
            <a:xfrm>
              <a:off x="554037" y="3379799"/>
              <a:ext cx="1512000" cy="1554272"/>
            </a:xfrm>
            <a:prstGeom prst="rect">
              <a:avLst/>
            </a:prstGeom>
            <a:noFill/>
          </p:spPr>
          <p:txBody>
            <a:bodyPr wrap="square" lIns="144000" rIns="144000" rtlCol="0">
              <a:spAutoFit/>
            </a:bodyPr>
            <a:lstStyle/>
            <a:p>
              <a:pPr marL="171450" indent="-171450">
                <a:spcAft>
                  <a:spcPts val="600"/>
                </a:spcAft>
                <a:buFont typeface="Arial" panose="020B0604020202020204" pitchFamily="34" charset="0"/>
                <a:buChar char="•"/>
              </a:pPr>
              <a:r>
                <a:rPr lang="en-US" sz="1000">
                  <a:solidFill>
                    <a:schemeClr val="accent6"/>
                  </a:solidFill>
                </a:rPr>
                <a:t>PRD</a:t>
              </a:r>
            </a:p>
            <a:p>
              <a:pPr marL="171450" indent="-171450">
                <a:spcAft>
                  <a:spcPts val="600"/>
                </a:spcAft>
                <a:buFont typeface="Arial" panose="020B0604020202020204" pitchFamily="34" charset="0"/>
                <a:buChar char="•"/>
              </a:pPr>
              <a:r>
                <a:rPr lang="en-US" sz="1000">
                  <a:solidFill>
                    <a:schemeClr val="accent6"/>
                  </a:solidFill>
                </a:rPr>
                <a:t>Style Guide</a:t>
              </a:r>
              <a:endParaRPr lang="en-IN" sz="1000">
                <a:solidFill>
                  <a:schemeClr val="accent6"/>
                </a:solidFill>
              </a:endParaRPr>
            </a:p>
            <a:p>
              <a:pPr marL="171450" indent="-171450">
                <a:spcAft>
                  <a:spcPts val="600"/>
                </a:spcAft>
                <a:buFont typeface="Arial" panose="020B0604020202020204" pitchFamily="34" charset="0"/>
                <a:buChar char="•"/>
              </a:pPr>
              <a:r>
                <a:rPr lang="en-US" sz="1000">
                  <a:solidFill>
                    <a:schemeClr val="accent6"/>
                  </a:solidFill>
                </a:rPr>
                <a:t>Screen Listing</a:t>
              </a:r>
              <a:endParaRPr lang="en-IN" sz="1000">
                <a:solidFill>
                  <a:schemeClr val="accent6"/>
                </a:solidFill>
              </a:endParaRPr>
            </a:p>
            <a:p>
              <a:pPr marL="171450" indent="-171450">
                <a:spcAft>
                  <a:spcPts val="600"/>
                </a:spcAft>
                <a:buFont typeface="Arial" panose="020B0604020202020204" pitchFamily="34" charset="0"/>
                <a:buChar char="•"/>
              </a:pPr>
              <a:r>
                <a:rPr lang="en-US" sz="1000">
                  <a:solidFill>
                    <a:schemeClr val="accent6"/>
                  </a:solidFill>
                </a:rPr>
                <a:t>Wireframes</a:t>
              </a:r>
              <a:endParaRPr lang="en-IN" sz="1000">
                <a:solidFill>
                  <a:schemeClr val="accent6"/>
                </a:solidFill>
              </a:endParaRPr>
            </a:p>
            <a:p>
              <a:pPr marL="171450" indent="-171450">
                <a:spcAft>
                  <a:spcPts val="600"/>
                </a:spcAft>
                <a:buFont typeface="Arial" panose="020B0604020202020204" pitchFamily="34" charset="0"/>
                <a:buChar char="•"/>
              </a:pPr>
              <a:r>
                <a:rPr lang="en-US" sz="1000">
                  <a:solidFill>
                    <a:schemeClr val="accent6"/>
                  </a:solidFill>
                </a:rPr>
                <a:t>UX Design</a:t>
              </a:r>
            </a:p>
            <a:p>
              <a:pPr marL="171450" indent="-171450">
                <a:spcAft>
                  <a:spcPts val="600"/>
                </a:spcAft>
                <a:buFont typeface="Arial" panose="020B0604020202020204" pitchFamily="34" charset="0"/>
                <a:buChar char="•"/>
              </a:pPr>
              <a:r>
                <a:rPr lang="en-US" sz="1000">
                  <a:solidFill>
                    <a:schemeClr val="accent6"/>
                  </a:solidFill>
                </a:rPr>
                <a:t>Clickable Prototype</a:t>
              </a:r>
              <a:endParaRPr lang="en-IN" sz="1000">
                <a:solidFill>
                  <a:schemeClr val="accent6"/>
                </a:solidFill>
              </a:endParaRPr>
            </a:p>
          </p:txBody>
        </p:sp>
        <p:sp>
          <p:nvSpPr>
            <p:cNvPr id="52" name="pole tekstowe 51">
              <a:extLst>
                <a:ext uri="{FF2B5EF4-FFF2-40B4-BE49-F238E27FC236}">
                  <a16:creationId xmlns:a16="http://schemas.microsoft.com/office/drawing/2014/main" id="{E0B68C01-75AF-01FB-D0BE-CB35885E1E04}"/>
                </a:ext>
              </a:extLst>
            </p:cNvPr>
            <p:cNvSpPr txBox="1"/>
            <p:nvPr/>
          </p:nvSpPr>
          <p:spPr>
            <a:xfrm>
              <a:off x="554037" y="2852325"/>
              <a:ext cx="1512000" cy="276999"/>
            </a:xfrm>
            <a:prstGeom prst="rect">
              <a:avLst/>
            </a:prstGeom>
            <a:noFill/>
          </p:spPr>
          <p:txBody>
            <a:bodyPr wrap="square" lIns="144000" rIns="144000" rtlCol="0">
              <a:spAutoFit/>
            </a:bodyPr>
            <a:lstStyle/>
            <a:p>
              <a:r>
                <a:rPr lang="en-IN" sz="1200" b="1">
                  <a:solidFill>
                    <a:schemeClr val="accent6"/>
                  </a:solidFill>
                  <a:sym typeface="Wingdings" panose="05000000000000000000" pitchFamily="2" charset="2"/>
                </a:rPr>
                <a:t>UI &amp; UX</a:t>
              </a:r>
              <a:endParaRPr lang="en-US" sz="1200" b="1">
                <a:solidFill>
                  <a:schemeClr val="accent6"/>
                </a:solidFill>
              </a:endParaRPr>
            </a:p>
          </p:txBody>
        </p:sp>
        <p:sp>
          <p:nvSpPr>
            <p:cNvPr id="53" name="pole tekstowe 52">
              <a:extLst>
                <a:ext uri="{FF2B5EF4-FFF2-40B4-BE49-F238E27FC236}">
                  <a16:creationId xmlns:a16="http://schemas.microsoft.com/office/drawing/2014/main" id="{2B31A68D-A866-0C70-6D7C-7AAA937A6F35}"/>
                </a:ext>
              </a:extLst>
            </p:cNvPr>
            <p:cNvSpPr txBox="1"/>
            <p:nvPr/>
          </p:nvSpPr>
          <p:spPr>
            <a:xfrm>
              <a:off x="595280" y="5653913"/>
              <a:ext cx="1512000" cy="230832"/>
            </a:xfrm>
            <a:prstGeom prst="rect">
              <a:avLst/>
            </a:prstGeom>
            <a:noFill/>
          </p:spPr>
          <p:txBody>
            <a:bodyPr wrap="square" lIns="144000" rIns="144000" rtlCol="0">
              <a:spAutoFit/>
            </a:bodyPr>
            <a:lstStyle/>
            <a:p>
              <a:pPr>
                <a:defRPr/>
              </a:pPr>
              <a:r>
                <a:rPr lang="en-GB" sz="900">
                  <a:solidFill>
                    <a:schemeClr val="accent6"/>
                  </a:solidFill>
                </a:rPr>
                <a:t>Productivity Increase</a:t>
              </a:r>
              <a:endParaRPr lang="en-GB" sz="900">
                <a:solidFill>
                  <a:schemeClr val="accent6"/>
                </a:solidFill>
                <a:cs typeface="Arial"/>
              </a:endParaRPr>
            </a:p>
          </p:txBody>
        </p:sp>
        <p:cxnSp>
          <p:nvCxnSpPr>
            <p:cNvPr id="54" name="Łącznik prosty 53">
              <a:extLst>
                <a:ext uri="{FF2B5EF4-FFF2-40B4-BE49-F238E27FC236}">
                  <a16:creationId xmlns:a16="http://schemas.microsoft.com/office/drawing/2014/main" id="{AC93E48E-16DC-E5BA-200D-167E37B9EFD0}"/>
                </a:ext>
              </a:extLst>
            </p:cNvPr>
            <p:cNvCxnSpPr/>
            <p:nvPr/>
          </p:nvCxnSpPr>
          <p:spPr>
            <a:xfrm>
              <a:off x="660283" y="5547834"/>
              <a:ext cx="129950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5" name="Grupa 54">
              <a:extLst>
                <a:ext uri="{FF2B5EF4-FFF2-40B4-BE49-F238E27FC236}">
                  <a16:creationId xmlns:a16="http://schemas.microsoft.com/office/drawing/2014/main" id="{657A4C2E-4A71-5F25-479E-4156E6000631}"/>
                </a:ext>
              </a:extLst>
            </p:cNvPr>
            <p:cNvGrpSpPr/>
            <p:nvPr/>
          </p:nvGrpSpPr>
          <p:grpSpPr>
            <a:xfrm>
              <a:off x="729788" y="5889457"/>
              <a:ext cx="1155574" cy="338554"/>
              <a:chOff x="729788" y="5889457"/>
              <a:chExt cx="1155574" cy="338554"/>
            </a:xfrm>
          </p:grpSpPr>
          <p:grpSp>
            <p:nvGrpSpPr>
              <p:cNvPr id="56" name="Grupa 55">
                <a:extLst>
                  <a:ext uri="{FF2B5EF4-FFF2-40B4-BE49-F238E27FC236}">
                    <a16:creationId xmlns:a16="http://schemas.microsoft.com/office/drawing/2014/main" id="{BB08F6A8-121C-7181-3AE6-45D9DDB087AB}"/>
                  </a:ext>
                </a:extLst>
              </p:cNvPr>
              <p:cNvGrpSpPr/>
              <p:nvPr/>
            </p:nvGrpSpPr>
            <p:grpSpPr>
              <a:xfrm>
                <a:off x="729788" y="5959270"/>
                <a:ext cx="207503" cy="207503"/>
                <a:chOff x="1851578" y="5325297"/>
                <a:chExt cx="207503" cy="207503"/>
              </a:xfrm>
            </p:grpSpPr>
            <p:sp>
              <p:nvSpPr>
                <p:cNvPr id="58" name="Owal 57">
                  <a:extLst>
                    <a:ext uri="{FF2B5EF4-FFF2-40B4-BE49-F238E27FC236}">
                      <a16:creationId xmlns:a16="http://schemas.microsoft.com/office/drawing/2014/main" id="{431C9428-A5B0-0EC3-E30C-868ABDD5C450}"/>
                    </a:ext>
                  </a:extLst>
                </p:cNvPr>
                <p:cNvSpPr/>
                <p:nvPr/>
              </p:nvSpPr>
              <p:spPr>
                <a:xfrm>
                  <a:off x="1851578" y="5325297"/>
                  <a:ext cx="207503" cy="207503"/>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9" name="Grafika 58" descr="Daszek w prawo z wypełnieniem pełnym">
                  <a:extLst>
                    <a:ext uri="{FF2B5EF4-FFF2-40B4-BE49-F238E27FC236}">
                      <a16:creationId xmlns:a16="http://schemas.microsoft.com/office/drawing/2014/main" id="{2E47BE16-1A58-4D70-792B-EE61FF84EC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3250" y="5351005"/>
                  <a:ext cx="159025" cy="159025"/>
                </a:xfrm>
                <a:prstGeom prst="rect">
                  <a:avLst/>
                </a:prstGeom>
              </p:spPr>
            </p:pic>
          </p:grpSp>
          <p:sp>
            <p:nvSpPr>
              <p:cNvPr id="57" name="pole tekstowe 56">
                <a:extLst>
                  <a:ext uri="{FF2B5EF4-FFF2-40B4-BE49-F238E27FC236}">
                    <a16:creationId xmlns:a16="http://schemas.microsoft.com/office/drawing/2014/main" id="{D6E64CF9-66D4-AE51-D709-DEF43164CE71}"/>
                  </a:ext>
                </a:extLst>
              </p:cNvPr>
              <p:cNvSpPr txBox="1"/>
              <p:nvPr/>
            </p:nvSpPr>
            <p:spPr>
              <a:xfrm>
                <a:off x="867264" y="5889457"/>
                <a:ext cx="1018098" cy="338554"/>
              </a:xfrm>
              <a:prstGeom prst="rect">
                <a:avLst/>
              </a:prstGeom>
              <a:noFill/>
            </p:spPr>
            <p:txBody>
              <a:bodyPr wrap="square" lIns="144000" tIns="45720" rIns="0" bIns="45720" rtlCol="0" anchor="t">
                <a:spAutoFit/>
              </a:bodyPr>
              <a:lstStyle/>
              <a:p>
                <a:pPr>
                  <a:defRPr/>
                </a:pPr>
                <a:r>
                  <a:rPr lang="en-GB" sz="1600">
                    <a:solidFill>
                      <a:schemeClr val="accent6"/>
                    </a:solidFill>
                  </a:rPr>
                  <a:t>30-40%</a:t>
                </a:r>
                <a:endParaRPr lang="en-GB" sz="1600">
                  <a:solidFill>
                    <a:schemeClr val="accent6"/>
                  </a:solidFill>
                  <a:cs typeface="Arial"/>
                </a:endParaRPr>
              </a:p>
            </p:txBody>
          </p:sp>
        </p:grpSp>
      </p:grpSp>
      <p:pic>
        <p:nvPicPr>
          <p:cNvPr id="62" name="Picture 147">
            <a:extLst>
              <a:ext uri="{FF2B5EF4-FFF2-40B4-BE49-F238E27FC236}">
                <a16:creationId xmlns:a16="http://schemas.microsoft.com/office/drawing/2014/main" id="{6EFBB261-1C75-8C87-DE94-761FFDEB047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823133" y="2213821"/>
            <a:ext cx="373168" cy="373168"/>
          </a:xfrm>
          <a:prstGeom prst="rect">
            <a:avLst/>
          </a:prstGeom>
        </p:spPr>
      </p:pic>
      <p:grpSp>
        <p:nvGrpSpPr>
          <p:cNvPr id="63" name="Grupa 62">
            <a:extLst>
              <a:ext uri="{FF2B5EF4-FFF2-40B4-BE49-F238E27FC236}">
                <a16:creationId xmlns:a16="http://schemas.microsoft.com/office/drawing/2014/main" id="{49899E3A-365F-0F51-E87F-F86C98A48987}"/>
              </a:ext>
            </a:extLst>
          </p:cNvPr>
          <p:cNvGrpSpPr/>
          <p:nvPr/>
        </p:nvGrpSpPr>
        <p:grpSpPr>
          <a:xfrm>
            <a:off x="5293462" y="2058017"/>
            <a:ext cx="1556416" cy="4310243"/>
            <a:chOff x="550864" y="1998482"/>
            <a:chExt cx="1556416" cy="4310243"/>
          </a:xfrm>
        </p:grpSpPr>
        <p:sp>
          <p:nvSpPr>
            <p:cNvPr id="64" name="Prostokąt zaokrąglony 63">
              <a:extLst>
                <a:ext uri="{FF2B5EF4-FFF2-40B4-BE49-F238E27FC236}">
                  <a16:creationId xmlns:a16="http://schemas.microsoft.com/office/drawing/2014/main" id="{D2E2E38B-8110-D792-000E-B8925EDD68E2}"/>
                </a:ext>
              </a:extLst>
            </p:cNvPr>
            <p:cNvSpPr/>
            <p:nvPr/>
          </p:nvSpPr>
          <p:spPr>
            <a:xfrm>
              <a:off x="550864" y="1998482"/>
              <a:ext cx="1519552" cy="4310243"/>
            </a:xfrm>
            <a:prstGeom prst="roundRect">
              <a:avLst>
                <a:gd name="adj" fmla="val 3948"/>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pole tekstowe 64">
              <a:extLst>
                <a:ext uri="{FF2B5EF4-FFF2-40B4-BE49-F238E27FC236}">
                  <a16:creationId xmlns:a16="http://schemas.microsoft.com/office/drawing/2014/main" id="{C259CF1D-ABD9-CC09-E06D-0524B737654A}"/>
                </a:ext>
              </a:extLst>
            </p:cNvPr>
            <p:cNvSpPr txBox="1"/>
            <p:nvPr/>
          </p:nvSpPr>
          <p:spPr>
            <a:xfrm>
              <a:off x="554037" y="3379799"/>
              <a:ext cx="1512000" cy="1785104"/>
            </a:xfrm>
            <a:prstGeom prst="rect">
              <a:avLst/>
            </a:prstGeom>
            <a:noFill/>
          </p:spPr>
          <p:txBody>
            <a:bodyPr wrap="square" lIns="144000" rIns="144000" rtlCol="0">
              <a:spAutoFit/>
            </a:bodyPr>
            <a:lstStyle/>
            <a:p>
              <a:pPr marL="171450" indent="-171450">
                <a:spcAft>
                  <a:spcPts val="600"/>
                </a:spcAft>
                <a:buFont typeface="Arial" panose="020B0604020202020204" pitchFamily="34" charset="0"/>
                <a:buChar char="•"/>
              </a:pPr>
              <a:r>
                <a:rPr lang="en-US" sz="1000">
                  <a:solidFill>
                    <a:schemeClr val="accent6"/>
                  </a:solidFill>
                </a:rPr>
                <a:t>Front End Code</a:t>
              </a:r>
            </a:p>
            <a:p>
              <a:pPr>
                <a:spcAft>
                  <a:spcPts val="600"/>
                </a:spcAft>
              </a:pPr>
              <a:r>
                <a:rPr lang="en-US" sz="1000">
                  <a:solidFill>
                    <a:schemeClr val="accent6"/>
                  </a:solidFill>
                </a:rPr>
                <a:t>     Generation</a:t>
              </a:r>
            </a:p>
            <a:p>
              <a:pPr marL="171450" indent="-171450">
                <a:spcAft>
                  <a:spcPts val="600"/>
                </a:spcAft>
                <a:buFont typeface="Arial" panose="020B0604020202020204" pitchFamily="34" charset="0"/>
                <a:buChar char="•"/>
              </a:pPr>
              <a:r>
                <a:rPr lang="en-US" sz="1000">
                  <a:solidFill>
                    <a:schemeClr val="accent6"/>
                  </a:solidFill>
                </a:rPr>
                <a:t>Project Scaffolding</a:t>
              </a:r>
              <a:endParaRPr lang="en-IN" sz="1000">
                <a:solidFill>
                  <a:schemeClr val="accent6"/>
                </a:solidFill>
              </a:endParaRPr>
            </a:p>
            <a:p>
              <a:pPr marL="171450" indent="-171450">
                <a:spcAft>
                  <a:spcPts val="600"/>
                </a:spcAft>
                <a:buFont typeface="Arial" panose="020B0604020202020204" pitchFamily="34" charset="0"/>
                <a:buChar char="•"/>
              </a:pPr>
              <a:r>
                <a:rPr lang="en-US" sz="1000">
                  <a:solidFill>
                    <a:schemeClr val="accent6"/>
                  </a:solidFill>
                </a:rPr>
                <a:t>Skeleton Code</a:t>
              </a:r>
              <a:endParaRPr lang="en-IN" sz="1000">
                <a:solidFill>
                  <a:schemeClr val="accent6"/>
                </a:solidFill>
              </a:endParaRPr>
            </a:p>
            <a:p>
              <a:pPr marL="171450" indent="-171450">
                <a:spcAft>
                  <a:spcPts val="600"/>
                </a:spcAft>
                <a:buFont typeface="Arial" panose="020B0604020202020204" pitchFamily="34" charset="0"/>
                <a:buChar char="•"/>
              </a:pPr>
              <a:r>
                <a:rPr lang="en-US" sz="1000">
                  <a:solidFill>
                    <a:schemeClr val="accent6"/>
                  </a:solidFill>
                </a:rPr>
                <a:t>DB Scripts</a:t>
              </a:r>
            </a:p>
            <a:p>
              <a:pPr marL="171450" indent="-171450">
                <a:spcAft>
                  <a:spcPts val="600"/>
                </a:spcAft>
                <a:buFont typeface="Arial" panose="020B0604020202020204" pitchFamily="34" charset="0"/>
                <a:buChar char="•"/>
              </a:pPr>
              <a:r>
                <a:rPr lang="en-US" sz="1000">
                  <a:solidFill>
                    <a:schemeClr val="accent6"/>
                  </a:solidFill>
                </a:rPr>
                <a:t>Documentation</a:t>
              </a:r>
            </a:p>
            <a:p>
              <a:pPr marL="171450" indent="-171450">
                <a:spcAft>
                  <a:spcPts val="600"/>
                </a:spcAft>
                <a:buFont typeface="Arial" panose="020B0604020202020204" pitchFamily="34" charset="0"/>
                <a:buChar char="•"/>
              </a:pPr>
              <a:r>
                <a:rPr lang="en-US" sz="1000">
                  <a:solidFill>
                    <a:schemeClr val="accent6"/>
                  </a:solidFill>
                </a:rPr>
                <a:t>Code Comprehension</a:t>
              </a:r>
            </a:p>
          </p:txBody>
        </p:sp>
        <p:sp>
          <p:nvSpPr>
            <p:cNvPr id="69" name="pole tekstowe 68">
              <a:extLst>
                <a:ext uri="{FF2B5EF4-FFF2-40B4-BE49-F238E27FC236}">
                  <a16:creationId xmlns:a16="http://schemas.microsoft.com/office/drawing/2014/main" id="{A2B3F270-A6C9-169A-3126-3E53C5EFB658}"/>
                </a:ext>
              </a:extLst>
            </p:cNvPr>
            <p:cNvSpPr txBox="1"/>
            <p:nvPr/>
          </p:nvSpPr>
          <p:spPr>
            <a:xfrm>
              <a:off x="554037" y="2852325"/>
              <a:ext cx="1512000" cy="276999"/>
            </a:xfrm>
            <a:prstGeom prst="rect">
              <a:avLst/>
            </a:prstGeom>
            <a:noFill/>
          </p:spPr>
          <p:txBody>
            <a:bodyPr wrap="square" lIns="144000" rIns="144000" rtlCol="0">
              <a:spAutoFit/>
            </a:bodyPr>
            <a:lstStyle/>
            <a:p>
              <a:r>
                <a:rPr lang="en-US" sz="1200" b="1">
                  <a:solidFill>
                    <a:schemeClr val="accent6"/>
                  </a:solidFill>
                </a:rPr>
                <a:t>Development</a:t>
              </a:r>
            </a:p>
          </p:txBody>
        </p:sp>
        <p:sp>
          <p:nvSpPr>
            <p:cNvPr id="71" name="pole tekstowe 70">
              <a:extLst>
                <a:ext uri="{FF2B5EF4-FFF2-40B4-BE49-F238E27FC236}">
                  <a16:creationId xmlns:a16="http://schemas.microsoft.com/office/drawing/2014/main" id="{89C17E0A-DACE-DE56-247D-566826FF1DD5}"/>
                </a:ext>
              </a:extLst>
            </p:cNvPr>
            <p:cNvSpPr txBox="1"/>
            <p:nvPr/>
          </p:nvSpPr>
          <p:spPr>
            <a:xfrm>
              <a:off x="595280" y="5653913"/>
              <a:ext cx="1512000" cy="230832"/>
            </a:xfrm>
            <a:prstGeom prst="rect">
              <a:avLst/>
            </a:prstGeom>
            <a:noFill/>
          </p:spPr>
          <p:txBody>
            <a:bodyPr wrap="square" lIns="144000" rIns="144000" rtlCol="0">
              <a:spAutoFit/>
            </a:bodyPr>
            <a:lstStyle/>
            <a:p>
              <a:pPr>
                <a:defRPr/>
              </a:pPr>
              <a:r>
                <a:rPr lang="en-GB" sz="900">
                  <a:solidFill>
                    <a:schemeClr val="accent6"/>
                  </a:solidFill>
                </a:rPr>
                <a:t>Productivity Increase</a:t>
              </a:r>
              <a:endParaRPr lang="en-GB" sz="900">
                <a:solidFill>
                  <a:schemeClr val="accent6"/>
                </a:solidFill>
                <a:cs typeface="Arial"/>
              </a:endParaRPr>
            </a:p>
          </p:txBody>
        </p:sp>
        <p:cxnSp>
          <p:nvCxnSpPr>
            <p:cNvPr id="74" name="Łącznik prosty 73">
              <a:extLst>
                <a:ext uri="{FF2B5EF4-FFF2-40B4-BE49-F238E27FC236}">
                  <a16:creationId xmlns:a16="http://schemas.microsoft.com/office/drawing/2014/main" id="{D50C1315-37AF-0C28-DFBD-031461E153E0}"/>
                </a:ext>
              </a:extLst>
            </p:cNvPr>
            <p:cNvCxnSpPr/>
            <p:nvPr/>
          </p:nvCxnSpPr>
          <p:spPr>
            <a:xfrm>
              <a:off x="660283" y="5547834"/>
              <a:ext cx="129950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5" name="Grupa 74">
              <a:extLst>
                <a:ext uri="{FF2B5EF4-FFF2-40B4-BE49-F238E27FC236}">
                  <a16:creationId xmlns:a16="http://schemas.microsoft.com/office/drawing/2014/main" id="{A6801F54-DC20-8433-C931-E1F45F9F31C3}"/>
                </a:ext>
              </a:extLst>
            </p:cNvPr>
            <p:cNvGrpSpPr/>
            <p:nvPr/>
          </p:nvGrpSpPr>
          <p:grpSpPr>
            <a:xfrm>
              <a:off x="729788" y="5889457"/>
              <a:ext cx="1155574" cy="338554"/>
              <a:chOff x="729788" y="5889457"/>
              <a:chExt cx="1155574" cy="338554"/>
            </a:xfrm>
          </p:grpSpPr>
          <p:grpSp>
            <p:nvGrpSpPr>
              <p:cNvPr id="76" name="Grupa 75">
                <a:extLst>
                  <a:ext uri="{FF2B5EF4-FFF2-40B4-BE49-F238E27FC236}">
                    <a16:creationId xmlns:a16="http://schemas.microsoft.com/office/drawing/2014/main" id="{2042B201-C0E3-7523-2734-0B966E13AA4E}"/>
                  </a:ext>
                </a:extLst>
              </p:cNvPr>
              <p:cNvGrpSpPr/>
              <p:nvPr/>
            </p:nvGrpSpPr>
            <p:grpSpPr>
              <a:xfrm>
                <a:off x="729788" y="5959270"/>
                <a:ext cx="207503" cy="207503"/>
                <a:chOff x="1851578" y="5325297"/>
                <a:chExt cx="207503" cy="207503"/>
              </a:xfrm>
            </p:grpSpPr>
            <p:sp>
              <p:nvSpPr>
                <p:cNvPr id="78" name="Owal 77">
                  <a:extLst>
                    <a:ext uri="{FF2B5EF4-FFF2-40B4-BE49-F238E27FC236}">
                      <a16:creationId xmlns:a16="http://schemas.microsoft.com/office/drawing/2014/main" id="{0235909E-FC70-ACFE-F1E1-3DFD30718873}"/>
                    </a:ext>
                  </a:extLst>
                </p:cNvPr>
                <p:cNvSpPr/>
                <p:nvPr/>
              </p:nvSpPr>
              <p:spPr>
                <a:xfrm>
                  <a:off x="1851578" y="5325297"/>
                  <a:ext cx="207503" cy="207503"/>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0" name="Grafika 79" descr="Daszek w prawo z wypełnieniem pełnym">
                  <a:extLst>
                    <a:ext uri="{FF2B5EF4-FFF2-40B4-BE49-F238E27FC236}">
                      <a16:creationId xmlns:a16="http://schemas.microsoft.com/office/drawing/2014/main" id="{64FA528F-D8A6-217F-6303-D59B23F168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3250" y="5351005"/>
                  <a:ext cx="159025" cy="159025"/>
                </a:xfrm>
                <a:prstGeom prst="rect">
                  <a:avLst/>
                </a:prstGeom>
              </p:spPr>
            </p:pic>
          </p:grpSp>
          <p:sp>
            <p:nvSpPr>
              <p:cNvPr id="77" name="pole tekstowe 76">
                <a:extLst>
                  <a:ext uri="{FF2B5EF4-FFF2-40B4-BE49-F238E27FC236}">
                    <a16:creationId xmlns:a16="http://schemas.microsoft.com/office/drawing/2014/main" id="{4FE707F4-7DBF-EDA1-B100-3BF68EC74FE0}"/>
                  </a:ext>
                </a:extLst>
              </p:cNvPr>
              <p:cNvSpPr txBox="1"/>
              <p:nvPr/>
            </p:nvSpPr>
            <p:spPr>
              <a:xfrm>
                <a:off x="867264" y="5889457"/>
                <a:ext cx="1018098" cy="338554"/>
              </a:xfrm>
              <a:prstGeom prst="rect">
                <a:avLst/>
              </a:prstGeom>
              <a:noFill/>
            </p:spPr>
            <p:txBody>
              <a:bodyPr wrap="square" lIns="144000" rIns="0" rtlCol="0">
                <a:spAutoFit/>
              </a:bodyPr>
              <a:lstStyle/>
              <a:p>
                <a:pPr>
                  <a:defRPr/>
                </a:pPr>
                <a:r>
                  <a:rPr lang="en-GB" sz="1600">
                    <a:solidFill>
                      <a:schemeClr val="accent6"/>
                    </a:solidFill>
                  </a:rPr>
                  <a:t>20-25%</a:t>
                </a:r>
                <a:endParaRPr lang="en-GB" sz="1600">
                  <a:solidFill>
                    <a:schemeClr val="accent6"/>
                  </a:solidFill>
                  <a:cs typeface="Arial"/>
                </a:endParaRPr>
              </a:p>
            </p:txBody>
          </p:sp>
        </p:grpSp>
      </p:grpSp>
      <p:pic>
        <p:nvPicPr>
          <p:cNvPr id="83" name="Picture 58">
            <a:extLst>
              <a:ext uri="{FF2B5EF4-FFF2-40B4-BE49-F238E27FC236}">
                <a16:creationId xmlns:a16="http://schemas.microsoft.com/office/drawing/2014/main" id="{FD0AB13C-C35C-A93B-CE33-BE2C703DCBF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17848" y="2220494"/>
            <a:ext cx="373167" cy="373167"/>
          </a:xfrm>
          <a:prstGeom prst="rect">
            <a:avLst/>
          </a:prstGeom>
        </p:spPr>
      </p:pic>
      <p:grpSp>
        <p:nvGrpSpPr>
          <p:cNvPr id="84" name="Grupa 83">
            <a:extLst>
              <a:ext uri="{FF2B5EF4-FFF2-40B4-BE49-F238E27FC236}">
                <a16:creationId xmlns:a16="http://schemas.microsoft.com/office/drawing/2014/main" id="{0D873D63-1858-78EB-9F06-9B950DFB242A}"/>
              </a:ext>
            </a:extLst>
          </p:cNvPr>
          <p:cNvGrpSpPr/>
          <p:nvPr/>
        </p:nvGrpSpPr>
        <p:grpSpPr>
          <a:xfrm>
            <a:off x="6897590" y="2058017"/>
            <a:ext cx="1556416" cy="4310243"/>
            <a:chOff x="550864" y="1998482"/>
            <a:chExt cx="1556416" cy="4310243"/>
          </a:xfrm>
        </p:grpSpPr>
        <p:sp>
          <p:nvSpPr>
            <p:cNvPr id="85" name="Prostokąt zaokrąglony 84">
              <a:extLst>
                <a:ext uri="{FF2B5EF4-FFF2-40B4-BE49-F238E27FC236}">
                  <a16:creationId xmlns:a16="http://schemas.microsoft.com/office/drawing/2014/main" id="{E9989AE0-75B7-E612-8DBD-EEC3C2EA532E}"/>
                </a:ext>
              </a:extLst>
            </p:cNvPr>
            <p:cNvSpPr/>
            <p:nvPr/>
          </p:nvSpPr>
          <p:spPr>
            <a:xfrm>
              <a:off x="550864" y="1998482"/>
              <a:ext cx="1519552" cy="4310243"/>
            </a:xfrm>
            <a:prstGeom prst="roundRect">
              <a:avLst>
                <a:gd name="adj" fmla="val 3948"/>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pole tekstowe 85">
              <a:extLst>
                <a:ext uri="{FF2B5EF4-FFF2-40B4-BE49-F238E27FC236}">
                  <a16:creationId xmlns:a16="http://schemas.microsoft.com/office/drawing/2014/main" id="{28823839-E96B-4631-139C-8C62EE91CE85}"/>
                </a:ext>
              </a:extLst>
            </p:cNvPr>
            <p:cNvSpPr txBox="1"/>
            <p:nvPr/>
          </p:nvSpPr>
          <p:spPr>
            <a:xfrm>
              <a:off x="554037" y="3379799"/>
              <a:ext cx="1512000" cy="1554272"/>
            </a:xfrm>
            <a:prstGeom prst="rect">
              <a:avLst/>
            </a:prstGeom>
            <a:noFill/>
          </p:spPr>
          <p:txBody>
            <a:bodyPr wrap="square" lIns="144000" rIns="144000" rtlCol="0">
              <a:spAutoFit/>
            </a:bodyPr>
            <a:lstStyle/>
            <a:p>
              <a:pPr marL="171450" indent="-171450">
                <a:spcAft>
                  <a:spcPts val="600"/>
                </a:spcAft>
                <a:buFont typeface="Arial" panose="020B0604020202020204" pitchFamily="34" charset="0"/>
                <a:buChar char="•"/>
              </a:pPr>
              <a:r>
                <a:rPr lang="en-US" sz="1000">
                  <a:solidFill>
                    <a:schemeClr val="accent6"/>
                  </a:solidFill>
                </a:rPr>
                <a:t>CI/CD optimization</a:t>
              </a:r>
            </a:p>
            <a:p>
              <a:pPr marL="171450" indent="-171450">
                <a:spcAft>
                  <a:spcPts val="600"/>
                </a:spcAft>
                <a:buFont typeface="Arial" panose="020B0604020202020204" pitchFamily="34" charset="0"/>
                <a:buChar char="•"/>
              </a:pPr>
              <a:r>
                <a:rPr lang="en-US" sz="1000">
                  <a:solidFill>
                    <a:schemeClr val="accent6"/>
                  </a:solidFill>
                </a:rPr>
                <a:t>Deployment risk scoring</a:t>
              </a:r>
            </a:p>
            <a:p>
              <a:pPr marL="171450" indent="-171450">
                <a:spcAft>
                  <a:spcPts val="600"/>
                </a:spcAft>
                <a:buFont typeface="Arial" panose="020B0604020202020204" pitchFamily="34" charset="0"/>
                <a:buChar char="•"/>
              </a:pPr>
              <a:r>
                <a:rPr lang="en-US" sz="1000">
                  <a:solidFill>
                    <a:schemeClr val="accent6"/>
                  </a:solidFill>
                </a:rPr>
                <a:t>Rollback/blue–green gate options</a:t>
              </a:r>
            </a:p>
            <a:p>
              <a:pPr marL="171450" indent="-171450">
                <a:spcAft>
                  <a:spcPts val="600"/>
                </a:spcAft>
                <a:buFont typeface="Arial" panose="020B0604020202020204" pitchFamily="34" charset="0"/>
                <a:buChar char="•"/>
              </a:pPr>
              <a:r>
                <a:rPr lang="en-US" sz="1000">
                  <a:solidFill>
                    <a:schemeClr val="accent6"/>
                  </a:solidFill>
                </a:rPr>
                <a:t>Vulnerability Checks</a:t>
              </a:r>
            </a:p>
          </p:txBody>
        </p:sp>
        <p:sp>
          <p:nvSpPr>
            <p:cNvPr id="87" name="pole tekstowe 86">
              <a:extLst>
                <a:ext uri="{FF2B5EF4-FFF2-40B4-BE49-F238E27FC236}">
                  <a16:creationId xmlns:a16="http://schemas.microsoft.com/office/drawing/2014/main" id="{9DC44410-99F1-1752-4DE1-B60EC57E12EE}"/>
                </a:ext>
              </a:extLst>
            </p:cNvPr>
            <p:cNvSpPr txBox="1"/>
            <p:nvPr/>
          </p:nvSpPr>
          <p:spPr>
            <a:xfrm>
              <a:off x="554037" y="2852325"/>
              <a:ext cx="1512000" cy="461665"/>
            </a:xfrm>
            <a:prstGeom prst="rect">
              <a:avLst/>
            </a:prstGeom>
            <a:noFill/>
          </p:spPr>
          <p:txBody>
            <a:bodyPr wrap="square" lIns="144000" rIns="144000" rtlCol="0">
              <a:spAutoFit/>
            </a:bodyPr>
            <a:lstStyle/>
            <a:p>
              <a:r>
                <a:rPr lang="en-US" sz="1200" b="1">
                  <a:solidFill>
                    <a:schemeClr val="accent6"/>
                  </a:solidFill>
                </a:rPr>
                <a:t>Deployment </a:t>
              </a:r>
            </a:p>
            <a:p>
              <a:r>
                <a:rPr lang="en-US" sz="1200" b="1">
                  <a:solidFill>
                    <a:schemeClr val="accent6"/>
                  </a:solidFill>
                </a:rPr>
                <a:t>&amp; Release</a:t>
              </a:r>
            </a:p>
          </p:txBody>
        </p:sp>
        <p:sp>
          <p:nvSpPr>
            <p:cNvPr id="88" name="pole tekstowe 87">
              <a:extLst>
                <a:ext uri="{FF2B5EF4-FFF2-40B4-BE49-F238E27FC236}">
                  <a16:creationId xmlns:a16="http://schemas.microsoft.com/office/drawing/2014/main" id="{5C1738E0-4A05-9901-4FA7-3011418DF447}"/>
                </a:ext>
              </a:extLst>
            </p:cNvPr>
            <p:cNvSpPr txBox="1"/>
            <p:nvPr/>
          </p:nvSpPr>
          <p:spPr>
            <a:xfrm>
              <a:off x="595280" y="5653913"/>
              <a:ext cx="1512000" cy="230832"/>
            </a:xfrm>
            <a:prstGeom prst="rect">
              <a:avLst/>
            </a:prstGeom>
            <a:noFill/>
          </p:spPr>
          <p:txBody>
            <a:bodyPr wrap="square" lIns="144000" rIns="144000" rtlCol="0">
              <a:spAutoFit/>
            </a:bodyPr>
            <a:lstStyle/>
            <a:p>
              <a:pPr>
                <a:defRPr/>
              </a:pPr>
              <a:r>
                <a:rPr lang="en-GB" sz="900">
                  <a:solidFill>
                    <a:schemeClr val="accent6"/>
                  </a:solidFill>
                </a:rPr>
                <a:t>Productivity Increase</a:t>
              </a:r>
              <a:endParaRPr lang="en-GB" sz="900">
                <a:solidFill>
                  <a:schemeClr val="accent6"/>
                </a:solidFill>
                <a:cs typeface="Arial"/>
              </a:endParaRPr>
            </a:p>
          </p:txBody>
        </p:sp>
        <p:cxnSp>
          <p:nvCxnSpPr>
            <p:cNvPr id="89" name="Łącznik prosty 88">
              <a:extLst>
                <a:ext uri="{FF2B5EF4-FFF2-40B4-BE49-F238E27FC236}">
                  <a16:creationId xmlns:a16="http://schemas.microsoft.com/office/drawing/2014/main" id="{F9E6CD2C-4EDE-5C40-6D74-59FDF3B3C5E9}"/>
                </a:ext>
              </a:extLst>
            </p:cNvPr>
            <p:cNvCxnSpPr/>
            <p:nvPr/>
          </p:nvCxnSpPr>
          <p:spPr>
            <a:xfrm>
              <a:off x="660283" y="5547834"/>
              <a:ext cx="129950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upa 89">
              <a:extLst>
                <a:ext uri="{FF2B5EF4-FFF2-40B4-BE49-F238E27FC236}">
                  <a16:creationId xmlns:a16="http://schemas.microsoft.com/office/drawing/2014/main" id="{274E8371-803A-F7DA-72DF-A6BBD7854AB7}"/>
                </a:ext>
              </a:extLst>
            </p:cNvPr>
            <p:cNvGrpSpPr/>
            <p:nvPr/>
          </p:nvGrpSpPr>
          <p:grpSpPr>
            <a:xfrm>
              <a:off x="729788" y="5889457"/>
              <a:ext cx="1155574" cy="338554"/>
              <a:chOff x="729788" y="5889457"/>
              <a:chExt cx="1155574" cy="338554"/>
            </a:xfrm>
          </p:grpSpPr>
          <p:grpSp>
            <p:nvGrpSpPr>
              <p:cNvPr id="91" name="Grupa 90">
                <a:extLst>
                  <a:ext uri="{FF2B5EF4-FFF2-40B4-BE49-F238E27FC236}">
                    <a16:creationId xmlns:a16="http://schemas.microsoft.com/office/drawing/2014/main" id="{8A855C6B-62FC-A994-90FC-F7F0F1CF51D2}"/>
                  </a:ext>
                </a:extLst>
              </p:cNvPr>
              <p:cNvGrpSpPr/>
              <p:nvPr/>
            </p:nvGrpSpPr>
            <p:grpSpPr>
              <a:xfrm>
                <a:off x="729788" y="5959270"/>
                <a:ext cx="207503" cy="207503"/>
                <a:chOff x="1851578" y="5325297"/>
                <a:chExt cx="207503" cy="207503"/>
              </a:xfrm>
            </p:grpSpPr>
            <p:sp>
              <p:nvSpPr>
                <p:cNvPr id="93" name="Owal 92">
                  <a:extLst>
                    <a:ext uri="{FF2B5EF4-FFF2-40B4-BE49-F238E27FC236}">
                      <a16:creationId xmlns:a16="http://schemas.microsoft.com/office/drawing/2014/main" id="{9F44FDFC-D35A-3DE4-44B3-C0E15CDBD4CF}"/>
                    </a:ext>
                  </a:extLst>
                </p:cNvPr>
                <p:cNvSpPr/>
                <p:nvPr/>
              </p:nvSpPr>
              <p:spPr>
                <a:xfrm>
                  <a:off x="1851578" y="5325297"/>
                  <a:ext cx="207503" cy="207503"/>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4" name="Grafika 93" descr="Daszek w prawo z wypełnieniem pełnym">
                  <a:extLst>
                    <a:ext uri="{FF2B5EF4-FFF2-40B4-BE49-F238E27FC236}">
                      <a16:creationId xmlns:a16="http://schemas.microsoft.com/office/drawing/2014/main" id="{E68FDBEF-71C6-99DA-ED04-C52FE149E4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3250" y="5351005"/>
                  <a:ext cx="159025" cy="159025"/>
                </a:xfrm>
                <a:prstGeom prst="rect">
                  <a:avLst/>
                </a:prstGeom>
              </p:spPr>
            </p:pic>
          </p:grpSp>
          <p:sp>
            <p:nvSpPr>
              <p:cNvPr id="92" name="pole tekstowe 91">
                <a:extLst>
                  <a:ext uri="{FF2B5EF4-FFF2-40B4-BE49-F238E27FC236}">
                    <a16:creationId xmlns:a16="http://schemas.microsoft.com/office/drawing/2014/main" id="{094D8EB9-B437-263F-CF33-65C761110657}"/>
                  </a:ext>
                </a:extLst>
              </p:cNvPr>
              <p:cNvSpPr txBox="1"/>
              <p:nvPr/>
            </p:nvSpPr>
            <p:spPr>
              <a:xfrm>
                <a:off x="867264" y="5889457"/>
                <a:ext cx="1018098" cy="338554"/>
              </a:xfrm>
              <a:prstGeom prst="rect">
                <a:avLst/>
              </a:prstGeom>
              <a:noFill/>
            </p:spPr>
            <p:txBody>
              <a:bodyPr wrap="square" lIns="144000" rIns="0" rtlCol="0">
                <a:spAutoFit/>
              </a:bodyPr>
              <a:lstStyle/>
              <a:p>
                <a:pPr>
                  <a:defRPr/>
                </a:pPr>
                <a:r>
                  <a:rPr lang="en-GB" sz="1600">
                    <a:solidFill>
                      <a:schemeClr val="accent6"/>
                    </a:solidFill>
                  </a:rPr>
                  <a:t>10-25%</a:t>
                </a:r>
                <a:endParaRPr lang="en-GB" sz="1600">
                  <a:solidFill>
                    <a:schemeClr val="accent6"/>
                  </a:solidFill>
                  <a:cs typeface="Arial"/>
                </a:endParaRPr>
              </a:p>
            </p:txBody>
          </p:sp>
        </p:grpSp>
      </p:grpSp>
      <p:pic>
        <p:nvPicPr>
          <p:cNvPr id="97" name="Picture 70">
            <a:extLst>
              <a:ext uri="{FF2B5EF4-FFF2-40B4-BE49-F238E27FC236}">
                <a16:creationId xmlns:a16="http://schemas.microsoft.com/office/drawing/2014/main" id="{50A368AA-476F-8D68-B735-876F8DE41E5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07009" y="2191267"/>
            <a:ext cx="397525" cy="397525"/>
          </a:xfrm>
          <a:prstGeom prst="rect">
            <a:avLst/>
          </a:prstGeom>
        </p:spPr>
      </p:pic>
      <p:grpSp>
        <p:nvGrpSpPr>
          <p:cNvPr id="98" name="Grupa 97">
            <a:extLst>
              <a:ext uri="{FF2B5EF4-FFF2-40B4-BE49-F238E27FC236}">
                <a16:creationId xmlns:a16="http://schemas.microsoft.com/office/drawing/2014/main" id="{A5F4853C-E15A-7EBD-4B2C-9DF934CACC31}"/>
              </a:ext>
            </a:extLst>
          </p:cNvPr>
          <p:cNvGrpSpPr/>
          <p:nvPr/>
        </p:nvGrpSpPr>
        <p:grpSpPr>
          <a:xfrm>
            <a:off x="8501244" y="2058017"/>
            <a:ext cx="1556416" cy="4310243"/>
            <a:chOff x="550864" y="1998482"/>
            <a:chExt cx="1556416" cy="4310243"/>
          </a:xfrm>
        </p:grpSpPr>
        <p:sp>
          <p:nvSpPr>
            <p:cNvPr id="99" name="Prostokąt zaokrąglony 98">
              <a:extLst>
                <a:ext uri="{FF2B5EF4-FFF2-40B4-BE49-F238E27FC236}">
                  <a16:creationId xmlns:a16="http://schemas.microsoft.com/office/drawing/2014/main" id="{DB59965E-8B72-0CA1-4A2D-ACEEEF2B09B0}"/>
                </a:ext>
              </a:extLst>
            </p:cNvPr>
            <p:cNvSpPr/>
            <p:nvPr/>
          </p:nvSpPr>
          <p:spPr>
            <a:xfrm>
              <a:off x="550864" y="1998482"/>
              <a:ext cx="1519552" cy="4310243"/>
            </a:xfrm>
            <a:prstGeom prst="roundRect">
              <a:avLst>
                <a:gd name="adj" fmla="val 3948"/>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pole tekstowe 99">
              <a:extLst>
                <a:ext uri="{FF2B5EF4-FFF2-40B4-BE49-F238E27FC236}">
                  <a16:creationId xmlns:a16="http://schemas.microsoft.com/office/drawing/2014/main" id="{2A82EDF4-EEE6-32C5-ACFF-BCF386FD8258}"/>
                </a:ext>
              </a:extLst>
            </p:cNvPr>
            <p:cNvSpPr txBox="1"/>
            <p:nvPr/>
          </p:nvSpPr>
          <p:spPr>
            <a:xfrm>
              <a:off x="554037" y="3379799"/>
              <a:ext cx="1512000" cy="1631216"/>
            </a:xfrm>
            <a:prstGeom prst="rect">
              <a:avLst/>
            </a:prstGeom>
            <a:noFill/>
          </p:spPr>
          <p:txBody>
            <a:bodyPr wrap="square" lIns="144000" rIns="144000" rtlCol="0">
              <a:spAutoFit/>
            </a:bodyPr>
            <a:lstStyle/>
            <a:p>
              <a:pPr marL="171450" indent="-171450">
                <a:spcAft>
                  <a:spcPts val="600"/>
                </a:spcAft>
                <a:buFont typeface="Arial" panose="020B0604020202020204" pitchFamily="34" charset="0"/>
                <a:buChar char="•"/>
              </a:pPr>
              <a:r>
                <a:rPr lang="en-US" sz="1000">
                  <a:solidFill>
                    <a:schemeClr val="accent6"/>
                  </a:solidFill>
                </a:rPr>
                <a:t>Test Design</a:t>
              </a:r>
            </a:p>
            <a:p>
              <a:pPr marL="171450" indent="-171450">
                <a:spcAft>
                  <a:spcPts val="600"/>
                </a:spcAft>
                <a:buFont typeface="Arial" panose="020B0604020202020204" pitchFamily="34" charset="0"/>
                <a:buChar char="•"/>
              </a:pPr>
              <a:r>
                <a:rPr lang="en-US" sz="1000">
                  <a:solidFill>
                    <a:schemeClr val="accent6"/>
                  </a:solidFill>
                </a:rPr>
                <a:t>Test Case Creation</a:t>
              </a:r>
              <a:endParaRPr lang="en-IN" sz="1000">
                <a:solidFill>
                  <a:schemeClr val="accent6"/>
                </a:solidFill>
              </a:endParaRPr>
            </a:p>
            <a:p>
              <a:pPr marL="171450" indent="-171450">
                <a:spcAft>
                  <a:spcPts val="600"/>
                </a:spcAft>
                <a:buFont typeface="Arial" panose="020B0604020202020204" pitchFamily="34" charset="0"/>
                <a:buChar char="•"/>
              </a:pPr>
              <a:r>
                <a:rPr lang="en-US" sz="1000">
                  <a:solidFill>
                    <a:schemeClr val="accent6"/>
                  </a:solidFill>
                </a:rPr>
                <a:t>Test Automation</a:t>
              </a:r>
              <a:endParaRPr lang="en-IN" sz="1000">
                <a:solidFill>
                  <a:schemeClr val="accent6"/>
                </a:solidFill>
              </a:endParaRPr>
            </a:p>
            <a:p>
              <a:pPr marL="171450" indent="-171450">
                <a:spcAft>
                  <a:spcPts val="600"/>
                </a:spcAft>
                <a:buFont typeface="Arial" panose="020B0604020202020204" pitchFamily="34" charset="0"/>
                <a:buChar char="•"/>
              </a:pPr>
              <a:r>
                <a:rPr lang="en-US" sz="1000">
                  <a:solidFill>
                    <a:schemeClr val="accent6"/>
                  </a:solidFill>
                </a:rPr>
                <a:t>Test Data Generation</a:t>
              </a:r>
            </a:p>
            <a:p>
              <a:pPr marL="171450" indent="-171450">
                <a:spcAft>
                  <a:spcPts val="600"/>
                </a:spcAft>
                <a:buFont typeface="Arial" panose="020B0604020202020204" pitchFamily="34" charset="0"/>
                <a:buChar char="•"/>
              </a:pPr>
              <a:r>
                <a:rPr lang="en-US" sz="1000">
                  <a:solidFill>
                    <a:schemeClr val="accent6"/>
                  </a:solidFill>
                </a:rPr>
                <a:t>Unit Test Generation</a:t>
              </a:r>
              <a:endParaRPr lang="en-IN" sz="1000">
                <a:solidFill>
                  <a:schemeClr val="accent6"/>
                </a:solidFill>
              </a:endParaRPr>
            </a:p>
          </p:txBody>
        </p:sp>
        <p:sp>
          <p:nvSpPr>
            <p:cNvPr id="101" name="pole tekstowe 100">
              <a:extLst>
                <a:ext uri="{FF2B5EF4-FFF2-40B4-BE49-F238E27FC236}">
                  <a16:creationId xmlns:a16="http://schemas.microsoft.com/office/drawing/2014/main" id="{5861F170-6D4C-24A5-D981-49498E9630B2}"/>
                </a:ext>
              </a:extLst>
            </p:cNvPr>
            <p:cNvSpPr txBox="1"/>
            <p:nvPr/>
          </p:nvSpPr>
          <p:spPr>
            <a:xfrm>
              <a:off x="554037" y="2852325"/>
              <a:ext cx="1512000" cy="276999"/>
            </a:xfrm>
            <a:prstGeom prst="rect">
              <a:avLst/>
            </a:prstGeom>
            <a:noFill/>
          </p:spPr>
          <p:txBody>
            <a:bodyPr wrap="square" lIns="144000" rIns="144000" rtlCol="0">
              <a:spAutoFit/>
            </a:bodyPr>
            <a:lstStyle/>
            <a:p>
              <a:r>
                <a:rPr lang="en-US" sz="1200" b="1">
                  <a:solidFill>
                    <a:schemeClr val="accent6"/>
                  </a:solidFill>
                </a:rPr>
                <a:t>Testing</a:t>
              </a:r>
            </a:p>
          </p:txBody>
        </p:sp>
        <p:sp>
          <p:nvSpPr>
            <p:cNvPr id="102" name="pole tekstowe 101">
              <a:extLst>
                <a:ext uri="{FF2B5EF4-FFF2-40B4-BE49-F238E27FC236}">
                  <a16:creationId xmlns:a16="http://schemas.microsoft.com/office/drawing/2014/main" id="{673423CD-4775-59FE-4AF8-740FC84E8348}"/>
                </a:ext>
              </a:extLst>
            </p:cNvPr>
            <p:cNvSpPr txBox="1"/>
            <p:nvPr/>
          </p:nvSpPr>
          <p:spPr>
            <a:xfrm>
              <a:off x="595280" y="5653913"/>
              <a:ext cx="1512000" cy="230832"/>
            </a:xfrm>
            <a:prstGeom prst="rect">
              <a:avLst/>
            </a:prstGeom>
            <a:noFill/>
          </p:spPr>
          <p:txBody>
            <a:bodyPr wrap="square" lIns="144000" rIns="144000" rtlCol="0">
              <a:spAutoFit/>
            </a:bodyPr>
            <a:lstStyle/>
            <a:p>
              <a:pPr>
                <a:defRPr/>
              </a:pPr>
              <a:r>
                <a:rPr lang="en-GB" sz="900">
                  <a:solidFill>
                    <a:schemeClr val="accent6"/>
                  </a:solidFill>
                </a:rPr>
                <a:t>Productivity Increase</a:t>
              </a:r>
              <a:endParaRPr lang="en-GB" sz="900">
                <a:solidFill>
                  <a:schemeClr val="accent6"/>
                </a:solidFill>
                <a:cs typeface="Arial"/>
              </a:endParaRPr>
            </a:p>
          </p:txBody>
        </p:sp>
        <p:cxnSp>
          <p:nvCxnSpPr>
            <p:cNvPr id="103" name="Łącznik prosty 102">
              <a:extLst>
                <a:ext uri="{FF2B5EF4-FFF2-40B4-BE49-F238E27FC236}">
                  <a16:creationId xmlns:a16="http://schemas.microsoft.com/office/drawing/2014/main" id="{1305DB3B-1339-D3AC-1F30-8A447CD13EE9}"/>
                </a:ext>
              </a:extLst>
            </p:cNvPr>
            <p:cNvCxnSpPr/>
            <p:nvPr/>
          </p:nvCxnSpPr>
          <p:spPr>
            <a:xfrm>
              <a:off x="660283" y="5547834"/>
              <a:ext cx="129950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4" name="Grupa 103">
              <a:extLst>
                <a:ext uri="{FF2B5EF4-FFF2-40B4-BE49-F238E27FC236}">
                  <a16:creationId xmlns:a16="http://schemas.microsoft.com/office/drawing/2014/main" id="{1D26A68B-B668-AA53-0EDF-96FD4B63B225}"/>
                </a:ext>
              </a:extLst>
            </p:cNvPr>
            <p:cNvGrpSpPr/>
            <p:nvPr/>
          </p:nvGrpSpPr>
          <p:grpSpPr>
            <a:xfrm>
              <a:off x="729788" y="5889457"/>
              <a:ext cx="1155574" cy="338554"/>
              <a:chOff x="729788" y="5889457"/>
              <a:chExt cx="1155574" cy="338554"/>
            </a:xfrm>
          </p:grpSpPr>
          <p:grpSp>
            <p:nvGrpSpPr>
              <p:cNvPr id="105" name="Grupa 104">
                <a:extLst>
                  <a:ext uri="{FF2B5EF4-FFF2-40B4-BE49-F238E27FC236}">
                    <a16:creationId xmlns:a16="http://schemas.microsoft.com/office/drawing/2014/main" id="{786C915A-CFDF-D643-8A2B-1C6D2B872F95}"/>
                  </a:ext>
                </a:extLst>
              </p:cNvPr>
              <p:cNvGrpSpPr/>
              <p:nvPr/>
            </p:nvGrpSpPr>
            <p:grpSpPr>
              <a:xfrm>
                <a:off x="729788" y="5959270"/>
                <a:ext cx="207503" cy="207503"/>
                <a:chOff x="1851578" y="5325297"/>
                <a:chExt cx="207503" cy="207503"/>
              </a:xfrm>
            </p:grpSpPr>
            <p:sp>
              <p:nvSpPr>
                <p:cNvPr id="107" name="Owal 106">
                  <a:extLst>
                    <a:ext uri="{FF2B5EF4-FFF2-40B4-BE49-F238E27FC236}">
                      <a16:creationId xmlns:a16="http://schemas.microsoft.com/office/drawing/2014/main" id="{B3626094-64F1-FBE1-6A4B-6EE3697FEA70}"/>
                    </a:ext>
                  </a:extLst>
                </p:cNvPr>
                <p:cNvSpPr/>
                <p:nvPr/>
              </p:nvSpPr>
              <p:spPr>
                <a:xfrm>
                  <a:off x="1851578" y="5325297"/>
                  <a:ext cx="207503" cy="207503"/>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8" name="Grafika 107" descr="Daszek w prawo z wypełnieniem pełnym">
                  <a:extLst>
                    <a:ext uri="{FF2B5EF4-FFF2-40B4-BE49-F238E27FC236}">
                      <a16:creationId xmlns:a16="http://schemas.microsoft.com/office/drawing/2014/main" id="{4565A4B3-CFDB-63C9-FD42-7E6EDCC4CF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3250" y="5351005"/>
                  <a:ext cx="159025" cy="159025"/>
                </a:xfrm>
                <a:prstGeom prst="rect">
                  <a:avLst/>
                </a:prstGeom>
              </p:spPr>
            </p:pic>
          </p:grpSp>
          <p:sp>
            <p:nvSpPr>
              <p:cNvPr id="106" name="pole tekstowe 105">
                <a:extLst>
                  <a:ext uri="{FF2B5EF4-FFF2-40B4-BE49-F238E27FC236}">
                    <a16:creationId xmlns:a16="http://schemas.microsoft.com/office/drawing/2014/main" id="{A9E2722B-5802-B03A-23DD-B6E17A432CEF}"/>
                  </a:ext>
                </a:extLst>
              </p:cNvPr>
              <p:cNvSpPr txBox="1"/>
              <p:nvPr/>
            </p:nvSpPr>
            <p:spPr>
              <a:xfrm>
                <a:off x="867264" y="5889457"/>
                <a:ext cx="1018098" cy="338554"/>
              </a:xfrm>
              <a:prstGeom prst="rect">
                <a:avLst/>
              </a:prstGeom>
              <a:noFill/>
            </p:spPr>
            <p:txBody>
              <a:bodyPr wrap="square" lIns="144000" rIns="0" rtlCol="0">
                <a:spAutoFit/>
              </a:bodyPr>
              <a:lstStyle/>
              <a:p>
                <a:pPr>
                  <a:defRPr/>
                </a:pPr>
                <a:r>
                  <a:rPr lang="en-GB" sz="1600">
                    <a:solidFill>
                      <a:schemeClr val="accent6"/>
                    </a:solidFill>
                  </a:rPr>
                  <a:t>30-60%</a:t>
                </a:r>
                <a:endParaRPr lang="en-GB" sz="1600">
                  <a:solidFill>
                    <a:schemeClr val="accent6"/>
                  </a:solidFill>
                  <a:cs typeface="Arial"/>
                </a:endParaRPr>
              </a:p>
            </p:txBody>
          </p:sp>
        </p:grpSp>
      </p:grpSp>
      <p:grpSp>
        <p:nvGrpSpPr>
          <p:cNvPr id="110" name="Grupa 109">
            <a:extLst>
              <a:ext uri="{FF2B5EF4-FFF2-40B4-BE49-F238E27FC236}">
                <a16:creationId xmlns:a16="http://schemas.microsoft.com/office/drawing/2014/main" id="{2FAF2F55-3687-62F9-56BE-20FE1BDE3BB0}"/>
              </a:ext>
            </a:extLst>
          </p:cNvPr>
          <p:cNvGrpSpPr/>
          <p:nvPr/>
        </p:nvGrpSpPr>
        <p:grpSpPr>
          <a:xfrm>
            <a:off x="10095198" y="2058017"/>
            <a:ext cx="1556416" cy="4310243"/>
            <a:chOff x="550864" y="1998482"/>
            <a:chExt cx="1556416" cy="4310243"/>
          </a:xfrm>
        </p:grpSpPr>
        <p:sp>
          <p:nvSpPr>
            <p:cNvPr id="111" name="Prostokąt zaokrąglony 110">
              <a:extLst>
                <a:ext uri="{FF2B5EF4-FFF2-40B4-BE49-F238E27FC236}">
                  <a16:creationId xmlns:a16="http://schemas.microsoft.com/office/drawing/2014/main" id="{C27FE7F6-1A97-0028-CBE3-9AC7B9BC3EF3}"/>
                </a:ext>
              </a:extLst>
            </p:cNvPr>
            <p:cNvSpPr/>
            <p:nvPr/>
          </p:nvSpPr>
          <p:spPr>
            <a:xfrm>
              <a:off x="550864" y="1998482"/>
              <a:ext cx="1519552" cy="4310243"/>
            </a:xfrm>
            <a:prstGeom prst="roundRect">
              <a:avLst>
                <a:gd name="adj" fmla="val 3948"/>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pole tekstowe 111">
              <a:extLst>
                <a:ext uri="{FF2B5EF4-FFF2-40B4-BE49-F238E27FC236}">
                  <a16:creationId xmlns:a16="http://schemas.microsoft.com/office/drawing/2014/main" id="{8EEF2938-EE53-DF98-BD0A-C0877B08D357}"/>
                </a:ext>
              </a:extLst>
            </p:cNvPr>
            <p:cNvSpPr txBox="1"/>
            <p:nvPr/>
          </p:nvSpPr>
          <p:spPr>
            <a:xfrm>
              <a:off x="554037" y="3379799"/>
              <a:ext cx="1512000" cy="1477328"/>
            </a:xfrm>
            <a:prstGeom prst="rect">
              <a:avLst/>
            </a:prstGeom>
            <a:noFill/>
          </p:spPr>
          <p:txBody>
            <a:bodyPr wrap="square" lIns="144000" rIns="144000" rtlCol="0">
              <a:spAutoFit/>
            </a:bodyPr>
            <a:lstStyle/>
            <a:p>
              <a:pPr marL="171450" indent="-171450">
                <a:spcAft>
                  <a:spcPts val="600"/>
                </a:spcAft>
                <a:buFont typeface="Arial" panose="020B0604020202020204" pitchFamily="34" charset="0"/>
                <a:buChar char="•"/>
              </a:pPr>
              <a:r>
                <a:rPr lang="fr-FR" sz="1000">
                  <a:solidFill>
                    <a:schemeClr val="accent6"/>
                  </a:solidFill>
                </a:rPr>
                <a:t>Log/trace corrélation &amp; root-cause </a:t>
              </a:r>
              <a:r>
                <a:rPr lang="fr-FR" sz="1000" err="1">
                  <a:solidFill>
                    <a:schemeClr val="accent6"/>
                  </a:solidFill>
                </a:rPr>
                <a:t>analysis</a:t>
              </a:r>
              <a:endParaRPr lang="fr-FR" sz="1000">
                <a:solidFill>
                  <a:schemeClr val="accent6"/>
                </a:solidFill>
              </a:endParaRPr>
            </a:p>
            <a:p>
              <a:pPr marL="171450" indent="-171450">
                <a:spcAft>
                  <a:spcPts val="600"/>
                </a:spcAft>
                <a:buFont typeface="Arial" panose="020B0604020202020204" pitchFamily="34" charset="0"/>
                <a:buChar char="•"/>
              </a:pPr>
              <a:r>
                <a:rPr lang="en-US" sz="1000">
                  <a:solidFill>
                    <a:schemeClr val="accent6"/>
                  </a:solidFill>
                </a:rPr>
                <a:t>Alert triaging &amp; ticket suggestions</a:t>
              </a:r>
            </a:p>
            <a:p>
              <a:pPr marL="171450" indent="-171450">
                <a:spcAft>
                  <a:spcPts val="600"/>
                </a:spcAft>
                <a:buFont typeface="Arial" panose="020B0604020202020204" pitchFamily="34" charset="0"/>
                <a:buChar char="•"/>
              </a:pPr>
              <a:r>
                <a:rPr lang="en-US" sz="1000">
                  <a:solidFill>
                    <a:schemeClr val="accent6"/>
                  </a:solidFill>
                </a:rPr>
                <a:t>Auto-remediation and predictive maintenance</a:t>
              </a:r>
            </a:p>
          </p:txBody>
        </p:sp>
        <p:sp>
          <p:nvSpPr>
            <p:cNvPr id="113" name="pole tekstowe 112">
              <a:extLst>
                <a:ext uri="{FF2B5EF4-FFF2-40B4-BE49-F238E27FC236}">
                  <a16:creationId xmlns:a16="http://schemas.microsoft.com/office/drawing/2014/main" id="{3B970ADF-EA3F-E0A6-764E-9724514CC75E}"/>
                </a:ext>
              </a:extLst>
            </p:cNvPr>
            <p:cNvSpPr txBox="1"/>
            <p:nvPr/>
          </p:nvSpPr>
          <p:spPr>
            <a:xfrm>
              <a:off x="554037" y="2852325"/>
              <a:ext cx="1512000" cy="461665"/>
            </a:xfrm>
            <a:prstGeom prst="rect">
              <a:avLst/>
            </a:prstGeom>
            <a:noFill/>
          </p:spPr>
          <p:txBody>
            <a:bodyPr wrap="square" lIns="144000" rIns="144000" rtlCol="0">
              <a:spAutoFit/>
            </a:bodyPr>
            <a:lstStyle/>
            <a:p>
              <a:r>
                <a:rPr lang="en-US" sz="1200" b="1">
                  <a:solidFill>
                    <a:schemeClr val="accent6"/>
                  </a:solidFill>
                </a:rPr>
                <a:t>Maintenance </a:t>
              </a:r>
            </a:p>
            <a:p>
              <a:r>
                <a:rPr lang="en-US" sz="1200" b="1">
                  <a:solidFill>
                    <a:schemeClr val="accent6"/>
                  </a:solidFill>
                </a:rPr>
                <a:t>&amp; Support</a:t>
              </a:r>
            </a:p>
          </p:txBody>
        </p:sp>
        <p:sp>
          <p:nvSpPr>
            <p:cNvPr id="114" name="pole tekstowe 113">
              <a:extLst>
                <a:ext uri="{FF2B5EF4-FFF2-40B4-BE49-F238E27FC236}">
                  <a16:creationId xmlns:a16="http://schemas.microsoft.com/office/drawing/2014/main" id="{1499046C-98E1-F3CA-0C5C-7F3DC0531EAD}"/>
                </a:ext>
              </a:extLst>
            </p:cNvPr>
            <p:cNvSpPr txBox="1"/>
            <p:nvPr/>
          </p:nvSpPr>
          <p:spPr>
            <a:xfrm>
              <a:off x="595280" y="5653913"/>
              <a:ext cx="1512000" cy="230832"/>
            </a:xfrm>
            <a:prstGeom prst="rect">
              <a:avLst/>
            </a:prstGeom>
            <a:noFill/>
          </p:spPr>
          <p:txBody>
            <a:bodyPr wrap="square" lIns="144000" rIns="144000" rtlCol="0">
              <a:spAutoFit/>
            </a:bodyPr>
            <a:lstStyle/>
            <a:p>
              <a:pPr>
                <a:defRPr/>
              </a:pPr>
              <a:r>
                <a:rPr lang="en-GB" sz="900">
                  <a:solidFill>
                    <a:schemeClr val="accent6"/>
                  </a:solidFill>
                </a:rPr>
                <a:t>Productivity Increase</a:t>
              </a:r>
              <a:endParaRPr lang="en-GB" sz="900">
                <a:solidFill>
                  <a:schemeClr val="accent6"/>
                </a:solidFill>
                <a:cs typeface="Arial"/>
              </a:endParaRPr>
            </a:p>
          </p:txBody>
        </p:sp>
        <p:cxnSp>
          <p:nvCxnSpPr>
            <p:cNvPr id="115" name="Łącznik prosty 114">
              <a:extLst>
                <a:ext uri="{FF2B5EF4-FFF2-40B4-BE49-F238E27FC236}">
                  <a16:creationId xmlns:a16="http://schemas.microsoft.com/office/drawing/2014/main" id="{61D3775C-51BF-17F8-A086-CFF3FCE7FA18}"/>
                </a:ext>
              </a:extLst>
            </p:cNvPr>
            <p:cNvCxnSpPr/>
            <p:nvPr/>
          </p:nvCxnSpPr>
          <p:spPr>
            <a:xfrm>
              <a:off x="660283" y="5547834"/>
              <a:ext cx="129950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6" name="Grupa 115">
              <a:extLst>
                <a:ext uri="{FF2B5EF4-FFF2-40B4-BE49-F238E27FC236}">
                  <a16:creationId xmlns:a16="http://schemas.microsoft.com/office/drawing/2014/main" id="{710BE183-4E1D-F9BC-E007-7810B4E0340A}"/>
                </a:ext>
              </a:extLst>
            </p:cNvPr>
            <p:cNvGrpSpPr/>
            <p:nvPr/>
          </p:nvGrpSpPr>
          <p:grpSpPr>
            <a:xfrm>
              <a:off x="729788" y="5889457"/>
              <a:ext cx="1155574" cy="338554"/>
              <a:chOff x="729788" y="5889457"/>
              <a:chExt cx="1155574" cy="338554"/>
            </a:xfrm>
          </p:grpSpPr>
          <p:grpSp>
            <p:nvGrpSpPr>
              <p:cNvPr id="117" name="Grupa 116">
                <a:extLst>
                  <a:ext uri="{FF2B5EF4-FFF2-40B4-BE49-F238E27FC236}">
                    <a16:creationId xmlns:a16="http://schemas.microsoft.com/office/drawing/2014/main" id="{2EDD1D43-8557-1F5A-5379-CE607121AC2E}"/>
                  </a:ext>
                </a:extLst>
              </p:cNvPr>
              <p:cNvGrpSpPr/>
              <p:nvPr/>
            </p:nvGrpSpPr>
            <p:grpSpPr>
              <a:xfrm>
                <a:off x="729788" y="5959270"/>
                <a:ext cx="207503" cy="207503"/>
                <a:chOff x="1851578" y="5325297"/>
                <a:chExt cx="207503" cy="207503"/>
              </a:xfrm>
            </p:grpSpPr>
            <p:sp>
              <p:nvSpPr>
                <p:cNvPr id="119" name="Owal 118">
                  <a:extLst>
                    <a:ext uri="{FF2B5EF4-FFF2-40B4-BE49-F238E27FC236}">
                      <a16:creationId xmlns:a16="http://schemas.microsoft.com/office/drawing/2014/main" id="{63AE5061-1FC5-974A-2614-838C3A2717F6}"/>
                    </a:ext>
                  </a:extLst>
                </p:cNvPr>
                <p:cNvSpPr/>
                <p:nvPr/>
              </p:nvSpPr>
              <p:spPr>
                <a:xfrm>
                  <a:off x="1851578" y="5325297"/>
                  <a:ext cx="207503" cy="207503"/>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0" name="Grafika 119" descr="Daszek w prawo z wypełnieniem pełnym">
                  <a:extLst>
                    <a:ext uri="{FF2B5EF4-FFF2-40B4-BE49-F238E27FC236}">
                      <a16:creationId xmlns:a16="http://schemas.microsoft.com/office/drawing/2014/main" id="{DCF5F6AD-F715-9340-BE99-437DF2CE2E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3250" y="5351005"/>
                  <a:ext cx="159025" cy="159025"/>
                </a:xfrm>
                <a:prstGeom prst="rect">
                  <a:avLst/>
                </a:prstGeom>
              </p:spPr>
            </p:pic>
          </p:grpSp>
          <p:sp>
            <p:nvSpPr>
              <p:cNvPr id="118" name="pole tekstowe 117">
                <a:extLst>
                  <a:ext uri="{FF2B5EF4-FFF2-40B4-BE49-F238E27FC236}">
                    <a16:creationId xmlns:a16="http://schemas.microsoft.com/office/drawing/2014/main" id="{EE0A9599-A924-4937-C7E8-BA8687F8AA95}"/>
                  </a:ext>
                </a:extLst>
              </p:cNvPr>
              <p:cNvSpPr txBox="1"/>
              <p:nvPr/>
            </p:nvSpPr>
            <p:spPr>
              <a:xfrm>
                <a:off x="867264" y="5889457"/>
                <a:ext cx="1018098" cy="338554"/>
              </a:xfrm>
              <a:prstGeom prst="rect">
                <a:avLst/>
              </a:prstGeom>
              <a:noFill/>
            </p:spPr>
            <p:txBody>
              <a:bodyPr wrap="square" lIns="144000" rIns="0" rtlCol="0">
                <a:spAutoFit/>
              </a:bodyPr>
              <a:lstStyle/>
              <a:p>
                <a:pPr>
                  <a:defRPr/>
                </a:pPr>
                <a:r>
                  <a:rPr lang="en-GB" sz="1600">
                    <a:solidFill>
                      <a:schemeClr val="accent6"/>
                    </a:solidFill>
                  </a:rPr>
                  <a:t>15-25%</a:t>
                </a:r>
                <a:endParaRPr lang="en-GB" sz="1600">
                  <a:solidFill>
                    <a:schemeClr val="accent6"/>
                  </a:solidFill>
                  <a:cs typeface="Arial"/>
                </a:endParaRPr>
              </a:p>
            </p:txBody>
          </p:sp>
        </p:grpSp>
      </p:grpSp>
      <p:pic>
        <p:nvPicPr>
          <p:cNvPr id="123" name="Picture 162">
            <a:extLst>
              <a:ext uri="{FF2B5EF4-FFF2-40B4-BE49-F238E27FC236}">
                <a16:creationId xmlns:a16="http://schemas.microsoft.com/office/drawing/2014/main" id="{1B3E1025-907B-6331-7467-4DD6D5E1140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631875" y="2197996"/>
            <a:ext cx="400109" cy="400109"/>
          </a:xfrm>
          <a:prstGeom prst="rect">
            <a:avLst/>
          </a:prstGeom>
        </p:spPr>
      </p:pic>
      <p:pic>
        <p:nvPicPr>
          <p:cNvPr id="125" name="Picture 169">
            <a:extLst>
              <a:ext uri="{FF2B5EF4-FFF2-40B4-BE49-F238E27FC236}">
                <a16:creationId xmlns:a16="http://schemas.microsoft.com/office/drawing/2014/main" id="{DAA5799B-5BC0-8701-594D-E36E8048BF3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241274" y="2227726"/>
            <a:ext cx="340647" cy="340647"/>
          </a:xfrm>
          <a:prstGeom prst="rect">
            <a:avLst/>
          </a:prstGeom>
        </p:spPr>
      </p:pic>
    </p:spTree>
    <p:extLst>
      <p:ext uri="{BB962C8B-B14F-4D97-AF65-F5344CB8AC3E}">
        <p14:creationId xmlns:p14="http://schemas.microsoft.com/office/powerpoint/2010/main" val="4258288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7F7D6-202F-FE3D-B06B-A8FA7364AB1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3A6A2E-5CAC-B415-4B7D-FC05CEC8F77F}"/>
              </a:ext>
            </a:extLst>
          </p:cNvPr>
          <p:cNvSpPr>
            <a:spLocks noGrp="1" noRot="1" noMove="1" noResize="1" noEditPoints="1" noAdjustHandles="1" noChangeArrowheads="1" noChangeShapeType="1"/>
          </p:cNvSpPr>
          <p:nvPr>
            <p:ph type="sldNum" sz="quarter" idx="10"/>
          </p:nvPr>
        </p:nvSpPr>
        <p:spPr>
          <a:prstGeom prst="rect">
            <a:avLst/>
          </a:prstGeom>
        </p:spPr>
        <p:txBody>
          <a:bodyPr anchor="ctr"/>
          <a:lstStyle>
            <a:defPPr>
              <a:defRPr lang="en-US"/>
            </a:defPPr>
            <a:lvl1pPr marL="0" algn="ctr" defTabSz="914400" rtl="0" eaLnBrk="1" latinLnBrk="0" hangingPunct="1">
              <a:defRPr sz="1200" kern="120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EE75B84-B7E0-4C4B-AC9D-894B0C074E7C}" type="slidenum">
              <a:rPr lang="en-PL" smtClean="0"/>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PL" sz="1200" b="0" i="0" u="none" strike="noStrike" kern="1200" cap="none" spc="0" normalizeH="0" baseline="0" noProof="0">
              <a:ln>
                <a:noFill/>
              </a:ln>
              <a:solidFill>
                <a:srgbClr val="A1A1A1"/>
              </a:solidFill>
              <a:effectLst/>
              <a:uLnTx/>
              <a:uFillTx/>
              <a:latin typeface="Arial" panose="020B0604020202020204"/>
              <a:ea typeface="+mn-ea"/>
              <a:cs typeface="+mn-cs"/>
            </a:endParaRPr>
          </a:p>
        </p:txBody>
      </p:sp>
      <p:sp>
        <p:nvSpPr>
          <p:cNvPr id="5" name="Title 8">
            <a:extLst>
              <a:ext uri="{FF2B5EF4-FFF2-40B4-BE49-F238E27FC236}">
                <a16:creationId xmlns:a16="http://schemas.microsoft.com/office/drawing/2014/main" id="{3BFC18A0-D68C-EAFD-5729-3AB10A36BCBE}"/>
              </a:ext>
            </a:extLst>
          </p:cNvPr>
          <p:cNvSpPr txBox="1">
            <a:spLocks/>
          </p:cNvSpPr>
          <p:nvPr/>
        </p:nvSpPr>
        <p:spPr>
          <a:xfrm>
            <a:off x="554038" y="553538"/>
            <a:ext cx="9700387" cy="498598"/>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b="1" kern="1200">
                <a:solidFill>
                  <a:schemeClr val="tx2"/>
                </a:solidFill>
                <a:latin typeface="+mj-lt"/>
                <a:ea typeface="+mj-ea"/>
                <a:cs typeface="+mj-cs"/>
              </a:defRPr>
            </a:lvl1pPr>
          </a:lstStyle>
          <a:p>
            <a:pPr algn="l"/>
            <a:r>
              <a:rPr lang="en-US" sz="3600" b="0">
                <a:solidFill>
                  <a:schemeClr val="accent6"/>
                </a:solidFill>
              </a:rPr>
              <a:t>Xebia AI Infused SDLC Framework (Azure)</a:t>
            </a:r>
          </a:p>
        </p:txBody>
      </p:sp>
      <p:sp>
        <p:nvSpPr>
          <p:cNvPr id="315" name="Rectangle: Rounded Corners 314">
            <a:extLst>
              <a:ext uri="{FF2B5EF4-FFF2-40B4-BE49-F238E27FC236}">
                <a16:creationId xmlns:a16="http://schemas.microsoft.com/office/drawing/2014/main" id="{032EE332-8871-8C5E-AA22-D0E21CBE095B}"/>
              </a:ext>
            </a:extLst>
          </p:cNvPr>
          <p:cNvSpPr/>
          <p:nvPr/>
        </p:nvSpPr>
        <p:spPr>
          <a:xfrm>
            <a:off x="421747" y="1003496"/>
            <a:ext cx="6836119" cy="607321"/>
          </a:xfrm>
          <a:prstGeom prst="roundRect">
            <a:avLst>
              <a:gd name="adj" fmla="val 3136"/>
            </a:avLst>
          </a:prstGeom>
          <a:no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a:solidFill>
                  <a:schemeClr val="accent6"/>
                </a:solidFill>
              </a:rPr>
              <a:t>Our solution unifies fragmented SDLC tools into a composable, AI-powered platform that streamlines every phase, empowers engineering teams, and delivers measurable outcomes.</a:t>
            </a:r>
            <a:endParaRPr lang="en-US" sz="1200">
              <a:solidFill>
                <a:schemeClr val="accent6"/>
              </a:solidFill>
            </a:endParaRPr>
          </a:p>
        </p:txBody>
      </p:sp>
      <p:grpSp>
        <p:nvGrpSpPr>
          <p:cNvPr id="2" name="Group 1">
            <a:extLst>
              <a:ext uri="{FF2B5EF4-FFF2-40B4-BE49-F238E27FC236}">
                <a16:creationId xmlns:a16="http://schemas.microsoft.com/office/drawing/2014/main" id="{A7015858-BA47-59BC-D125-277CF4B76231}"/>
              </a:ext>
            </a:extLst>
          </p:cNvPr>
          <p:cNvGrpSpPr/>
          <p:nvPr/>
        </p:nvGrpSpPr>
        <p:grpSpPr>
          <a:xfrm>
            <a:off x="325322" y="1377787"/>
            <a:ext cx="11598345" cy="5135720"/>
            <a:chOff x="325322" y="1377787"/>
            <a:chExt cx="11598345" cy="5135720"/>
          </a:xfrm>
        </p:grpSpPr>
        <p:cxnSp>
          <p:nvCxnSpPr>
            <p:cNvPr id="257" name="Elbow Connector 254">
              <a:extLst>
                <a:ext uri="{FF2B5EF4-FFF2-40B4-BE49-F238E27FC236}">
                  <a16:creationId xmlns:a16="http://schemas.microsoft.com/office/drawing/2014/main" id="{24AA97C0-7CF0-8E5C-43E6-2CF83A4BED5B}"/>
                </a:ext>
              </a:extLst>
            </p:cNvPr>
            <p:cNvCxnSpPr>
              <a:cxnSpLocks/>
              <a:stCxn id="170" idx="2"/>
              <a:endCxn id="226" idx="1"/>
            </p:cNvCxnSpPr>
            <p:nvPr/>
          </p:nvCxnSpPr>
          <p:spPr>
            <a:xfrm rot="5400000" flipH="1">
              <a:off x="4278358" y="-1102949"/>
              <a:ext cx="2968961" cy="10124280"/>
            </a:xfrm>
            <a:prstGeom prst="bentConnector4">
              <a:avLst>
                <a:gd name="adj1" fmla="val -23833"/>
                <a:gd name="adj2" fmla="val 102258"/>
              </a:avLst>
            </a:prstGeom>
            <a:ln w="9525"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3095" name="Prostokąt 3094">
              <a:extLst>
                <a:ext uri="{FF2B5EF4-FFF2-40B4-BE49-F238E27FC236}">
                  <a16:creationId xmlns:a16="http://schemas.microsoft.com/office/drawing/2014/main" id="{3B931B08-1D43-DA6A-E0A9-8FCF48F4DD61}"/>
                </a:ext>
              </a:extLst>
            </p:cNvPr>
            <p:cNvSpPr/>
            <p:nvPr/>
          </p:nvSpPr>
          <p:spPr>
            <a:xfrm>
              <a:off x="6894585" y="5458661"/>
              <a:ext cx="3551226" cy="4828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8" name="Picture 36">
              <a:extLst>
                <a:ext uri="{FF2B5EF4-FFF2-40B4-BE49-F238E27FC236}">
                  <a16:creationId xmlns:a16="http://schemas.microsoft.com/office/drawing/2014/main" id="{76166178-9A24-FE5B-2362-562253C0F3F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4092565" y="6208881"/>
              <a:ext cx="283079" cy="278586"/>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36">
              <a:extLst>
                <a:ext uri="{FF2B5EF4-FFF2-40B4-BE49-F238E27FC236}">
                  <a16:creationId xmlns:a16="http://schemas.microsoft.com/office/drawing/2014/main" id="{C46229CE-41D6-AB56-CF43-1D24DF16109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411582" y="6244196"/>
              <a:ext cx="291141" cy="207957"/>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8">
              <a:extLst>
                <a:ext uri="{FF2B5EF4-FFF2-40B4-BE49-F238E27FC236}">
                  <a16:creationId xmlns:a16="http://schemas.microsoft.com/office/drawing/2014/main" id="{CCEFB67C-147C-09FD-3BE3-9361166CF1E6}"/>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7480806" y="6183971"/>
              <a:ext cx="328407" cy="328407"/>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41">
              <a:extLst>
                <a:ext uri="{FF2B5EF4-FFF2-40B4-BE49-F238E27FC236}">
                  <a16:creationId xmlns:a16="http://schemas.microsoft.com/office/drawing/2014/main" id="{4B3494A2-23C7-9D80-5FED-3F7B696440B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32977" y="6229517"/>
              <a:ext cx="273373" cy="237314"/>
            </a:xfrm>
            <a:prstGeom prst="rect">
              <a:avLst/>
            </a:prstGeom>
          </p:spPr>
        </p:pic>
        <p:pic>
          <p:nvPicPr>
            <p:cNvPr id="249" name="Picture 38">
              <a:extLst>
                <a:ext uri="{FF2B5EF4-FFF2-40B4-BE49-F238E27FC236}">
                  <a16:creationId xmlns:a16="http://schemas.microsoft.com/office/drawing/2014/main" id="{11D1EE3C-A6E5-9B90-4772-00A46A0EB26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6608719" y="6213315"/>
              <a:ext cx="269718" cy="269718"/>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14" descr="bolt.new: Prompt, run, edit, and deploy ...">
              <a:extLst>
                <a:ext uri="{FF2B5EF4-FFF2-40B4-BE49-F238E27FC236}">
                  <a16:creationId xmlns:a16="http://schemas.microsoft.com/office/drawing/2014/main" id="{A78E5EC4-6161-C034-B791-4B6BAD0C7923}"/>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a:fillRect/>
            </a:stretch>
          </p:blipFill>
          <p:spPr bwMode="auto">
            <a:xfrm>
              <a:off x="818447" y="6240554"/>
              <a:ext cx="701758" cy="215241"/>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16" descr="UX Pilot – Free AI Apps">
              <a:extLst>
                <a:ext uri="{FF2B5EF4-FFF2-40B4-BE49-F238E27FC236}">
                  <a16:creationId xmlns:a16="http://schemas.microsoft.com/office/drawing/2014/main" id="{FA2AAC0B-3211-13C8-8AEC-AAC333954DE0}"/>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a:fillRect/>
            </a:stretch>
          </p:blipFill>
          <p:spPr bwMode="auto">
            <a:xfrm>
              <a:off x="1567697" y="6270318"/>
              <a:ext cx="663250" cy="155713"/>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18">
              <a:extLst>
                <a:ext uri="{FF2B5EF4-FFF2-40B4-BE49-F238E27FC236}">
                  <a16:creationId xmlns:a16="http://schemas.microsoft.com/office/drawing/2014/main" id="{C32C2871-5DDC-51A4-432E-5D8214C4C87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220673" y="6270015"/>
              <a:ext cx="764339" cy="156318"/>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4" descr="Image result for figma">
              <a:extLst>
                <a:ext uri="{FF2B5EF4-FFF2-40B4-BE49-F238E27FC236}">
                  <a16:creationId xmlns:a16="http://schemas.microsoft.com/office/drawing/2014/main" id="{B30491DA-4E02-FC81-C9AA-1446E163A5D4}"/>
                </a:ext>
              </a:extLst>
            </p:cNvPr>
            <p:cNvPicPr>
              <a:picLocks noChangeAspect="1" noChangeArrowheads="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106716" y="6239558"/>
              <a:ext cx="142708" cy="217233"/>
            </a:xfrm>
            <a:prstGeom prst="rect">
              <a:avLst/>
            </a:prstGeom>
            <a:noFill/>
            <a:extLst>
              <a:ext uri="{909E8E84-426E-40DD-AFC4-6F175D3DCCD1}">
                <a14:hiddenFill xmlns:a14="http://schemas.microsoft.com/office/drawing/2010/main">
                  <a:solidFill>
                    <a:srgbClr val="FFFFFF"/>
                  </a:solidFill>
                </a14:hiddenFill>
              </a:ext>
            </a:extLst>
          </p:spPr>
        </p:pic>
        <p:sp>
          <p:nvSpPr>
            <p:cNvPr id="254" name="TextBox 253">
              <a:extLst>
                <a:ext uri="{FF2B5EF4-FFF2-40B4-BE49-F238E27FC236}">
                  <a16:creationId xmlns:a16="http://schemas.microsoft.com/office/drawing/2014/main" id="{77A1DA4E-77FB-8C65-F7DE-45676E34DBC8}"/>
                </a:ext>
              </a:extLst>
            </p:cNvPr>
            <p:cNvSpPr txBox="1"/>
            <p:nvPr/>
          </p:nvSpPr>
          <p:spPr>
            <a:xfrm>
              <a:off x="6014930" y="6194286"/>
              <a:ext cx="585209"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a:solidFill>
                    <a:srgbClr val="595959"/>
                  </a:solidFill>
                  <a:latin typeface="Arial" panose="020B0604020202020204"/>
                </a:rPr>
                <a:t>GitHub</a:t>
              </a:r>
              <a:r>
                <a:rPr lang="en-IN" sz="800" b="1" kern="0">
                  <a:solidFill>
                    <a:srgbClr val="595959"/>
                  </a:solidFill>
                  <a:latin typeface="Arial" panose="020B0604020202020204"/>
                </a:rPr>
                <a:t> </a:t>
              </a:r>
              <a:r>
                <a:rPr lang="en-IN" sz="600" b="1" kern="0">
                  <a:solidFill>
                    <a:srgbClr val="595959"/>
                  </a:solidFill>
                  <a:latin typeface="Arial" panose="020B0604020202020204"/>
                </a:rPr>
                <a:t>Copilot</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pic>
          <p:nvPicPr>
            <p:cNvPr id="256" name="Picture 6" descr="Meet Amazon Q, The New AI Tool For ...">
              <a:extLst>
                <a:ext uri="{FF2B5EF4-FFF2-40B4-BE49-F238E27FC236}">
                  <a16:creationId xmlns:a16="http://schemas.microsoft.com/office/drawing/2014/main" id="{422FD57B-8B8E-98C9-AEED-D9F2961C8BE7}"/>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a:fillRect/>
            </a:stretch>
          </p:blipFill>
          <p:spPr bwMode="auto">
            <a:xfrm>
              <a:off x="4883743" y="6215263"/>
              <a:ext cx="246865" cy="265823"/>
            </a:xfrm>
            <a:prstGeom prst="rect">
              <a:avLst/>
            </a:prstGeom>
            <a:noFill/>
            <a:extLst>
              <a:ext uri="{909E8E84-426E-40DD-AFC4-6F175D3DCCD1}">
                <a14:hiddenFill xmlns:a14="http://schemas.microsoft.com/office/drawing/2010/main">
                  <a:solidFill>
                    <a:srgbClr val="FFFFFF"/>
                  </a:solidFill>
                </a14:hiddenFill>
              </a:ext>
            </a:extLst>
          </p:spPr>
        </p:pic>
        <p:sp>
          <p:nvSpPr>
            <p:cNvPr id="258" name="TextBox 257">
              <a:extLst>
                <a:ext uri="{FF2B5EF4-FFF2-40B4-BE49-F238E27FC236}">
                  <a16:creationId xmlns:a16="http://schemas.microsoft.com/office/drawing/2014/main" id="{DA4AE1CC-1CBD-1280-7B70-AD5690739F69}"/>
                </a:ext>
              </a:extLst>
            </p:cNvPr>
            <p:cNvSpPr txBox="1"/>
            <p:nvPr/>
          </p:nvSpPr>
          <p:spPr>
            <a:xfrm>
              <a:off x="5139188" y="6255841"/>
              <a:ext cx="585209"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a:solidFill>
                    <a:srgbClr val="595959"/>
                  </a:solidFill>
                  <a:latin typeface="Arial" panose="020B0604020202020204"/>
                </a:rPr>
                <a:t>Amazon Q</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sp>
          <p:nvSpPr>
            <p:cNvPr id="260" name="TextBox 259">
              <a:extLst>
                <a:ext uri="{FF2B5EF4-FFF2-40B4-BE49-F238E27FC236}">
                  <a16:creationId xmlns:a16="http://schemas.microsoft.com/office/drawing/2014/main" id="{A9BB11BF-8EC1-5E67-BA43-7F5A1A1C89F8}"/>
                </a:ext>
              </a:extLst>
            </p:cNvPr>
            <p:cNvSpPr txBox="1"/>
            <p:nvPr/>
          </p:nvSpPr>
          <p:spPr>
            <a:xfrm>
              <a:off x="4289954" y="6255841"/>
              <a:ext cx="585209"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err="1">
                  <a:solidFill>
                    <a:srgbClr val="595959"/>
                  </a:solidFill>
                  <a:latin typeface="Arial" panose="020B0604020202020204"/>
                </a:rPr>
                <a:t>tabnine</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pic>
          <p:nvPicPr>
            <p:cNvPr id="262" name="Picture 8" descr="OpenAi Codex coding games in no time ...">
              <a:extLst>
                <a:ext uri="{FF2B5EF4-FFF2-40B4-BE49-F238E27FC236}">
                  <a16:creationId xmlns:a16="http://schemas.microsoft.com/office/drawing/2014/main" id="{27C373EB-A01B-83BB-CBDA-9F5EB8D2F6C9}"/>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a:fillRect/>
            </a:stretch>
          </p:blipFill>
          <p:spPr bwMode="auto">
            <a:xfrm>
              <a:off x="3418261" y="6222803"/>
              <a:ext cx="232192" cy="250743"/>
            </a:xfrm>
            <a:prstGeom prst="rect">
              <a:avLst/>
            </a:prstGeom>
            <a:noFill/>
            <a:extLst>
              <a:ext uri="{909E8E84-426E-40DD-AFC4-6F175D3DCCD1}">
                <a14:hiddenFill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0461E628-DAC4-EC82-957C-C5668FC58073}"/>
                </a:ext>
              </a:extLst>
            </p:cNvPr>
            <p:cNvSpPr txBox="1"/>
            <p:nvPr/>
          </p:nvSpPr>
          <p:spPr>
            <a:xfrm>
              <a:off x="3555337" y="6209675"/>
              <a:ext cx="58520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a:solidFill>
                    <a:srgbClr val="595959"/>
                  </a:solidFill>
                  <a:latin typeface="Arial" panose="020B0604020202020204"/>
                </a:rPr>
                <a:t>OpenAI Codex</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sp>
          <p:nvSpPr>
            <p:cNvPr id="266" name="TextBox 265">
              <a:extLst>
                <a:ext uri="{FF2B5EF4-FFF2-40B4-BE49-F238E27FC236}">
                  <a16:creationId xmlns:a16="http://schemas.microsoft.com/office/drawing/2014/main" id="{8EB35C22-C594-5380-A625-5AF8EAE74F76}"/>
                </a:ext>
              </a:extLst>
            </p:cNvPr>
            <p:cNvSpPr txBox="1"/>
            <p:nvPr/>
          </p:nvSpPr>
          <p:spPr>
            <a:xfrm>
              <a:off x="6887017" y="6255841"/>
              <a:ext cx="585209"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a:solidFill>
                    <a:srgbClr val="595959"/>
                  </a:solidFill>
                  <a:latin typeface="Arial" panose="020B0604020202020204"/>
                </a:rPr>
                <a:t>Harness</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sp>
          <p:nvSpPr>
            <p:cNvPr id="267" name="TextBox 266">
              <a:extLst>
                <a:ext uri="{FF2B5EF4-FFF2-40B4-BE49-F238E27FC236}">
                  <a16:creationId xmlns:a16="http://schemas.microsoft.com/office/drawing/2014/main" id="{26B515C7-0634-C05C-910D-F21EFE952F66}"/>
                </a:ext>
              </a:extLst>
            </p:cNvPr>
            <p:cNvSpPr txBox="1"/>
            <p:nvPr/>
          </p:nvSpPr>
          <p:spPr>
            <a:xfrm>
              <a:off x="7817793" y="6255841"/>
              <a:ext cx="585209"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a:solidFill>
                    <a:srgbClr val="595959"/>
                  </a:solidFill>
                  <a:latin typeface="Arial" panose="020B0604020202020204"/>
                </a:rPr>
                <a:t>Spinnaker</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sp>
          <p:nvSpPr>
            <p:cNvPr id="271" name="TextBox 270">
              <a:extLst>
                <a:ext uri="{FF2B5EF4-FFF2-40B4-BE49-F238E27FC236}">
                  <a16:creationId xmlns:a16="http://schemas.microsoft.com/office/drawing/2014/main" id="{9FC836DB-5612-AB31-6B09-D462233BA341}"/>
                </a:ext>
              </a:extLst>
            </p:cNvPr>
            <p:cNvSpPr txBox="1"/>
            <p:nvPr/>
          </p:nvSpPr>
          <p:spPr>
            <a:xfrm>
              <a:off x="8711303" y="6255841"/>
              <a:ext cx="585209"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00" b="1" kern="0">
                  <a:solidFill>
                    <a:srgbClr val="595959"/>
                  </a:solidFill>
                  <a:latin typeface="Arial" panose="020B0604020202020204"/>
                </a:rPr>
                <a:t>Jenkins X</a:t>
              </a:r>
              <a:endParaRPr kumimoji="0" lang="en-IN" sz="600" b="1" i="0" u="none" strike="noStrike" kern="0" cap="none" spc="0" normalizeH="0" baseline="0" noProof="0">
                <a:ln>
                  <a:noFill/>
                </a:ln>
                <a:solidFill>
                  <a:srgbClr val="595959"/>
                </a:solidFill>
                <a:effectLst/>
                <a:uLnTx/>
                <a:uFillTx/>
                <a:latin typeface="Arial" panose="020B0604020202020204"/>
                <a:ea typeface="+mn-ea"/>
                <a:cs typeface="+mn-cs"/>
              </a:endParaRPr>
            </a:p>
          </p:txBody>
        </p:sp>
        <p:pic>
          <p:nvPicPr>
            <p:cNvPr id="292" name="Picture 6">
              <a:extLst>
                <a:ext uri="{FF2B5EF4-FFF2-40B4-BE49-F238E27FC236}">
                  <a16:creationId xmlns:a16="http://schemas.microsoft.com/office/drawing/2014/main" id="{877F37B3-875B-EF5F-336E-85C826E7492A}"/>
                </a:ext>
              </a:extLst>
            </p:cNvPr>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p:blipFill>
          <p:spPr bwMode="auto">
            <a:xfrm>
              <a:off x="11056668" y="6181856"/>
              <a:ext cx="866999" cy="235824"/>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10" descr="Instant insight into your applications ...">
              <a:extLst>
                <a:ext uri="{FF2B5EF4-FFF2-40B4-BE49-F238E27FC236}">
                  <a16:creationId xmlns:a16="http://schemas.microsoft.com/office/drawing/2014/main" id="{02F82239-7B4B-ED20-0045-5312BC5753B3}"/>
                </a:ext>
              </a:extLst>
            </p:cNvPr>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l="26180" t="39390" r="27355" b="34054"/>
            <a:stretch>
              <a:fillRect/>
            </a:stretch>
          </p:blipFill>
          <p:spPr bwMode="auto">
            <a:xfrm>
              <a:off x="9305092" y="6250400"/>
              <a:ext cx="656849" cy="195548"/>
            </a:xfrm>
            <a:prstGeom prst="rect">
              <a:avLst/>
            </a:prstGeom>
            <a:noFill/>
            <a:extLst>
              <a:ext uri="{909E8E84-426E-40DD-AFC4-6F175D3DCCD1}">
                <a14:hiddenFill xmlns:a14="http://schemas.microsoft.com/office/drawing/2010/main">
                  <a:solidFill>
                    <a:srgbClr val="FFFFFF"/>
                  </a:solidFill>
                </a14:hiddenFill>
              </a:ext>
            </a:extLst>
          </p:spPr>
        </p:pic>
        <p:pic>
          <p:nvPicPr>
            <p:cNvPr id="294" name="Picture 293">
              <a:extLst>
                <a:ext uri="{FF2B5EF4-FFF2-40B4-BE49-F238E27FC236}">
                  <a16:creationId xmlns:a16="http://schemas.microsoft.com/office/drawing/2014/main" id="{49278DE5-5F14-E1C1-5310-B7FB8A82BB06}"/>
                </a:ext>
              </a:extLst>
            </p:cNvPr>
            <p:cNvPicPr>
              <a:picLocks noChangeAspect="1"/>
            </p:cNvPicPr>
            <p:nvPr/>
          </p:nvPicPr>
          <p:blipFill>
            <a:blip r:embed="rId15" cstate="email">
              <a:extLst>
                <a:ext uri="{28A0092B-C50C-407E-A947-70E740481C1C}">
                  <a14:useLocalDpi xmlns:a14="http://schemas.microsoft.com/office/drawing/2010/main"/>
                </a:ext>
              </a:extLst>
            </a:blip>
            <a:srcRect/>
            <a:stretch/>
          </p:blipFill>
          <p:spPr>
            <a:xfrm>
              <a:off x="10038617" y="6240455"/>
              <a:ext cx="855421" cy="137615"/>
            </a:xfrm>
            <a:prstGeom prst="rect">
              <a:avLst/>
            </a:prstGeom>
          </p:spPr>
        </p:pic>
        <p:sp>
          <p:nvSpPr>
            <p:cNvPr id="26" name="Rounded Rectangle 25">
              <a:extLst>
                <a:ext uri="{FF2B5EF4-FFF2-40B4-BE49-F238E27FC236}">
                  <a16:creationId xmlns:a16="http://schemas.microsoft.com/office/drawing/2014/main" id="{21198F5A-F206-18F6-7667-8E9379C46D54}"/>
                </a:ext>
              </a:extLst>
            </p:cNvPr>
            <p:cNvSpPr/>
            <p:nvPr/>
          </p:nvSpPr>
          <p:spPr>
            <a:xfrm>
              <a:off x="6800285" y="1609349"/>
              <a:ext cx="3333026" cy="3876744"/>
            </a:xfrm>
            <a:prstGeom prst="roundRect">
              <a:avLst>
                <a:gd name="adj" fmla="val 2310"/>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Rounded Rectangle 28">
              <a:extLst>
                <a:ext uri="{FF2B5EF4-FFF2-40B4-BE49-F238E27FC236}">
                  <a16:creationId xmlns:a16="http://schemas.microsoft.com/office/drawing/2014/main" id="{8E89B023-CC07-37DA-9DA6-1F89BC3BEAB3}"/>
                </a:ext>
              </a:extLst>
            </p:cNvPr>
            <p:cNvSpPr/>
            <p:nvPr/>
          </p:nvSpPr>
          <p:spPr>
            <a:xfrm>
              <a:off x="640210" y="3048973"/>
              <a:ext cx="1474826" cy="461013"/>
            </a:xfrm>
            <a:prstGeom prst="roundRect">
              <a:avLst>
                <a:gd name="adj" fmla="val 6159"/>
              </a:avLst>
            </a:prstGeom>
            <a:solidFill>
              <a:srgbClr val="EAE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Plaque 41">
              <a:extLst>
                <a:ext uri="{FF2B5EF4-FFF2-40B4-BE49-F238E27FC236}">
                  <a16:creationId xmlns:a16="http://schemas.microsoft.com/office/drawing/2014/main" id="{E0A98C79-897E-D705-68E4-5B65310010D0}"/>
                </a:ext>
              </a:extLst>
            </p:cNvPr>
            <p:cNvSpPr/>
            <p:nvPr/>
          </p:nvSpPr>
          <p:spPr>
            <a:xfrm>
              <a:off x="2781307" y="3053714"/>
              <a:ext cx="743480" cy="456272"/>
            </a:xfrm>
            <a:prstGeom prst="roundRect">
              <a:avLst>
                <a:gd name="adj" fmla="val 10640"/>
              </a:avLst>
            </a:prstGeom>
            <a:solidFill>
              <a:srgbClr val="EAE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1" name="Straight Arrow Connector 50">
              <a:extLst>
                <a:ext uri="{FF2B5EF4-FFF2-40B4-BE49-F238E27FC236}">
                  <a16:creationId xmlns:a16="http://schemas.microsoft.com/office/drawing/2014/main" id="{D1F1D99E-D365-2039-3596-E517312A8014}"/>
                </a:ext>
              </a:extLst>
            </p:cNvPr>
            <p:cNvCxnSpPr>
              <a:cxnSpLocks/>
              <a:stCxn id="29" idx="3"/>
            </p:cNvCxnSpPr>
            <p:nvPr/>
          </p:nvCxnSpPr>
          <p:spPr>
            <a:xfrm>
              <a:off x="2115036" y="3279480"/>
              <a:ext cx="666271" cy="237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1A211F7-F959-117D-0F0C-FCB5495AAF13}"/>
                </a:ext>
              </a:extLst>
            </p:cNvPr>
            <p:cNvCxnSpPr>
              <a:cxnSpLocks/>
            </p:cNvCxnSpPr>
            <p:nvPr/>
          </p:nvCxnSpPr>
          <p:spPr>
            <a:xfrm flipV="1">
              <a:off x="3524787" y="3292106"/>
              <a:ext cx="666271" cy="237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4F8695D-598A-948F-A70E-7BBB9A2F7F72}"/>
                </a:ext>
              </a:extLst>
            </p:cNvPr>
            <p:cNvCxnSpPr>
              <a:cxnSpLocks/>
              <a:stCxn id="33" idx="3"/>
              <a:endCxn id="47" idx="1"/>
            </p:cNvCxnSpPr>
            <p:nvPr/>
          </p:nvCxnSpPr>
          <p:spPr>
            <a:xfrm>
              <a:off x="4974945" y="3279480"/>
              <a:ext cx="666271"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EA8E1FF-A5CB-70D5-3485-478D6F33161E}"/>
                </a:ext>
              </a:extLst>
            </p:cNvPr>
            <p:cNvSpPr txBox="1"/>
            <p:nvPr/>
          </p:nvSpPr>
          <p:spPr>
            <a:xfrm>
              <a:off x="8126335" y="1377787"/>
              <a:ext cx="756938" cy="276999"/>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solidFill>
                  <a:effectLst/>
                  <a:uLnTx/>
                  <a:uFillTx/>
                  <a:latin typeface="Arial" panose="020B0604020202020204"/>
                  <a:ea typeface="+mn-ea"/>
                  <a:cs typeface="+mn-cs"/>
                </a:rPr>
                <a:t>Platform</a:t>
              </a:r>
              <a:endParaRPr lang="en-US" sz="1200" i="0" u="none" strike="noStrike" kern="1200" cap="none" spc="0" normalizeH="0" baseline="0" noProof="0">
                <a:ln>
                  <a:noFill/>
                </a:ln>
                <a:solidFill>
                  <a:schemeClr val="accent6"/>
                </a:solidFill>
                <a:effectLst/>
                <a:uLnTx/>
                <a:uFillTx/>
                <a:latin typeface="Arial" panose="020B0604020202020204"/>
                <a:cs typeface="Arial"/>
              </a:endParaRPr>
            </a:p>
          </p:txBody>
        </p:sp>
        <p:sp>
          <p:nvSpPr>
            <p:cNvPr id="66" name="Rounded Rectangle 65">
              <a:extLst>
                <a:ext uri="{FF2B5EF4-FFF2-40B4-BE49-F238E27FC236}">
                  <a16:creationId xmlns:a16="http://schemas.microsoft.com/office/drawing/2014/main" id="{B8335561-C372-2441-3E46-0A82210D4EFC}"/>
                </a:ext>
              </a:extLst>
            </p:cNvPr>
            <p:cNvSpPr/>
            <p:nvPr/>
          </p:nvSpPr>
          <p:spPr>
            <a:xfrm>
              <a:off x="8206700" y="1716919"/>
              <a:ext cx="1785997" cy="670121"/>
            </a:xfrm>
            <a:prstGeom prst="roundRect">
              <a:avLst>
                <a:gd name="adj" fmla="val 13616"/>
              </a:avLst>
            </a:prstGeom>
            <a:solidFill>
              <a:schemeClr val="bg1"/>
            </a:solid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Rounded Rectangle 70">
              <a:extLst>
                <a:ext uri="{FF2B5EF4-FFF2-40B4-BE49-F238E27FC236}">
                  <a16:creationId xmlns:a16="http://schemas.microsoft.com/office/drawing/2014/main" id="{E6FCC885-466A-BD26-2D5E-12A2F1AAD75C}"/>
                </a:ext>
              </a:extLst>
            </p:cNvPr>
            <p:cNvSpPr/>
            <p:nvPr/>
          </p:nvSpPr>
          <p:spPr>
            <a:xfrm>
              <a:off x="6955631" y="3058496"/>
              <a:ext cx="1053251" cy="461013"/>
            </a:xfrm>
            <a:prstGeom prst="roundRect">
              <a:avLst>
                <a:gd name="adj" fmla="val 13616"/>
              </a:avLst>
            </a:prstGeom>
            <a:solidFill>
              <a:srgbClr val="EAE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Plaque 76">
              <a:extLst>
                <a:ext uri="{FF2B5EF4-FFF2-40B4-BE49-F238E27FC236}">
                  <a16:creationId xmlns:a16="http://schemas.microsoft.com/office/drawing/2014/main" id="{CA88A702-FB09-9036-A5AB-F4753A46EB1B}"/>
                </a:ext>
              </a:extLst>
            </p:cNvPr>
            <p:cNvSpPr/>
            <p:nvPr/>
          </p:nvSpPr>
          <p:spPr>
            <a:xfrm>
              <a:off x="7956733" y="2614233"/>
              <a:ext cx="1089328" cy="358888"/>
            </a:xfrm>
            <a:prstGeom prst="roundRect">
              <a:avLst/>
            </a:prstGeom>
            <a:solidFill>
              <a:schemeClr val="bg1"/>
            </a:solid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Rounded Rectangle 80">
              <a:extLst>
                <a:ext uri="{FF2B5EF4-FFF2-40B4-BE49-F238E27FC236}">
                  <a16:creationId xmlns:a16="http://schemas.microsoft.com/office/drawing/2014/main" id="{89E2518D-803D-A28B-1B65-7C71DF7C6D35}"/>
                </a:ext>
              </a:extLst>
            </p:cNvPr>
            <p:cNvSpPr/>
            <p:nvPr/>
          </p:nvSpPr>
          <p:spPr>
            <a:xfrm>
              <a:off x="6957240" y="3786553"/>
              <a:ext cx="1053251" cy="461013"/>
            </a:xfrm>
            <a:prstGeom prst="roundRect">
              <a:avLst>
                <a:gd name="adj" fmla="val 1361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Rounded Rectangle 83">
              <a:extLst>
                <a:ext uri="{FF2B5EF4-FFF2-40B4-BE49-F238E27FC236}">
                  <a16:creationId xmlns:a16="http://schemas.microsoft.com/office/drawing/2014/main" id="{9492AEC8-6CCD-AF75-6FA7-57A7A8DBA236}"/>
                </a:ext>
              </a:extLst>
            </p:cNvPr>
            <p:cNvSpPr/>
            <p:nvPr/>
          </p:nvSpPr>
          <p:spPr>
            <a:xfrm>
              <a:off x="6977537" y="4947456"/>
              <a:ext cx="1053251" cy="461013"/>
            </a:xfrm>
            <a:prstGeom prst="roundRect">
              <a:avLst>
                <a:gd name="adj" fmla="val 7651"/>
              </a:avLst>
            </a:prstGeom>
            <a:solidFill>
              <a:srgbClr val="150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cxnSp>
          <p:nvCxnSpPr>
            <p:cNvPr id="90" name="Straight Arrow Connector 89">
              <a:extLst>
                <a:ext uri="{FF2B5EF4-FFF2-40B4-BE49-F238E27FC236}">
                  <a16:creationId xmlns:a16="http://schemas.microsoft.com/office/drawing/2014/main" id="{3F64CF62-B9D0-3EE7-9C6D-B10C31EC461A}"/>
                </a:ext>
              </a:extLst>
            </p:cNvPr>
            <p:cNvCxnSpPr>
              <a:cxnSpLocks/>
              <a:stCxn id="66" idx="2"/>
            </p:cNvCxnSpPr>
            <p:nvPr/>
          </p:nvCxnSpPr>
          <p:spPr>
            <a:xfrm rot="5400000">
              <a:off x="8686951" y="2201486"/>
              <a:ext cx="227193" cy="598302"/>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6AF379B4-FD7A-DDEE-FF6F-95662EC0A3A4}"/>
                </a:ext>
              </a:extLst>
            </p:cNvPr>
            <p:cNvCxnSpPr>
              <a:cxnSpLocks/>
              <a:endCxn id="71" idx="0"/>
            </p:cNvCxnSpPr>
            <p:nvPr/>
          </p:nvCxnSpPr>
          <p:spPr>
            <a:xfrm rot="10800000" flipV="1">
              <a:off x="7482258" y="2793677"/>
              <a:ext cx="474476" cy="264818"/>
            </a:xfrm>
            <a:prstGeom prst="bentConnector2">
              <a:avLst/>
            </a:prstGeom>
            <a:ln w="9525" cap="flat" cmpd="sng" algn="ctr">
              <a:solidFill>
                <a:schemeClr val="tx2"/>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98" name="Elbow Connector 97">
              <a:extLst>
                <a:ext uri="{FF2B5EF4-FFF2-40B4-BE49-F238E27FC236}">
                  <a16:creationId xmlns:a16="http://schemas.microsoft.com/office/drawing/2014/main" id="{37E0D9A7-5991-EDBA-A5A6-1A044340F9F4}"/>
                </a:ext>
              </a:extLst>
            </p:cNvPr>
            <p:cNvCxnSpPr>
              <a:cxnSpLocks/>
              <a:endCxn id="84" idx="3"/>
            </p:cNvCxnSpPr>
            <p:nvPr/>
          </p:nvCxnSpPr>
          <p:spPr>
            <a:xfrm rot="5400000">
              <a:off x="7299446" y="3721133"/>
              <a:ext cx="2188173" cy="725487"/>
            </a:xfrm>
            <a:prstGeom prst="bentConnector2">
              <a:avLst/>
            </a:prstGeom>
            <a:ln w="9525" cap="flat" cmpd="sng" algn="ctr">
              <a:solidFill>
                <a:schemeClr val="tx2"/>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E5E4609E-CBB9-D9C0-9052-379FDC108CF6}"/>
                </a:ext>
              </a:extLst>
            </p:cNvPr>
            <p:cNvCxnSpPr>
              <a:cxnSpLocks/>
              <a:endCxn id="81" idx="3"/>
            </p:cNvCxnSpPr>
            <p:nvPr/>
          </p:nvCxnSpPr>
          <p:spPr>
            <a:xfrm rot="5400000">
              <a:off x="7527608" y="3428443"/>
              <a:ext cx="1071500" cy="105734"/>
            </a:xfrm>
            <a:prstGeom prst="bentConnector2">
              <a:avLst/>
            </a:prstGeom>
            <a:ln w="9525" cap="flat" cmpd="sng" algn="ctr">
              <a:solidFill>
                <a:schemeClr val="tx2"/>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106" name="Elbow Connector 105">
              <a:extLst>
                <a:ext uri="{FF2B5EF4-FFF2-40B4-BE49-F238E27FC236}">
                  <a16:creationId xmlns:a16="http://schemas.microsoft.com/office/drawing/2014/main" id="{C6B16479-2C9D-E841-1556-07CD945FA763}"/>
                </a:ext>
              </a:extLst>
            </p:cNvPr>
            <p:cNvCxnSpPr>
              <a:cxnSpLocks/>
              <a:stCxn id="71" idx="1"/>
              <a:endCxn id="29" idx="2"/>
            </p:cNvCxnSpPr>
            <p:nvPr/>
          </p:nvCxnSpPr>
          <p:spPr>
            <a:xfrm rot="10800000" flipV="1">
              <a:off x="1377623" y="3289002"/>
              <a:ext cx="5578008" cy="220983"/>
            </a:xfrm>
            <a:prstGeom prst="bentConnector4">
              <a:avLst>
                <a:gd name="adj1" fmla="val 2798"/>
                <a:gd name="adj2" fmla="val 173274"/>
              </a:avLst>
            </a:prstGeom>
            <a:ln w="9525"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11" name="Rounded Rectangle 110">
              <a:extLst>
                <a:ext uri="{FF2B5EF4-FFF2-40B4-BE49-F238E27FC236}">
                  <a16:creationId xmlns:a16="http://schemas.microsoft.com/office/drawing/2014/main" id="{65D9D84C-FC39-20C2-3573-20CB5092F9F4}"/>
                </a:ext>
              </a:extLst>
            </p:cNvPr>
            <p:cNvSpPr/>
            <p:nvPr/>
          </p:nvSpPr>
          <p:spPr>
            <a:xfrm>
              <a:off x="640210" y="3765049"/>
              <a:ext cx="1477861" cy="515090"/>
            </a:xfrm>
            <a:prstGeom prst="roundRect">
              <a:avLst>
                <a:gd name="adj" fmla="val 1361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4" name="Rounded Rectangle 113">
              <a:extLst>
                <a:ext uri="{FF2B5EF4-FFF2-40B4-BE49-F238E27FC236}">
                  <a16:creationId xmlns:a16="http://schemas.microsoft.com/office/drawing/2014/main" id="{FDCEBBD2-21E8-1A10-9B3E-81E6B47ED223}"/>
                </a:ext>
              </a:extLst>
            </p:cNvPr>
            <p:cNvSpPr/>
            <p:nvPr/>
          </p:nvSpPr>
          <p:spPr>
            <a:xfrm>
              <a:off x="5661512" y="3808489"/>
              <a:ext cx="972293" cy="461013"/>
            </a:xfrm>
            <a:prstGeom prst="roundRect">
              <a:avLst>
                <a:gd name="adj" fmla="val 1361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116" name="Straight Arrow Connector 115">
              <a:extLst>
                <a:ext uri="{FF2B5EF4-FFF2-40B4-BE49-F238E27FC236}">
                  <a16:creationId xmlns:a16="http://schemas.microsoft.com/office/drawing/2014/main" id="{54E90E6D-0272-D4FB-56B8-58CF40A452A8}"/>
                </a:ext>
              </a:extLst>
            </p:cNvPr>
            <p:cNvCxnSpPr>
              <a:cxnSpLocks/>
              <a:stCxn id="111" idx="3"/>
              <a:endCxn id="142" idx="1"/>
            </p:cNvCxnSpPr>
            <p:nvPr/>
          </p:nvCxnSpPr>
          <p:spPr>
            <a:xfrm flipV="1">
              <a:off x="2118071" y="4018700"/>
              <a:ext cx="663236" cy="3894"/>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914CB572-3CF2-4F85-D034-CD415D5521DE}"/>
                </a:ext>
              </a:extLst>
            </p:cNvPr>
            <p:cNvCxnSpPr>
              <a:cxnSpLocks/>
            </p:cNvCxnSpPr>
            <p:nvPr/>
          </p:nvCxnSpPr>
          <p:spPr>
            <a:xfrm flipV="1">
              <a:off x="3534935" y="4018702"/>
              <a:ext cx="666271" cy="2371"/>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C379F85-6252-F4A4-2296-5DEB25696481}"/>
                </a:ext>
              </a:extLst>
            </p:cNvPr>
            <p:cNvCxnSpPr>
              <a:cxnSpLocks/>
              <a:endCxn id="114" idx="1"/>
            </p:cNvCxnSpPr>
            <p:nvPr/>
          </p:nvCxnSpPr>
          <p:spPr>
            <a:xfrm>
              <a:off x="4995241" y="4038996"/>
              <a:ext cx="666271"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Plaque 138">
              <a:extLst>
                <a:ext uri="{FF2B5EF4-FFF2-40B4-BE49-F238E27FC236}">
                  <a16:creationId xmlns:a16="http://schemas.microsoft.com/office/drawing/2014/main" id="{C4BCB0B2-3787-95BB-156A-D42E338C2E53}"/>
                </a:ext>
              </a:extLst>
            </p:cNvPr>
            <p:cNvSpPr/>
            <p:nvPr/>
          </p:nvSpPr>
          <p:spPr>
            <a:xfrm>
              <a:off x="4199864" y="3792934"/>
              <a:ext cx="743480" cy="456272"/>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2" name="Rounded Rectangle 141">
              <a:extLst>
                <a:ext uri="{FF2B5EF4-FFF2-40B4-BE49-F238E27FC236}">
                  <a16:creationId xmlns:a16="http://schemas.microsoft.com/office/drawing/2014/main" id="{928B6485-71F5-02C9-62D9-09A729C5EE64}"/>
                </a:ext>
              </a:extLst>
            </p:cNvPr>
            <p:cNvSpPr/>
            <p:nvPr/>
          </p:nvSpPr>
          <p:spPr>
            <a:xfrm>
              <a:off x="2781307" y="3788193"/>
              <a:ext cx="783887" cy="461013"/>
            </a:xfrm>
            <a:prstGeom prst="roundRect">
              <a:avLst>
                <a:gd name="adj" fmla="val 1361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0" name="Rounded Rectangle 169">
              <a:extLst>
                <a:ext uri="{FF2B5EF4-FFF2-40B4-BE49-F238E27FC236}">
                  <a16:creationId xmlns:a16="http://schemas.microsoft.com/office/drawing/2014/main" id="{0D808921-86B9-B6F2-9BBF-486DC6035DB5}"/>
                </a:ext>
              </a:extLst>
            </p:cNvPr>
            <p:cNvSpPr/>
            <p:nvPr/>
          </p:nvSpPr>
          <p:spPr>
            <a:xfrm>
              <a:off x="10297752" y="1664699"/>
              <a:ext cx="1054453" cy="3778972"/>
            </a:xfrm>
            <a:prstGeom prst="roundRect">
              <a:avLst>
                <a:gd name="adj" fmla="val 3939"/>
              </a:avLst>
            </a:prstGeom>
            <a:solidFill>
              <a:srgbClr val="150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1" name="TextBox 170">
              <a:extLst>
                <a:ext uri="{FF2B5EF4-FFF2-40B4-BE49-F238E27FC236}">
                  <a16:creationId xmlns:a16="http://schemas.microsoft.com/office/drawing/2014/main" id="{2F41DF3F-8222-CC98-0263-11E26FDC533A}"/>
                </a:ext>
              </a:extLst>
            </p:cNvPr>
            <p:cNvSpPr txBox="1"/>
            <p:nvPr/>
          </p:nvSpPr>
          <p:spPr>
            <a:xfrm rot="16200000">
              <a:off x="10561340" y="3539578"/>
              <a:ext cx="1846878" cy="286911"/>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solidFill>
                  <a:effectLst/>
                  <a:uLnTx/>
                  <a:uFillTx/>
                  <a:latin typeface="Arial" panose="020B0604020202020204"/>
                  <a:ea typeface="+mn-ea"/>
                  <a:cs typeface="+mn-cs"/>
                </a:rPr>
                <a:t>Knowledge </a:t>
              </a:r>
              <a:r>
                <a:rPr lang="en-US" sz="1200">
                  <a:solidFill>
                    <a:schemeClr val="accent6"/>
                  </a:solidFill>
                  <a:latin typeface="Arial" panose="020B0604020202020204"/>
                </a:rPr>
                <a:t>Base</a:t>
              </a:r>
              <a:endParaRPr lang="en-US" sz="1200" i="0" u="none" strike="noStrike" kern="1200" cap="none" spc="0" normalizeH="0" baseline="0" noProof="0">
                <a:ln>
                  <a:noFill/>
                </a:ln>
                <a:solidFill>
                  <a:schemeClr val="accent6"/>
                </a:solidFill>
                <a:effectLst/>
                <a:uLnTx/>
                <a:uFillTx/>
                <a:latin typeface="Arial" panose="020B0604020202020204"/>
                <a:cs typeface="Arial"/>
              </a:endParaRPr>
            </a:p>
          </p:txBody>
        </p:sp>
        <p:sp>
          <p:nvSpPr>
            <p:cNvPr id="192" name="TextBox 191">
              <a:extLst>
                <a:ext uri="{FF2B5EF4-FFF2-40B4-BE49-F238E27FC236}">
                  <a16:creationId xmlns:a16="http://schemas.microsoft.com/office/drawing/2014/main" id="{B9A60EC3-13C4-69F3-6B13-A6168847FDC6}"/>
                </a:ext>
              </a:extLst>
            </p:cNvPr>
            <p:cNvSpPr txBox="1"/>
            <p:nvPr/>
          </p:nvSpPr>
          <p:spPr>
            <a:xfrm>
              <a:off x="10533873" y="1751378"/>
              <a:ext cx="58221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Repo’s</a:t>
              </a:r>
            </a:p>
          </p:txBody>
        </p:sp>
        <p:pic>
          <p:nvPicPr>
            <p:cNvPr id="194" name="Graphic 193">
              <a:extLst>
                <a:ext uri="{FF2B5EF4-FFF2-40B4-BE49-F238E27FC236}">
                  <a16:creationId xmlns:a16="http://schemas.microsoft.com/office/drawing/2014/main" id="{E5AF27F2-0189-B935-ACAF-A6D199E87A6A}"/>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0541401" y="1999590"/>
              <a:ext cx="567153" cy="567153"/>
            </a:xfrm>
            <a:prstGeom prst="rect">
              <a:avLst/>
            </a:prstGeom>
          </p:spPr>
        </p:pic>
        <p:pic>
          <p:nvPicPr>
            <p:cNvPr id="195" name="Graphic 194" descr="Database with solid fill">
              <a:extLst>
                <a:ext uri="{FF2B5EF4-FFF2-40B4-BE49-F238E27FC236}">
                  <a16:creationId xmlns:a16="http://schemas.microsoft.com/office/drawing/2014/main" id="{1B4A5945-BDED-1401-CA93-B53EF432995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570582" y="3081832"/>
              <a:ext cx="508792" cy="567153"/>
            </a:xfrm>
            <a:prstGeom prst="rect">
              <a:avLst/>
            </a:prstGeom>
          </p:spPr>
        </p:pic>
        <p:sp>
          <p:nvSpPr>
            <p:cNvPr id="196" name="TextBox 195">
              <a:extLst>
                <a:ext uri="{FF2B5EF4-FFF2-40B4-BE49-F238E27FC236}">
                  <a16:creationId xmlns:a16="http://schemas.microsoft.com/office/drawing/2014/main" id="{B412205F-FA90-B871-A2DC-AB204CE4399C}"/>
                </a:ext>
              </a:extLst>
            </p:cNvPr>
            <p:cNvSpPr txBox="1"/>
            <p:nvPr/>
          </p:nvSpPr>
          <p:spPr>
            <a:xfrm>
              <a:off x="10378384" y="3679978"/>
              <a:ext cx="89319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Embeddings</a:t>
              </a:r>
            </a:p>
          </p:txBody>
        </p:sp>
        <p:pic>
          <p:nvPicPr>
            <p:cNvPr id="197" name="Graphic 196" descr="Playbook with solid fill">
              <a:extLst>
                <a:ext uri="{FF2B5EF4-FFF2-40B4-BE49-F238E27FC236}">
                  <a16:creationId xmlns:a16="http://schemas.microsoft.com/office/drawing/2014/main" id="{A56E9374-1AD7-3D1A-452C-42796B33896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541401" y="4453287"/>
              <a:ext cx="567153" cy="567153"/>
            </a:xfrm>
            <a:prstGeom prst="rect">
              <a:avLst/>
            </a:prstGeom>
          </p:spPr>
        </p:pic>
        <p:sp>
          <p:nvSpPr>
            <p:cNvPr id="198" name="TextBox 197">
              <a:extLst>
                <a:ext uri="{FF2B5EF4-FFF2-40B4-BE49-F238E27FC236}">
                  <a16:creationId xmlns:a16="http://schemas.microsoft.com/office/drawing/2014/main" id="{9E108A89-7D4B-FB75-13D9-A7C202179B87}"/>
                </a:ext>
              </a:extLst>
            </p:cNvPr>
            <p:cNvSpPr txBox="1"/>
            <p:nvPr/>
          </p:nvSpPr>
          <p:spPr>
            <a:xfrm>
              <a:off x="10593987" y="5025943"/>
              <a:ext cx="46198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RAG</a:t>
              </a:r>
            </a:p>
          </p:txBody>
        </p:sp>
        <p:cxnSp>
          <p:nvCxnSpPr>
            <p:cNvPr id="233" name="Straight Arrow Connector 232">
              <a:extLst>
                <a:ext uri="{FF2B5EF4-FFF2-40B4-BE49-F238E27FC236}">
                  <a16:creationId xmlns:a16="http://schemas.microsoft.com/office/drawing/2014/main" id="{F8396717-F9D2-23FF-D49D-A10319100820}"/>
                </a:ext>
              </a:extLst>
            </p:cNvPr>
            <p:cNvCxnSpPr>
              <a:cxnSpLocks/>
              <a:stCxn id="195" idx="0"/>
              <a:endCxn id="194" idx="2"/>
            </p:cNvCxnSpPr>
            <p:nvPr/>
          </p:nvCxnSpPr>
          <p:spPr>
            <a:xfrm flipV="1">
              <a:off x="10824977" y="2566743"/>
              <a:ext cx="0" cy="515090"/>
            </a:xfrm>
            <a:prstGeom prst="straightConnector1">
              <a:avLst/>
            </a:prstGeom>
            <a:ln w="9525" cap="flat" cmpd="sng" algn="ctr">
              <a:solidFill>
                <a:schemeClr val="accent4"/>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243" name="TextBox 242">
              <a:extLst>
                <a:ext uri="{FF2B5EF4-FFF2-40B4-BE49-F238E27FC236}">
                  <a16:creationId xmlns:a16="http://schemas.microsoft.com/office/drawing/2014/main" id="{3D093348-5A53-B5EE-B907-3DC588849DB9}"/>
                </a:ext>
              </a:extLst>
            </p:cNvPr>
            <p:cNvSpPr txBox="1"/>
            <p:nvPr/>
          </p:nvSpPr>
          <p:spPr>
            <a:xfrm>
              <a:off x="7026719" y="3805317"/>
              <a:ext cx="90120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Architecture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&amp; Design</a:t>
              </a:r>
            </a:p>
          </p:txBody>
        </p:sp>
        <p:sp>
          <p:nvSpPr>
            <p:cNvPr id="244" name="TextBox 243">
              <a:extLst>
                <a:ext uri="{FF2B5EF4-FFF2-40B4-BE49-F238E27FC236}">
                  <a16:creationId xmlns:a16="http://schemas.microsoft.com/office/drawing/2014/main" id="{35072918-2DDB-C61B-45FF-2AEF91AAE929}"/>
                </a:ext>
              </a:extLst>
            </p:cNvPr>
            <p:cNvSpPr txBox="1"/>
            <p:nvPr/>
          </p:nvSpPr>
          <p:spPr>
            <a:xfrm>
              <a:off x="5639754" y="3837570"/>
              <a:ext cx="1042272"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Diagrams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Documentation</a:t>
              </a:r>
            </a:p>
          </p:txBody>
        </p:sp>
        <p:sp>
          <p:nvSpPr>
            <p:cNvPr id="245" name="TextBox 244">
              <a:extLst>
                <a:ext uri="{FF2B5EF4-FFF2-40B4-BE49-F238E27FC236}">
                  <a16:creationId xmlns:a16="http://schemas.microsoft.com/office/drawing/2014/main" id="{4D94F593-6DA2-0B05-58DE-49813A1F0E8F}"/>
                </a:ext>
              </a:extLst>
            </p:cNvPr>
            <p:cNvSpPr txBox="1"/>
            <p:nvPr/>
          </p:nvSpPr>
          <p:spPr>
            <a:xfrm>
              <a:off x="851885" y="3815946"/>
              <a:ext cx="109998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C4 Architecture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Model</a:t>
              </a:r>
              <a:endParaRPr kumimoji="0" lang="en-US" sz="1000" i="0" u="none" strike="noStrike" kern="1200" cap="none" spc="0" normalizeH="0" baseline="0" noProof="0">
                <a:ln>
                  <a:noFill/>
                </a:ln>
                <a:solidFill>
                  <a:schemeClr val="bg1"/>
                </a:solidFill>
                <a:effectLst/>
                <a:uLnTx/>
                <a:uFillTx/>
                <a:latin typeface="+mj-lt"/>
                <a:ea typeface="+mn-ea"/>
                <a:cs typeface="+mn-cs"/>
              </a:endParaRPr>
            </a:p>
          </p:txBody>
        </p:sp>
        <p:sp>
          <p:nvSpPr>
            <p:cNvPr id="247" name="TextBox 246">
              <a:extLst>
                <a:ext uri="{FF2B5EF4-FFF2-40B4-BE49-F238E27FC236}">
                  <a16:creationId xmlns:a16="http://schemas.microsoft.com/office/drawing/2014/main" id="{5AEC034C-CC44-2709-EDE1-612976DCDC22}"/>
                </a:ext>
              </a:extLst>
            </p:cNvPr>
            <p:cNvSpPr txBox="1"/>
            <p:nvPr/>
          </p:nvSpPr>
          <p:spPr>
            <a:xfrm>
              <a:off x="2934633" y="3834553"/>
              <a:ext cx="52293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HLD / LLD</a:t>
              </a:r>
            </a:p>
          </p:txBody>
        </p:sp>
        <p:sp>
          <p:nvSpPr>
            <p:cNvPr id="248" name="TextBox 247">
              <a:extLst>
                <a:ext uri="{FF2B5EF4-FFF2-40B4-BE49-F238E27FC236}">
                  <a16:creationId xmlns:a16="http://schemas.microsoft.com/office/drawing/2014/main" id="{7FCDC4D2-F72E-C489-A072-8C8F54BB6164}"/>
                </a:ext>
              </a:extLst>
            </p:cNvPr>
            <p:cNvSpPr txBox="1"/>
            <p:nvPr/>
          </p:nvSpPr>
          <p:spPr>
            <a:xfrm>
              <a:off x="4265894" y="3818050"/>
              <a:ext cx="590557" cy="400110"/>
            </a:xfrm>
            <a:prstGeom prst="rect">
              <a:avLst/>
            </a:prstGeom>
            <a:noFill/>
          </p:spPr>
          <p:txBody>
            <a:bodyPr wrap="square" lIns="91440" tIns="45720" rIns="91440" bIns="45720" rtlCol="0" anchor="t">
              <a:spAutoFit/>
            </a:bodyPr>
            <a:lstStyle/>
            <a:p>
              <a:pPr algn="ctr">
                <a:defRPr/>
              </a:pPr>
              <a:r>
                <a:rPr lang="en-US" sz="1000">
                  <a:solidFill>
                    <a:schemeClr val="bg1"/>
                  </a:solidFill>
                  <a:latin typeface="+mj-lt"/>
                  <a:cs typeface="Arial"/>
                </a:rPr>
                <a:t>API Specs</a:t>
              </a:r>
            </a:p>
          </p:txBody>
        </p:sp>
        <p:sp>
          <p:nvSpPr>
            <p:cNvPr id="12" name="TextBox 11">
              <a:extLst>
                <a:ext uri="{FF2B5EF4-FFF2-40B4-BE49-F238E27FC236}">
                  <a16:creationId xmlns:a16="http://schemas.microsoft.com/office/drawing/2014/main" id="{F3A56637-F0D6-C3B9-DDA7-FD8DF7FA21F3}"/>
                </a:ext>
              </a:extLst>
            </p:cNvPr>
            <p:cNvSpPr txBox="1"/>
            <p:nvPr/>
          </p:nvSpPr>
          <p:spPr>
            <a:xfrm>
              <a:off x="923815" y="3078642"/>
              <a:ext cx="907620"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PRD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UI Interfaces</a:t>
              </a:r>
            </a:p>
          </p:txBody>
        </p:sp>
        <p:sp>
          <p:nvSpPr>
            <p:cNvPr id="16" name="TextBox 15">
              <a:extLst>
                <a:ext uri="{FF2B5EF4-FFF2-40B4-BE49-F238E27FC236}">
                  <a16:creationId xmlns:a16="http://schemas.microsoft.com/office/drawing/2014/main" id="{88A85740-0033-0BBB-4D85-F8684F7F7974}"/>
                </a:ext>
              </a:extLst>
            </p:cNvPr>
            <p:cNvSpPr txBox="1"/>
            <p:nvPr/>
          </p:nvSpPr>
          <p:spPr>
            <a:xfrm>
              <a:off x="2799395" y="3079577"/>
              <a:ext cx="722914" cy="400110"/>
            </a:xfrm>
            <a:prstGeom prst="rect">
              <a:avLst/>
            </a:prstGeom>
            <a:noFill/>
          </p:spPr>
          <p:txBody>
            <a:bodyPr wrap="square" lIns="91440" tIns="45720" rIns="91440" bIns="45720" rtlCol="0" anchor="t">
              <a:spAutoFit/>
            </a:bodyPr>
            <a:lstStyle/>
            <a:p>
              <a:pPr algn="ctr">
                <a:defRPr/>
              </a:pPr>
              <a:r>
                <a:rPr lang="en-US" sz="1000">
                  <a:solidFill>
                    <a:srgbClr val="000000"/>
                  </a:solidFill>
                  <a:latin typeface="+mj-lt"/>
                </a:rPr>
                <a:t>Style Guide</a:t>
              </a:r>
              <a:endParaRPr lang="en-US" sz="1400">
                <a:latin typeface="+mj-lt"/>
                <a:ea typeface="+mn-ea"/>
                <a:cs typeface="+mn-cs"/>
              </a:endParaRPr>
            </a:p>
          </p:txBody>
        </p:sp>
        <p:sp>
          <p:nvSpPr>
            <p:cNvPr id="19" name="TextBox 18">
              <a:extLst>
                <a:ext uri="{FF2B5EF4-FFF2-40B4-BE49-F238E27FC236}">
                  <a16:creationId xmlns:a16="http://schemas.microsoft.com/office/drawing/2014/main" id="{8F50008C-C091-9B90-BB70-85662C0E1334}"/>
                </a:ext>
              </a:extLst>
            </p:cNvPr>
            <p:cNvSpPr txBox="1"/>
            <p:nvPr/>
          </p:nvSpPr>
          <p:spPr>
            <a:xfrm>
              <a:off x="7084551" y="3160057"/>
              <a:ext cx="79541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UX Design</a:t>
              </a:r>
            </a:p>
          </p:txBody>
        </p:sp>
        <p:sp>
          <p:nvSpPr>
            <p:cNvPr id="48" name="TextBox 47">
              <a:extLst>
                <a:ext uri="{FF2B5EF4-FFF2-40B4-BE49-F238E27FC236}">
                  <a16:creationId xmlns:a16="http://schemas.microsoft.com/office/drawing/2014/main" id="{A4F8BFE7-CCA5-7027-C89F-297902DD3D71}"/>
                </a:ext>
              </a:extLst>
            </p:cNvPr>
            <p:cNvSpPr txBox="1"/>
            <p:nvPr/>
          </p:nvSpPr>
          <p:spPr>
            <a:xfrm>
              <a:off x="8754776" y="1841826"/>
              <a:ext cx="690678" cy="24387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panose="020B0604020202020204"/>
                  <a:ea typeface="+mn-ea"/>
                  <a:cs typeface="+mn-cs"/>
                </a:rPr>
                <a:t>Projects</a:t>
              </a:r>
            </a:p>
          </p:txBody>
        </p:sp>
        <p:sp>
          <p:nvSpPr>
            <p:cNvPr id="50" name="TextBox 49">
              <a:extLst>
                <a:ext uri="{FF2B5EF4-FFF2-40B4-BE49-F238E27FC236}">
                  <a16:creationId xmlns:a16="http://schemas.microsoft.com/office/drawing/2014/main" id="{6136387A-4E14-3DDC-9D84-5B3C836D46E3}"/>
                </a:ext>
              </a:extLst>
            </p:cNvPr>
            <p:cNvSpPr txBox="1"/>
            <p:nvPr/>
          </p:nvSpPr>
          <p:spPr>
            <a:xfrm>
              <a:off x="8260105" y="2040074"/>
              <a:ext cx="1723549"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a:ea typeface="+mn-ea"/>
                  <a:cs typeface="+mn-cs"/>
                </a:rPr>
                <a:t>Analyze → Contextualization</a:t>
              </a:r>
            </a:p>
          </p:txBody>
        </p:sp>
        <p:sp>
          <p:nvSpPr>
            <p:cNvPr id="52" name="TextBox 51">
              <a:extLst>
                <a:ext uri="{FF2B5EF4-FFF2-40B4-BE49-F238E27FC236}">
                  <a16:creationId xmlns:a16="http://schemas.microsoft.com/office/drawing/2014/main" id="{D69D532A-0DBE-14F5-B88C-8E336B83AD97}"/>
                </a:ext>
              </a:extLst>
            </p:cNvPr>
            <p:cNvSpPr txBox="1"/>
            <p:nvPr/>
          </p:nvSpPr>
          <p:spPr>
            <a:xfrm>
              <a:off x="8052965" y="2680444"/>
              <a:ext cx="899884" cy="24387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mn-ea"/>
                  <a:cs typeface="+mn-cs"/>
                </a:rPr>
                <a:t>Orchestrator</a:t>
              </a:r>
            </a:p>
          </p:txBody>
        </p:sp>
        <p:sp>
          <p:nvSpPr>
            <p:cNvPr id="73" name="TextBox 72">
              <a:extLst>
                <a:ext uri="{FF2B5EF4-FFF2-40B4-BE49-F238E27FC236}">
                  <a16:creationId xmlns:a16="http://schemas.microsoft.com/office/drawing/2014/main" id="{7B7235F3-48EB-07A6-AC43-C76880D6C236}"/>
                </a:ext>
              </a:extLst>
            </p:cNvPr>
            <p:cNvSpPr txBox="1"/>
            <p:nvPr/>
          </p:nvSpPr>
          <p:spPr>
            <a:xfrm>
              <a:off x="7202638" y="5062262"/>
              <a:ext cx="60304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Testing</a:t>
              </a:r>
            </a:p>
          </p:txBody>
        </p:sp>
        <p:cxnSp>
          <p:nvCxnSpPr>
            <p:cNvPr id="255" name="Elbow Connector 254">
              <a:extLst>
                <a:ext uri="{FF2B5EF4-FFF2-40B4-BE49-F238E27FC236}">
                  <a16:creationId xmlns:a16="http://schemas.microsoft.com/office/drawing/2014/main" id="{C07D3CDE-1379-F322-7185-54B8023B3ACE}"/>
                </a:ext>
              </a:extLst>
            </p:cNvPr>
            <p:cNvCxnSpPr>
              <a:cxnSpLocks/>
              <a:stCxn id="81" idx="1"/>
              <a:endCxn id="111" idx="2"/>
            </p:cNvCxnSpPr>
            <p:nvPr/>
          </p:nvCxnSpPr>
          <p:spPr>
            <a:xfrm rot="10800000" flipV="1">
              <a:off x="1379142" y="4017059"/>
              <a:ext cx="5578099" cy="263078"/>
            </a:xfrm>
            <a:prstGeom prst="bentConnector4">
              <a:avLst>
                <a:gd name="adj1" fmla="val 2785"/>
                <a:gd name="adj2" fmla="val 153791"/>
              </a:avLst>
            </a:prstGeom>
            <a:ln w="9525"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73" name="Rounded Rectangle 46">
              <a:extLst>
                <a:ext uri="{FF2B5EF4-FFF2-40B4-BE49-F238E27FC236}">
                  <a16:creationId xmlns:a16="http://schemas.microsoft.com/office/drawing/2014/main" id="{81AEDFA5-FB07-42B3-67C8-D9DA53622696}"/>
                </a:ext>
              </a:extLst>
            </p:cNvPr>
            <p:cNvSpPr/>
            <p:nvPr/>
          </p:nvSpPr>
          <p:spPr>
            <a:xfrm>
              <a:off x="5651259" y="4606473"/>
              <a:ext cx="783887" cy="461013"/>
            </a:xfrm>
            <a:prstGeom prst="roundRect">
              <a:avLst>
                <a:gd name="adj" fmla="val 615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53" name="Arrow: Left-Right 52">
              <a:extLst>
                <a:ext uri="{FF2B5EF4-FFF2-40B4-BE49-F238E27FC236}">
                  <a16:creationId xmlns:a16="http://schemas.microsoft.com/office/drawing/2014/main" id="{83812C8F-64E5-147F-DA69-CDAF4554DB72}"/>
                </a:ext>
              </a:extLst>
            </p:cNvPr>
            <p:cNvSpPr/>
            <p:nvPr/>
          </p:nvSpPr>
          <p:spPr>
            <a:xfrm>
              <a:off x="9828105" y="3540285"/>
              <a:ext cx="423363" cy="76311"/>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9" name="Straight Arrow Connector 58">
              <a:extLst>
                <a:ext uri="{FF2B5EF4-FFF2-40B4-BE49-F238E27FC236}">
                  <a16:creationId xmlns:a16="http://schemas.microsoft.com/office/drawing/2014/main" id="{4E909160-2549-F2D2-78EE-763E9314E497}"/>
                </a:ext>
              </a:extLst>
            </p:cNvPr>
            <p:cNvCxnSpPr>
              <a:cxnSpLocks/>
            </p:cNvCxnSpPr>
            <p:nvPr/>
          </p:nvCxnSpPr>
          <p:spPr>
            <a:xfrm flipV="1">
              <a:off x="10835125" y="3906241"/>
              <a:ext cx="0" cy="515090"/>
            </a:xfrm>
            <a:prstGeom prst="straightConnector1">
              <a:avLst/>
            </a:prstGeom>
            <a:ln w="9525" cap="flat" cmpd="sng" algn="ctr">
              <a:solidFill>
                <a:schemeClr val="accent4"/>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10" name="Rounded Rectangle 83">
              <a:extLst>
                <a:ext uri="{FF2B5EF4-FFF2-40B4-BE49-F238E27FC236}">
                  <a16:creationId xmlns:a16="http://schemas.microsoft.com/office/drawing/2014/main" id="{215F1154-F2A8-C27E-46A3-2BB7A859BF5F}"/>
                </a:ext>
              </a:extLst>
            </p:cNvPr>
            <p:cNvSpPr/>
            <p:nvPr/>
          </p:nvSpPr>
          <p:spPr>
            <a:xfrm>
              <a:off x="6977537" y="4363763"/>
              <a:ext cx="1053251" cy="461013"/>
            </a:xfrm>
            <a:prstGeom prst="roundRect">
              <a:avLst>
                <a:gd name="adj" fmla="val 7651"/>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112" name="TextBox 111">
              <a:extLst>
                <a:ext uri="{FF2B5EF4-FFF2-40B4-BE49-F238E27FC236}">
                  <a16:creationId xmlns:a16="http://schemas.microsoft.com/office/drawing/2014/main" id="{360A8A6F-80AB-6542-F8A7-46A005DCFB04}"/>
                </a:ext>
              </a:extLst>
            </p:cNvPr>
            <p:cNvSpPr txBox="1"/>
            <p:nvPr/>
          </p:nvSpPr>
          <p:spPr>
            <a:xfrm>
              <a:off x="7035926" y="4458943"/>
              <a:ext cx="93647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Development</a:t>
              </a:r>
            </a:p>
          </p:txBody>
        </p:sp>
        <p:cxnSp>
          <p:nvCxnSpPr>
            <p:cNvPr id="138" name="Straight Arrow Connector 100">
              <a:extLst>
                <a:ext uri="{FF2B5EF4-FFF2-40B4-BE49-F238E27FC236}">
                  <a16:creationId xmlns:a16="http://schemas.microsoft.com/office/drawing/2014/main" id="{01B3958F-908A-CC12-F38A-BDE4CCBD8C30}"/>
                </a:ext>
              </a:extLst>
            </p:cNvPr>
            <p:cNvCxnSpPr>
              <a:cxnSpLocks/>
              <a:endCxn id="110" idx="3"/>
            </p:cNvCxnSpPr>
            <p:nvPr/>
          </p:nvCxnSpPr>
          <p:spPr>
            <a:xfrm rot="5400000">
              <a:off x="7443786" y="3560124"/>
              <a:ext cx="1621148" cy="447144"/>
            </a:xfrm>
            <a:prstGeom prst="bentConnector2">
              <a:avLst/>
            </a:prstGeom>
            <a:ln w="9525" cap="flat" cmpd="sng" algn="ctr">
              <a:solidFill>
                <a:schemeClr val="tx2"/>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59" name="Rounded Rectangle 28">
              <a:extLst>
                <a:ext uri="{FF2B5EF4-FFF2-40B4-BE49-F238E27FC236}">
                  <a16:creationId xmlns:a16="http://schemas.microsoft.com/office/drawing/2014/main" id="{7C6EB129-7DDB-092E-3D3C-9722A8AE7485}"/>
                </a:ext>
              </a:extLst>
            </p:cNvPr>
            <p:cNvSpPr/>
            <p:nvPr/>
          </p:nvSpPr>
          <p:spPr>
            <a:xfrm>
              <a:off x="638969" y="4590983"/>
              <a:ext cx="1474826" cy="461013"/>
            </a:xfrm>
            <a:prstGeom prst="roundRect">
              <a:avLst>
                <a:gd name="adj" fmla="val 615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161" name="Plaque 160">
              <a:extLst>
                <a:ext uri="{FF2B5EF4-FFF2-40B4-BE49-F238E27FC236}">
                  <a16:creationId xmlns:a16="http://schemas.microsoft.com/office/drawing/2014/main" id="{21154A39-7708-776C-FCB6-EADAE999A414}"/>
                </a:ext>
              </a:extLst>
            </p:cNvPr>
            <p:cNvSpPr/>
            <p:nvPr/>
          </p:nvSpPr>
          <p:spPr>
            <a:xfrm>
              <a:off x="2780066" y="4595724"/>
              <a:ext cx="743480" cy="456272"/>
            </a:xfrm>
            <a:prstGeom prst="roundRect">
              <a:avLst>
                <a:gd name="adj" fmla="val 611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cxnSp>
          <p:nvCxnSpPr>
            <p:cNvPr id="162" name="Straight Arrow Connector 161">
              <a:extLst>
                <a:ext uri="{FF2B5EF4-FFF2-40B4-BE49-F238E27FC236}">
                  <a16:creationId xmlns:a16="http://schemas.microsoft.com/office/drawing/2014/main" id="{6F4DDA33-DCB3-4238-8570-89A300AB77DF}"/>
                </a:ext>
              </a:extLst>
            </p:cNvPr>
            <p:cNvCxnSpPr>
              <a:cxnSpLocks/>
              <a:stCxn id="159" idx="3"/>
            </p:cNvCxnSpPr>
            <p:nvPr/>
          </p:nvCxnSpPr>
          <p:spPr>
            <a:xfrm>
              <a:off x="2113795" y="4821490"/>
              <a:ext cx="666271" cy="237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10A5B77E-44EA-EEDC-096B-717F85562B68}"/>
                </a:ext>
              </a:extLst>
            </p:cNvPr>
            <p:cNvCxnSpPr>
              <a:cxnSpLocks/>
            </p:cNvCxnSpPr>
            <p:nvPr/>
          </p:nvCxnSpPr>
          <p:spPr>
            <a:xfrm flipV="1">
              <a:off x="3523546" y="4845001"/>
              <a:ext cx="666271" cy="237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B962DEBB-F8A9-6401-371B-942A0011D65C}"/>
                </a:ext>
              </a:extLst>
            </p:cNvPr>
            <p:cNvCxnSpPr>
              <a:cxnSpLocks/>
            </p:cNvCxnSpPr>
            <p:nvPr/>
          </p:nvCxnSpPr>
          <p:spPr>
            <a:xfrm>
              <a:off x="4973704" y="4845001"/>
              <a:ext cx="666271"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A6A60EC-4CD2-32A1-3967-85357FF4344C}"/>
                </a:ext>
              </a:extLst>
            </p:cNvPr>
            <p:cNvSpPr txBox="1"/>
            <p:nvPr/>
          </p:nvSpPr>
          <p:spPr>
            <a:xfrm>
              <a:off x="969063" y="4700155"/>
              <a:ext cx="81464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Scaffolding</a:t>
              </a:r>
            </a:p>
          </p:txBody>
        </p:sp>
        <p:sp>
          <p:nvSpPr>
            <p:cNvPr id="167" name="TextBox 166">
              <a:extLst>
                <a:ext uri="{FF2B5EF4-FFF2-40B4-BE49-F238E27FC236}">
                  <a16:creationId xmlns:a16="http://schemas.microsoft.com/office/drawing/2014/main" id="{AD3CB8BA-4442-D5FC-3132-B4A92D5A3F75}"/>
                </a:ext>
              </a:extLst>
            </p:cNvPr>
            <p:cNvSpPr txBox="1"/>
            <p:nvPr/>
          </p:nvSpPr>
          <p:spPr>
            <a:xfrm>
              <a:off x="2798157" y="4697442"/>
              <a:ext cx="722914" cy="253916"/>
            </a:xfrm>
            <a:prstGeom prst="rect">
              <a:avLst/>
            </a:prstGeom>
            <a:noFill/>
          </p:spPr>
          <p:txBody>
            <a:bodyPr wrap="square" lIns="91440" tIns="45720" rIns="91440" bIns="45720" rtlCol="0" anchor="t">
              <a:spAutoFit/>
            </a:bodyPr>
            <a:lstStyle/>
            <a:p>
              <a:pPr algn="ctr">
                <a:defRPr/>
              </a:pPr>
              <a:r>
                <a:rPr lang="en-US" sz="1000">
                  <a:solidFill>
                    <a:schemeClr val="bg1"/>
                  </a:solidFill>
                  <a:latin typeface="+mj-lt"/>
                </a:rPr>
                <a:t>FE Code</a:t>
              </a:r>
              <a:endParaRPr lang="en-US" sz="1400">
                <a:solidFill>
                  <a:schemeClr val="bg1"/>
                </a:solidFill>
                <a:latin typeface="+mj-lt"/>
                <a:ea typeface="+mn-ea"/>
                <a:cs typeface="+mn-cs"/>
              </a:endParaRPr>
            </a:p>
          </p:txBody>
        </p:sp>
        <p:sp>
          <p:nvSpPr>
            <p:cNvPr id="168" name="TextBox 167">
              <a:extLst>
                <a:ext uri="{FF2B5EF4-FFF2-40B4-BE49-F238E27FC236}">
                  <a16:creationId xmlns:a16="http://schemas.microsoft.com/office/drawing/2014/main" id="{AB8B3668-57A5-6930-8778-463B20B31B82}"/>
                </a:ext>
              </a:extLst>
            </p:cNvPr>
            <p:cNvSpPr txBox="1"/>
            <p:nvPr/>
          </p:nvSpPr>
          <p:spPr>
            <a:xfrm>
              <a:off x="5639975" y="4697442"/>
              <a:ext cx="8431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DB Scripts</a:t>
              </a:r>
            </a:p>
          </p:txBody>
        </p:sp>
        <p:cxnSp>
          <p:nvCxnSpPr>
            <p:cNvPr id="175" name="Elbow Connector 254">
              <a:extLst>
                <a:ext uri="{FF2B5EF4-FFF2-40B4-BE49-F238E27FC236}">
                  <a16:creationId xmlns:a16="http://schemas.microsoft.com/office/drawing/2014/main" id="{5C35260E-2E2B-C178-7EAE-D209DA9B99BB}"/>
                </a:ext>
              </a:extLst>
            </p:cNvPr>
            <p:cNvCxnSpPr>
              <a:cxnSpLocks/>
              <a:endCxn id="159" idx="2"/>
            </p:cNvCxnSpPr>
            <p:nvPr/>
          </p:nvCxnSpPr>
          <p:spPr>
            <a:xfrm rot="10800000" flipV="1">
              <a:off x="1376382" y="4594338"/>
              <a:ext cx="5578100" cy="457658"/>
            </a:xfrm>
            <a:prstGeom prst="bentConnector4">
              <a:avLst>
                <a:gd name="adj1" fmla="val 2748"/>
                <a:gd name="adj2" fmla="val 128543"/>
              </a:avLst>
            </a:prstGeom>
            <a:ln w="9525"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84" name="Rounded Rectangle 46">
              <a:extLst>
                <a:ext uri="{FF2B5EF4-FFF2-40B4-BE49-F238E27FC236}">
                  <a16:creationId xmlns:a16="http://schemas.microsoft.com/office/drawing/2014/main" id="{F1D5334A-0DBE-FB14-A0E8-EE9137A55473}"/>
                </a:ext>
              </a:extLst>
            </p:cNvPr>
            <p:cNvSpPr/>
            <p:nvPr/>
          </p:nvSpPr>
          <p:spPr>
            <a:xfrm>
              <a:off x="5635290" y="5357227"/>
              <a:ext cx="783887" cy="461013"/>
            </a:xfrm>
            <a:prstGeom prst="roundRect">
              <a:avLst>
                <a:gd name="adj" fmla="val 7113"/>
              </a:avLst>
            </a:prstGeom>
            <a:solidFill>
              <a:srgbClr val="150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185" name="Rounded Rectangle 28">
              <a:extLst>
                <a:ext uri="{FF2B5EF4-FFF2-40B4-BE49-F238E27FC236}">
                  <a16:creationId xmlns:a16="http://schemas.microsoft.com/office/drawing/2014/main" id="{5599051E-5632-F796-3F13-451073ED251E}"/>
                </a:ext>
              </a:extLst>
            </p:cNvPr>
            <p:cNvSpPr/>
            <p:nvPr/>
          </p:nvSpPr>
          <p:spPr>
            <a:xfrm>
              <a:off x="623000" y="5341737"/>
              <a:ext cx="1474826" cy="461013"/>
            </a:xfrm>
            <a:prstGeom prst="roundRect">
              <a:avLst>
                <a:gd name="adj" fmla="val 9484"/>
              </a:avLst>
            </a:prstGeom>
            <a:solidFill>
              <a:srgbClr val="150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187" name="Plaque 186">
              <a:extLst>
                <a:ext uri="{FF2B5EF4-FFF2-40B4-BE49-F238E27FC236}">
                  <a16:creationId xmlns:a16="http://schemas.microsoft.com/office/drawing/2014/main" id="{59B25C2A-BF5E-35E0-86CB-2BD034D19B92}"/>
                </a:ext>
              </a:extLst>
            </p:cNvPr>
            <p:cNvSpPr/>
            <p:nvPr/>
          </p:nvSpPr>
          <p:spPr>
            <a:xfrm>
              <a:off x="2764097" y="5346478"/>
              <a:ext cx="743480" cy="456272"/>
            </a:xfrm>
            <a:prstGeom prst="roundRect">
              <a:avLst>
                <a:gd name="adj" fmla="val 6229"/>
              </a:avLst>
            </a:prstGeom>
            <a:solidFill>
              <a:srgbClr val="150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cxnSp>
          <p:nvCxnSpPr>
            <p:cNvPr id="188" name="Straight Arrow Connector 187">
              <a:extLst>
                <a:ext uri="{FF2B5EF4-FFF2-40B4-BE49-F238E27FC236}">
                  <a16:creationId xmlns:a16="http://schemas.microsoft.com/office/drawing/2014/main" id="{861036DB-F9EF-F9AF-7127-F3B4909002B7}"/>
                </a:ext>
              </a:extLst>
            </p:cNvPr>
            <p:cNvCxnSpPr>
              <a:cxnSpLocks/>
              <a:stCxn id="185" idx="3"/>
            </p:cNvCxnSpPr>
            <p:nvPr/>
          </p:nvCxnSpPr>
          <p:spPr>
            <a:xfrm>
              <a:off x="2097826" y="5572244"/>
              <a:ext cx="666271" cy="237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3FA4873D-C04C-BAC9-6420-B1332117FEF4}"/>
                </a:ext>
              </a:extLst>
            </p:cNvPr>
            <p:cNvCxnSpPr>
              <a:cxnSpLocks/>
            </p:cNvCxnSpPr>
            <p:nvPr/>
          </p:nvCxnSpPr>
          <p:spPr>
            <a:xfrm flipV="1">
              <a:off x="3507577" y="5584872"/>
              <a:ext cx="666271" cy="237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13F1FD42-20BE-89CF-9267-BBCA9D0AAC00}"/>
                </a:ext>
              </a:extLst>
            </p:cNvPr>
            <p:cNvCxnSpPr>
              <a:cxnSpLocks/>
            </p:cNvCxnSpPr>
            <p:nvPr/>
          </p:nvCxnSpPr>
          <p:spPr>
            <a:xfrm>
              <a:off x="4957735" y="5584872"/>
              <a:ext cx="666271"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E8BCCB27-9C9D-E7A1-1DA1-8A2ABDBE7D3B}"/>
                </a:ext>
              </a:extLst>
            </p:cNvPr>
            <p:cNvSpPr txBox="1"/>
            <p:nvPr/>
          </p:nvSpPr>
          <p:spPr>
            <a:xfrm>
              <a:off x="927446" y="5460637"/>
              <a:ext cx="86594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Test Design</a:t>
              </a:r>
            </a:p>
          </p:txBody>
        </p:sp>
        <p:sp>
          <p:nvSpPr>
            <p:cNvPr id="199" name="TextBox 198">
              <a:extLst>
                <a:ext uri="{FF2B5EF4-FFF2-40B4-BE49-F238E27FC236}">
                  <a16:creationId xmlns:a16="http://schemas.microsoft.com/office/drawing/2014/main" id="{29B5D0DA-915C-74BD-5D6A-1BEDBE68ED19}"/>
                </a:ext>
              </a:extLst>
            </p:cNvPr>
            <p:cNvSpPr txBox="1"/>
            <p:nvPr/>
          </p:nvSpPr>
          <p:spPr>
            <a:xfrm>
              <a:off x="2781307" y="5375083"/>
              <a:ext cx="722914" cy="400110"/>
            </a:xfrm>
            <a:prstGeom prst="rect">
              <a:avLst/>
            </a:prstGeom>
            <a:noFill/>
          </p:spPr>
          <p:txBody>
            <a:bodyPr wrap="square" lIns="91440" tIns="45720" rIns="91440" bIns="45720" rtlCol="0" anchor="t">
              <a:spAutoFit/>
            </a:bodyPr>
            <a:lstStyle/>
            <a:p>
              <a:pPr algn="ctr">
                <a:defRPr/>
              </a:pPr>
              <a:r>
                <a:rPr lang="en-US" sz="1000">
                  <a:solidFill>
                    <a:schemeClr val="bg1"/>
                  </a:solidFill>
                  <a:latin typeface="+mj-lt"/>
                </a:rPr>
                <a:t>Test Cases</a:t>
              </a:r>
              <a:endParaRPr lang="en-US" sz="1400">
                <a:solidFill>
                  <a:schemeClr val="bg1"/>
                </a:solidFill>
                <a:latin typeface="+mj-lt"/>
                <a:ea typeface="+mn-ea"/>
                <a:cs typeface="+mn-cs"/>
              </a:endParaRPr>
            </a:p>
          </p:txBody>
        </p:sp>
        <p:sp>
          <p:nvSpPr>
            <p:cNvPr id="200" name="TextBox 199">
              <a:extLst>
                <a:ext uri="{FF2B5EF4-FFF2-40B4-BE49-F238E27FC236}">
                  <a16:creationId xmlns:a16="http://schemas.microsoft.com/office/drawing/2014/main" id="{BF24E1A1-136A-3874-3DC0-5925665850B5}"/>
                </a:ext>
              </a:extLst>
            </p:cNvPr>
            <p:cNvSpPr txBox="1"/>
            <p:nvPr/>
          </p:nvSpPr>
          <p:spPr>
            <a:xfrm>
              <a:off x="5624006" y="5448195"/>
              <a:ext cx="8431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Test Data</a:t>
              </a:r>
            </a:p>
          </p:txBody>
        </p:sp>
        <p:cxnSp>
          <p:nvCxnSpPr>
            <p:cNvPr id="203" name="Elbow Connector 254">
              <a:extLst>
                <a:ext uri="{FF2B5EF4-FFF2-40B4-BE49-F238E27FC236}">
                  <a16:creationId xmlns:a16="http://schemas.microsoft.com/office/drawing/2014/main" id="{F178B488-9144-D01D-C3C6-E934D4886D22}"/>
                </a:ext>
              </a:extLst>
            </p:cNvPr>
            <p:cNvCxnSpPr>
              <a:cxnSpLocks/>
              <a:stCxn id="84" idx="1"/>
              <a:endCxn id="185" idx="2"/>
            </p:cNvCxnSpPr>
            <p:nvPr/>
          </p:nvCxnSpPr>
          <p:spPr>
            <a:xfrm rot="10800000" flipV="1">
              <a:off x="1360413" y="5177962"/>
              <a:ext cx="5617124" cy="624787"/>
            </a:xfrm>
            <a:prstGeom prst="bentConnector4">
              <a:avLst>
                <a:gd name="adj1" fmla="val 2158"/>
                <a:gd name="adj2" fmla="val 131361"/>
              </a:avLst>
            </a:prstGeom>
            <a:ln w="9525"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215" name="Rounded Rectangle 70">
              <a:extLst>
                <a:ext uri="{FF2B5EF4-FFF2-40B4-BE49-F238E27FC236}">
                  <a16:creationId xmlns:a16="http://schemas.microsoft.com/office/drawing/2014/main" id="{5EEAA1B6-DB4B-F09C-0B2E-1DDDE070918A}"/>
                </a:ext>
              </a:extLst>
            </p:cNvPr>
            <p:cNvSpPr/>
            <p:nvPr/>
          </p:nvSpPr>
          <p:spPr>
            <a:xfrm>
              <a:off x="6957241" y="2011053"/>
              <a:ext cx="1053251" cy="461013"/>
            </a:xfrm>
            <a:prstGeom prst="roundRect">
              <a:avLst>
                <a:gd name="adj" fmla="val 13616"/>
              </a:avLst>
            </a:prstGeom>
            <a:solidFill>
              <a:srgbClr val="EAE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17" name="Elbow Connector 95">
              <a:extLst>
                <a:ext uri="{FF2B5EF4-FFF2-40B4-BE49-F238E27FC236}">
                  <a16:creationId xmlns:a16="http://schemas.microsoft.com/office/drawing/2014/main" id="{0C645626-DB26-C3A6-69D1-D768A6CB17C2}"/>
                </a:ext>
              </a:extLst>
            </p:cNvPr>
            <p:cNvCxnSpPr>
              <a:cxnSpLocks/>
              <a:endCxn id="215" idx="2"/>
            </p:cNvCxnSpPr>
            <p:nvPr/>
          </p:nvCxnSpPr>
          <p:spPr>
            <a:xfrm rot="10800000">
              <a:off x="7483866" y="2472066"/>
              <a:ext cx="473853" cy="207876"/>
            </a:xfrm>
            <a:prstGeom prst="bentConnector2">
              <a:avLst/>
            </a:prstGeom>
            <a:ln w="9525" cap="flat" cmpd="sng" algn="ctr">
              <a:solidFill>
                <a:schemeClr val="tx2"/>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220" name="TextBox 219">
              <a:extLst>
                <a:ext uri="{FF2B5EF4-FFF2-40B4-BE49-F238E27FC236}">
                  <a16:creationId xmlns:a16="http://schemas.microsoft.com/office/drawing/2014/main" id="{049E3702-5213-4653-C36C-5D1BB7DF754D}"/>
                </a:ext>
              </a:extLst>
            </p:cNvPr>
            <p:cNvSpPr txBox="1"/>
            <p:nvPr/>
          </p:nvSpPr>
          <p:spPr>
            <a:xfrm>
              <a:off x="6976358" y="2062870"/>
              <a:ext cx="101502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Requirements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&amp; Planning</a:t>
              </a:r>
            </a:p>
          </p:txBody>
        </p:sp>
        <p:sp>
          <p:nvSpPr>
            <p:cNvPr id="224" name="Rounded Rectangle 46">
              <a:extLst>
                <a:ext uri="{FF2B5EF4-FFF2-40B4-BE49-F238E27FC236}">
                  <a16:creationId xmlns:a16="http://schemas.microsoft.com/office/drawing/2014/main" id="{283C2D50-807D-829F-0496-712D1BAEEF0E}"/>
                </a:ext>
              </a:extLst>
            </p:cNvPr>
            <p:cNvSpPr/>
            <p:nvPr/>
          </p:nvSpPr>
          <p:spPr>
            <a:xfrm>
              <a:off x="5712990" y="2259693"/>
              <a:ext cx="783887" cy="461013"/>
            </a:xfrm>
            <a:prstGeom prst="roundRect">
              <a:avLst>
                <a:gd name="adj" fmla="val 7651"/>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226" name="Rounded Rectangle 28">
              <a:extLst>
                <a:ext uri="{FF2B5EF4-FFF2-40B4-BE49-F238E27FC236}">
                  <a16:creationId xmlns:a16="http://schemas.microsoft.com/office/drawing/2014/main" id="{C5EADF91-481D-A847-4737-08F260783E7A}"/>
                </a:ext>
              </a:extLst>
            </p:cNvPr>
            <p:cNvSpPr/>
            <p:nvPr/>
          </p:nvSpPr>
          <p:spPr>
            <a:xfrm>
              <a:off x="700699" y="2244203"/>
              <a:ext cx="1474826" cy="461013"/>
            </a:xfrm>
            <a:prstGeom prst="roundRect">
              <a:avLst>
                <a:gd name="adj" fmla="val 6159"/>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228" name="Rounded Rectangle 32">
              <a:extLst>
                <a:ext uri="{FF2B5EF4-FFF2-40B4-BE49-F238E27FC236}">
                  <a16:creationId xmlns:a16="http://schemas.microsoft.com/office/drawing/2014/main" id="{F46BDEAA-5E35-47F1-422D-D8BAFDDC2E70}"/>
                </a:ext>
              </a:extLst>
            </p:cNvPr>
            <p:cNvSpPr/>
            <p:nvPr/>
          </p:nvSpPr>
          <p:spPr>
            <a:xfrm>
              <a:off x="4251547" y="2244203"/>
              <a:ext cx="783887" cy="461013"/>
            </a:xfrm>
            <a:prstGeom prst="roundRect">
              <a:avLst>
                <a:gd name="adj" fmla="val 4668"/>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229" name="Plaque 228">
              <a:extLst>
                <a:ext uri="{FF2B5EF4-FFF2-40B4-BE49-F238E27FC236}">
                  <a16:creationId xmlns:a16="http://schemas.microsoft.com/office/drawing/2014/main" id="{99EC3927-84A5-4F46-A1ED-2B4E0C4B3F8F}"/>
                </a:ext>
              </a:extLst>
            </p:cNvPr>
            <p:cNvSpPr/>
            <p:nvPr/>
          </p:nvSpPr>
          <p:spPr>
            <a:xfrm>
              <a:off x="2677116" y="2248944"/>
              <a:ext cx="908160" cy="456272"/>
            </a:xfrm>
            <a:prstGeom prst="roundRect">
              <a:avLst>
                <a:gd name="adj" fmla="val 4613"/>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cxnSp>
          <p:nvCxnSpPr>
            <p:cNvPr id="231" name="Straight Arrow Connector 230">
              <a:extLst>
                <a:ext uri="{FF2B5EF4-FFF2-40B4-BE49-F238E27FC236}">
                  <a16:creationId xmlns:a16="http://schemas.microsoft.com/office/drawing/2014/main" id="{51A449D1-2501-6A79-6E4E-5BAE7C0B2BFA}"/>
                </a:ext>
              </a:extLst>
            </p:cNvPr>
            <p:cNvCxnSpPr>
              <a:cxnSpLocks/>
              <a:stCxn id="226" idx="3"/>
            </p:cNvCxnSpPr>
            <p:nvPr/>
          </p:nvCxnSpPr>
          <p:spPr>
            <a:xfrm>
              <a:off x="2175525" y="2474710"/>
              <a:ext cx="501590" cy="237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879745C7-CCE3-723B-12D7-085BCB2BB821}"/>
                </a:ext>
              </a:extLst>
            </p:cNvPr>
            <p:cNvCxnSpPr>
              <a:cxnSpLocks/>
              <a:endCxn id="228" idx="1"/>
            </p:cNvCxnSpPr>
            <p:nvPr/>
          </p:nvCxnSpPr>
          <p:spPr>
            <a:xfrm flipV="1">
              <a:off x="3585276" y="2474710"/>
              <a:ext cx="666271" cy="237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E28235AD-774D-3F44-45E0-F90762F7711D}"/>
                </a:ext>
              </a:extLst>
            </p:cNvPr>
            <p:cNvCxnSpPr>
              <a:cxnSpLocks/>
              <a:stCxn id="228" idx="3"/>
            </p:cNvCxnSpPr>
            <p:nvPr/>
          </p:nvCxnSpPr>
          <p:spPr>
            <a:xfrm>
              <a:off x="5035434" y="2474710"/>
              <a:ext cx="666271"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F1D5FCD6-4EDB-9D95-5520-A0142D2F8AB8}"/>
                </a:ext>
              </a:extLst>
            </p:cNvPr>
            <p:cNvSpPr txBox="1"/>
            <p:nvPr/>
          </p:nvSpPr>
          <p:spPr>
            <a:xfrm>
              <a:off x="948241" y="2285279"/>
              <a:ext cx="979755"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Requirements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Elicitation</a:t>
              </a:r>
              <a:endParaRPr kumimoji="0" lang="en-US" sz="1000" b="0" i="0" u="none" strike="noStrike" kern="1200" cap="none" spc="0" normalizeH="0" baseline="0" noProof="0">
                <a:ln>
                  <a:noFill/>
                </a:ln>
                <a:solidFill>
                  <a:schemeClr val="bg1"/>
                </a:solidFill>
                <a:effectLst/>
                <a:uLnTx/>
                <a:uFillTx/>
                <a:latin typeface="+mj-lt"/>
                <a:ea typeface="+mn-ea"/>
                <a:cs typeface="+mn-cs"/>
              </a:endParaRPr>
            </a:p>
          </p:txBody>
        </p:sp>
        <p:sp>
          <p:nvSpPr>
            <p:cNvPr id="236" name="TextBox 235">
              <a:extLst>
                <a:ext uri="{FF2B5EF4-FFF2-40B4-BE49-F238E27FC236}">
                  <a16:creationId xmlns:a16="http://schemas.microsoft.com/office/drawing/2014/main" id="{4EDBA451-3763-27EA-5C47-E16B31DC0258}"/>
                </a:ext>
              </a:extLst>
            </p:cNvPr>
            <p:cNvSpPr txBox="1"/>
            <p:nvPr/>
          </p:nvSpPr>
          <p:spPr>
            <a:xfrm>
              <a:off x="4292276" y="2275283"/>
              <a:ext cx="702436"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Epics </a:t>
              </a:r>
              <a:br>
                <a:rPr kumimoji="0" lang="en-US" sz="1000" b="0" i="0" u="none" strike="noStrike" kern="1200" cap="none" spc="0" normalizeH="0" baseline="0" noProof="0">
                  <a:ln>
                    <a:noFill/>
                  </a:ln>
                  <a:solidFill>
                    <a:schemeClr val="bg1"/>
                  </a:solidFill>
                  <a:effectLst/>
                  <a:uLnTx/>
                  <a:uFillTx/>
                  <a:latin typeface="+mj-lt"/>
                  <a:ea typeface="+mn-ea"/>
                  <a:cs typeface="+mn-cs"/>
                </a:rPr>
              </a:br>
              <a:r>
                <a:rPr kumimoji="0" lang="en-US" sz="1000" b="0" i="0" u="none" strike="noStrike" kern="1200" cap="none" spc="0" normalizeH="0" baseline="0" noProof="0">
                  <a:ln>
                    <a:noFill/>
                  </a:ln>
                  <a:solidFill>
                    <a:schemeClr val="bg1"/>
                  </a:solidFill>
                  <a:effectLst/>
                  <a:uLnTx/>
                  <a:uFillTx/>
                  <a:latin typeface="+mj-lt"/>
                  <a:ea typeface="+mn-ea"/>
                  <a:cs typeface="+mn-cs"/>
                </a:rPr>
                <a:t>&amp; </a:t>
              </a:r>
              <a:r>
                <a:rPr lang="en-US" sz="1000">
                  <a:solidFill>
                    <a:schemeClr val="bg1"/>
                  </a:solidFill>
                  <a:latin typeface="+mj-lt"/>
                </a:rPr>
                <a:t>Stories</a:t>
              </a:r>
              <a:endParaRPr kumimoji="0" lang="en-US" sz="1000" b="0" i="0" u="none" strike="noStrike" kern="1200" cap="none" spc="0" normalizeH="0" baseline="0" noProof="0">
                <a:ln>
                  <a:noFill/>
                </a:ln>
                <a:solidFill>
                  <a:schemeClr val="bg1"/>
                </a:solidFill>
                <a:effectLst/>
                <a:uLnTx/>
                <a:uFillTx/>
                <a:latin typeface="+mj-lt"/>
                <a:ea typeface="+mn-ea"/>
                <a:cs typeface="+mn-cs"/>
              </a:endParaRPr>
            </a:p>
          </p:txBody>
        </p:sp>
        <p:sp>
          <p:nvSpPr>
            <p:cNvPr id="237" name="TextBox 236">
              <a:extLst>
                <a:ext uri="{FF2B5EF4-FFF2-40B4-BE49-F238E27FC236}">
                  <a16:creationId xmlns:a16="http://schemas.microsoft.com/office/drawing/2014/main" id="{57C0C719-2E1F-3658-080B-9A5C07E68A36}"/>
                </a:ext>
              </a:extLst>
            </p:cNvPr>
            <p:cNvSpPr txBox="1"/>
            <p:nvPr/>
          </p:nvSpPr>
          <p:spPr>
            <a:xfrm>
              <a:off x="2677117" y="2350663"/>
              <a:ext cx="905684" cy="246221"/>
            </a:xfrm>
            <a:prstGeom prst="rect">
              <a:avLst/>
            </a:prstGeom>
            <a:noFill/>
          </p:spPr>
          <p:txBody>
            <a:bodyPr wrap="square" lIns="91440" tIns="45720" rIns="91440" bIns="45720" rtlCol="0" anchor="t">
              <a:spAutoFit/>
            </a:bodyPr>
            <a:lstStyle/>
            <a:p>
              <a:pPr algn="ctr">
                <a:defRPr/>
              </a:pPr>
              <a:r>
                <a:rPr lang="en-US" sz="1000">
                  <a:solidFill>
                    <a:schemeClr val="bg1"/>
                  </a:solidFill>
                  <a:latin typeface="+mj-lt"/>
                </a:rPr>
                <a:t>Elaboration</a:t>
              </a:r>
              <a:endParaRPr lang="en-US" sz="1400">
                <a:solidFill>
                  <a:schemeClr val="bg1"/>
                </a:solidFill>
                <a:latin typeface="+mj-lt"/>
                <a:ea typeface="+mn-ea"/>
                <a:cs typeface="+mn-cs"/>
              </a:endParaRPr>
            </a:p>
          </p:txBody>
        </p:sp>
        <p:sp>
          <p:nvSpPr>
            <p:cNvPr id="238" name="TextBox 237">
              <a:extLst>
                <a:ext uri="{FF2B5EF4-FFF2-40B4-BE49-F238E27FC236}">
                  <a16:creationId xmlns:a16="http://schemas.microsoft.com/office/drawing/2014/main" id="{288A7567-9891-0628-9F99-67E0DEF32834}"/>
                </a:ext>
              </a:extLst>
            </p:cNvPr>
            <p:cNvSpPr txBox="1"/>
            <p:nvPr/>
          </p:nvSpPr>
          <p:spPr>
            <a:xfrm>
              <a:off x="5701705" y="2285843"/>
              <a:ext cx="8431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MVP Planning</a:t>
              </a:r>
            </a:p>
          </p:txBody>
        </p:sp>
        <p:cxnSp>
          <p:nvCxnSpPr>
            <p:cNvPr id="240" name="Elbow Connector 254">
              <a:extLst>
                <a:ext uri="{FF2B5EF4-FFF2-40B4-BE49-F238E27FC236}">
                  <a16:creationId xmlns:a16="http://schemas.microsoft.com/office/drawing/2014/main" id="{E0589111-FD13-0D4C-54A4-BCA4BDE9DEBA}"/>
                </a:ext>
              </a:extLst>
            </p:cNvPr>
            <p:cNvCxnSpPr>
              <a:cxnSpLocks/>
              <a:stCxn id="215" idx="1"/>
              <a:endCxn id="235" idx="2"/>
            </p:cNvCxnSpPr>
            <p:nvPr/>
          </p:nvCxnSpPr>
          <p:spPr>
            <a:xfrm rot="10800000" flipV="1">
              <a:off x="1438119" y="2241559"/>
              <a:ext cx="5519122" cy="443829"/>
            </a:xfrm>
            <a:prstGeom prst="bentConnector4">
              <a:avLst>
                <a:gd name="adj1" fmla="val 2367"/>
                <a:gd name="adj2" fmla="val 141695"/>
              </a:avLst>
            </a:prstGeom>
            <a:ln w="9525"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270" name="Straight Arrow Connector 269">
              <a:extLst>
                <a:ext uri="{FF2B5EF4-FFF2-40B4-BE49-F238E27FC236}">
                  <a16:creationId xmlns:a16="http://schemas.microsoft.com/office/drawing/2014/main" id="{32B185D8-1540-63DA-4E7C-6CAFA6628CA9}"/>
                </a:ext>
              </a:extLst>
            </p:cNvPr>
            <p:cNvCxnSpPr>
              <a:cxnSpLocks/>
            </p:cNvCxnSpPr>
            <p:nvPr/>
          </p:nvCxnSpPr>
          <p:spPr>
            <a:xfrm>
              <a:off x="472190" y="4842226"/>
              <a:ext cx="158119"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7FB67686-FCB2-8D7C-6120-0FBE2A2A5CB6}"/>
                </a:ext>
              </a:extLst>
            </p:cNvPr>
            <p:cNvCxnSpPr>
              <a:cxnSpLocks/>
            </p:cNvCxnSpPr>
            <p:nvPr/>
          </p:nvCxnSpPr>
          <p:spPr>
            <a:xfrm>
              <a:off x="464695" y="5583010"/>
              <a:ext cx="165366"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98EE48F7-CFB7-79FE-48FD-8DD86BBC71E2}"/>
                </a:ext>
              </a:extLst>
            </p:cNvPr>
            <p:cNvCxnSpPr>
              <a:cxnSpLocks/>
            </p:cNvCxnSpPr>
            <p:nvPr/>
          </p:nvCxnSpPr>
          <p:spPr>
            <a:xfrm>
              <a:off x="472190" y="3289626"/>
              <a:ext cx="158120"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A84DAB52-D762-B3E9-F5E6-28A9B05AAD99}"/>
                </a:ext>
              </a:extLst>
            </p:cNvPr>
            <p:cNvCxnSpPr>
              <a:cxnSpLocks/>
            </p:cNvCxnSpPr>
            <p:nvPr/>
          </p:nvCxnSpPr>
          <p:spPr>
            <a:xfrm>
              <a:off x="457200" y="4030410"/>
              <a:ext cx="172862"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279" name="Picture 4" descr="File:Jira Logo.svg - Wikimedia Commons">
              <a:extLst>
                <a:ext uri="{FF2B5EF4-FFF2-40B4-BE49-F238E27FC236}">
                  <a16:creationId xmlns:a16="http://schemas.microsoft.com/office/drawing/2014/main" id="{2A7E872E-D81A-D13A-C280-EB86E1CA2699}"/>
                </a:ext>
              </a:extLst>
            </p:cNvPr>
            <p:cNvPicPr>
              <a:picLocks noChangeAspect="1" noChangeArrowheads="1"/>
            </p:cNvPicPr>
            <p:nvPr/>
          </p:nvPicPr>
          <p:blipFill rotWithShape="1">
            <a:blip r:embed="rId22" cstate="email">
              <a:extLst>
                <a:ext uri="{28A0092B-C50C-407E-A947-70E740481C1C}">
                  <a14:useLocalDpi xmlns:a14="http://schemas.microsoft.com/office/drawing/2010/main"/>
                </a:ext>
              </a:extLst>
            </a:blip>
            <a:srcRect/>
            <a:stretch/>
          </p:blipFill>
          <p:spPr bwMode="auto">
            <a:xfrm>
              <a:off x="7030312" y="5608725"/>
              <a:ext cx="297972" cy="185185"/>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8" descr="GitHub | San Francisco CA">
              <a:extLst>
                <a:ext uri="{FF2B5EF4-FFF2-40B4-BE49-F238E27FC236}">
                  <a16:creationId xmlns:a16="http://schemas.microsoft.com/office/drawing/2014/main" id="{FCA62118-D537-672A-FF75-C04CECE9FC43}"/>
                </a:ext>
              </a:extLst>
            </p:cNvPr>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8571930" y="5539526"/>
              <a:ext cx="330679" cy="330679"/>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descr="Confluence Data Center - Apps on Google Play">
              <a:extLst>
                <a:ext uri="{FF2B5EF4-FFF2-40B4-BE49-F238E27FC236}">
                  <a16:creationId xmlns:a16="http://schemas.microsoft.com/office/drawing/2014/main" id="{828CF97A-DAB1-620D-4909-1B8CA7868DBC}"/>
                </a:ext>
              </a:extLst>
            </p:cNvPr>
            <p:cNvPicPr>
              <a:picLocks noChangeAspect="1" noChangeArrowheads="1"/>
            </p:cNvPicPr>
            <p:nvPr/>
          </p:nvPicPr>
          <p:blipFill rotWithShape="1">
            <a:blip r:embed="rId24" cstate="email">
              <a:extLst>
                <a:ext uri="{28A0092B-C50C-407E-A947-70E740481C1C}">
                  <a14:useLocalDpi xmlns:a14="http://schemas.microsoft.com/office/drawing/2010/main"/>
                </a:ext>
              </a:extLst>
            </a:blip>
            <a:srcRect/>
            <a:stretch>
              <a:fillRect/>
            </a:stretch>
          </p:blipFill>
          <p:spPr bwMode="auto">
            <a:xfrm>
              <a:off x="7442721" y="5569888"/>
              <a:ext cx="265142" cy="258287"/>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4" descr="BitBucket SVG and transparent PNG icons | TechIcons">
              <a:extLst>
                <a:ext uri="{FF2B5EF4-FFF2-40B4-BE49-F238E27FC236}">
                  <a16:creationId xmlns:a16="http://schemas.microsoft.com/office/drawing/2014/main" id="{F9BE7669-E795-7A6D-644C-8FF7E2176496}"/>
                </a:ext>
              </a:extLst>
            </p:cNvPr>
            <p:cNvPicPr>
              <a:picLocks noChangeAspect="1" noChangeArrowheads="1"/>
            </p:cNvPicPr>
            <p:nvPr/>
          </p:nvPicPr>
          <p:blipFill rotWithShape="1">
            <a:blip r:embed="rId25" cstate="email">
              <a:extLst>
                <a:ext uri="{28A0092B-C50C-407E-A947-70E740481C1C}">
                  <a14:useLocalDpi xmlns:a14="http://schemas.microsoft.com/office/drawing/2010/main"/>
                </a:ext>
              </a:extLst>
            </a:blip>
            <a:srcRect/>
            <a:stretch>
              <a:fillRect/>
            </a:stretch>
          </p:blipFill>
          <p:spPr bwMode="auto">
            <a:xfrm>
              <a:off x="8239360" y="5583010"/>
              <a:ext cx="265406" cy="245195"/>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12" descr="SwaggerHub Vector Logo - Download Free ...">
              <a:extLst>
                <a:ext uri="{FF2B5EF4-FFF2-40B4-BE49-F238E27FC236}">
                  <a16:creationId xmlns:a16="http://schemas.microsoft.com/office/drawing/2014/main" id="{52267D25-13C5-1D52-35F8-137807CE8119}"/>
                </a:ext>
              </a:extLst>
            </p:cNvPr>
            <p:cNvPicPr>
              <a:picLocks noChangeAspect="1" noChangeArrowheads="1"/>
            </p:cNvPicPr>
            <p:nvPr/>
          </p:nvPicPr>
          <p:blipFill rotWithShape="1">
            <a:blip r:embed="rId26" cstate="email">
              <a:extLst>
                <a:ext uri="{28A0092B-C50C-407E-A947-70E740481C1C}">
                  <a14:useLocalDpi xmlns:a14="http://schemas.microsoft.com/office/drawing/2010/main"/>
                </a:ext>
              </a:extLst>
            </a:blip>
            <a:srcRect/>
            <a:stretch>
              <a:fillRect/>
            </a:stretch>
          </p:blipFill>
          <p:spPr bwMode="auto">
            <a:xfrm>
              <a:off x="10122214" y="5578763"/>
              <a:ext cx="286302" cy="289297"/>
            </a:xfrm>
            <a:prstGeom prst="rect">
              <a:avLst/>
            </a:prstGeom>
            <a:noFill/>
            <a:extLst>
              <a:ext uri="{909E8E84-426E-40DD-AFC4-6F175D3DCCD1}">
                <a14:hiddenFill xmlns:a14="http://schemas.microsoft.com/office/drawing/2010/main">
                  <a:solidFill>
                    <a:srgbClr val="FFFFFF"/>
                  </a:solidFill>
                </a14:hiddenFill>
              </a:ext>
            </a:extLst>
          </p:spPr>
        </p:pic>
        <p:sp>
          <p:nvSpPr>
            <p:cNvPr id="288" name="Rounded Rectangle 65">
              <a:extLst>
                <a:ext uri="{FF2B5EF4-FFF2-40B4-BE49-F238E27FC236}">
                  <a16:creationId xmlns:a16="http://schemas.microsoft.com/office/drawing/2014/main" id="{1B239362-BE32-1DD2-B01B-1FE233A26404}"/>
                </a:ext>
              </a:extLst>
            </p:cNvPr>
            <p:cNvSpPr/>
            <p:nvPr/>
          </p:nvSpPr>
          <p:spPr>
            <a:xfrm>
              <a:off x="9127067" y="2864795"/>
              <a:ext cx="922079" cy="494275"/>
            </a:xfrm>
            <a:prstGeom prst="roundRect">
              <a:avLst>
                <a:gd name="adj" fmla="val 13616"/>
              </a:avLst>
            </a:prstGeom>
            <a:solidFill>
              <a:schemeClr val="bg1"/>
            </a:solid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0" name="Rounded Rectangle 65">
              <a:extLst>
                <a:ext uri="{FF2B5EF4-FFF2-40B4-BE49-F238E27FC236}">
                  <a16:creationId xmlns:a16="http://schemas.microsoft.com/office/drawing/2014/main" id="{EC55510A-8423-CD70-D2C3-BD0A2C4E39BB}"/>
                </a:ext>
              </a:extLst>
            </p:cNvPr>
            <p:cNvSpPr/>
            <p:nvPr/>
          </p:nvSpPr>
          <p:spPr>
            <a:xfrm>
              <a:off x="9127066" y="3660817"/>
              <a:ext cx="934919" cy="1706317"/>
            </a:xfrm>
            <a:prstGeom prst="roundRect">
              <a:avLst>
                <a:gd name="adj" fmla="val 13616"/>
              </a:avLst>
            </a:prstGeom>
            <a:solidFill>
              <a:schemeClr val="bg1"/>
            </a:solid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295" name="Picture 294" descr="A blue elephant head with tusks&#10;&#10;AI-generated content may be incorrect.">
              <a:extLst>
                <a:ext uri="{FF2B5EF4-FFF2-40B4-BE49-F238E27FC236}">
                  <a16:creationId xmlns:a16="http://schemas.microsoft.com/office/drawing/2014/main" id="{7D712602-B41D-8E51-D3B1-BA818D264CFA}"/>
                </a:ext>
              </a:extLst>
            </p:cNvPr>
            <p:cNvPicPr>
              <a:picLocks noChangeAspect="1"/>
            </p:cNvPicPr>
            <p:nvPr/>
          </p:nvPicPr>
          <p:blipFill>
            <a:blip r:embed="rId27" cstate="email">
              <a:clrChange>
                <a:clrFrom>
                  <a:srgbClr val="F6F6F6"/>
                </a:clrFrom>
                <a:clrTo>
                  <a:srgbClr val="F6F6F6">
                    <a:alpha val="0"/>
                  </a:srgbClr>
                </a:clrTo>
              </a:clrChange>
              <a:extLst>
                <a:ext uri="{28A0092B-C50C-407E-A947-70E740481C1C}">
                  <a14:useLocalDpi xmlns:a14="http://schemas.microsoft.com/office/drawing/2010/main"/>
                </a:ext>
              </a:extLst>
            </a:blip>
            <a:srcRect/>
            <a:stretch/>
          </p:blipFill>
          <p:spPr>
            <a:xfrm>
              <a:off x="9746970" y="4827055"/>
              <a:ext cx="243941" cy="264068"/>
            </a:xfrm>
            <a:prstGeom prst="rect">
              <a:avLst/>
            </a:prstGeom>
          </p:spPr>
        </p:pic>
        <p:sp>
          <p:nvSpPr>
            <p:cNvPr id="296" name="TextBox 295">
              <a:extLst>
                <a:ext uri="{FF2B5EF4-FFF2-40B4-BE49-F238E27FC236}">
                  <a16:creationId xmlns:a16="http://schemas.microsoft.com/office/drawing/2014/main" id="{D7586415-F39A-78CF-77CE-7E0A42F51821}"/>
                </a:ext>
              </a:extLst>
            </p:cNvPr>
            <p:cNvSpPr txBox="1"/>
            <p:nvPr/>
          </p:nvSpPr>
          <p:spPr>
            <a:xfrm>
              <a:off x="9509665" y="5086839"/>
              <a:ext cx="694880" cy="276999"/>
            </a:xfrm>
            <a:prstGeom prst="rect">
              <a:avLst/>
            </a:prstGeom>
            <a:noFill/>
          </p:spPr>
          <p:txBody>
            <a:bodyPr wrap="square">
              <a:spAutoFit/>
            </a:bodyPr>
            <a:lstStyle/>
            <a:p>
              <a:pPr algn="ctr"/>
              <a:r>
                <a:rPr lang="en-IN" sz="600" b="1" kern="0">
                  <a:solidFill>
                    <a:srgbClr val="595959"/>
                  </a:solidFill>
                  <a:latin typeface="Arial" panose="020B0604020202020204"/>
                </a:rPr>
                <a:t>Postgres </a:t>
              </a:r>
            </a:p>
            <a:p>
              <a:pPr algn="ctr"/>
              <a:r>
                <a:rPr lang="en-IN" sz="600" b="1" kern="0">
                  <a:solidFill>
                    <a:srgbClr val="595959"/>
                  </a:solidFill>
                  <a:latin typeface="Arial" panose="020B0604020202020204"/>
                </a:rPr>
                <a:t>SQL</a:t>
              </a:r>
              <a:endParaRPr lang="en-US" sz="600"/>
            </a:p>
          </p:txBody>
        </p:sp>
        <p:pic>
          <p:nvPicPr>
            <p:cNvPr id="297" name="Picture 36" descr="Azure DevOps- Its more than just hype ...">
              <a:extLst>
                <a:ext uri="{FF2B5EF4-FFF2-40B4-BE49-F238E27FC236}">
                  <a16:creationId xmlns:a16="http://schemas.microsoft.com/office/drawing/2014/main" id="{4850AFDF-62D7-E295-BD4B-340AEE7E2262}"/>
                </a:ext>
              </a:extLst>
            </p:cNvPr>
            <p:cNvPicPr>
              <a:picLocks noChangeAspect="1" noChangeArrowheads="1"/>
            </p:cNvPicPr>
            <p:nvPr/>
          </p:nvPicPr>
          <p:blipFill rotWithShape="1">
            <a:blip r:embed="rId2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833392" y="5557072"/>
              <a:ext cx="279927" cy="267562"/>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descr="Storage - Files | Microsoft Azure Mono">
              <a:extLst>
                <a:ext uri="{FF2B5EF4-FFF2-40B4-BE49-F238E27FC236}">
                  <a16:creationId xmlns:a16="http://schemas.microsoft.com/office/drawing/2014/main" id="{2678CA1B-9A6F-178E-CD07-B0AAFB8A9262}"/>
                </a:ext>
              </a:extLst>
            </p:cNvPr>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9368834" y="5595677"/>
              <a:ext cx="277300" cy="247007"/>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4" descr="The risks of S3 Object Lock — why you ...">
              <a:extLst>
                <a:ext uri="{FF2B5EF4-FFF2-40B4-BE49-F238E27FC236}">
                  <a16:creationId xmlns:a16="http://schemas.microsoft.com/office/drawing/2014/main" id="{AED71F14-E3BB-2B02-05BD-A6394611A20F}"/>
                </a:ext>
              </a:extLst>
            </p:cNvPr>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8966849" y="5569888"/>
              <a:ext cx="270580" cy="321805"/>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6" descr="Google Cloud Storage ...">
              <a:extLst>
                <a:ext uri="{FF2B5EF4-FFF2-40B4-BE49-F238E27FC236}">
                  <a16:creationId xmlns:a16="http://schemas.microsoft.com/office/drawing/2014/main" id="{9ABE5475-FF3D-4E1C-36EE-8B9E2789E02E}"/>
                </a:ext>
              </a:extLst>
            </p:cNvPr>
            <p:cNvPicPr>
              <a:picLocks noChangeAspect="1" noChangeArrowheads="1"/>
            </p:cNvPicPr>
            <p:nvPr/>
          </p:nvPicPr>
          <p:blipFill rotWithShape="1">
            <a:blip r:embed="rId31" cstate="email">
              <a:extLst>
                <a:ext uri="{28A0092B-C50C-407E-A947-70E740481C1C}">
                  <a14:useLocalDpi xmlns:a14="http://schemas.microsoft.com/office/drawing/2010/main"/>
                </a:ext>
              </a:extLst>
            </a:blip>
            <a:srcRect/>
            <a:stretch>
              <a:fillRect/>
            </a:stretch>
          </p:blipFill>
          <p:spPr bwMode="auto">
            <a:xfrm>
              <a:off x="9694580" y="5525156"/>
              <a:ext cx="385983" cy="364479"/>
            </a:xfrm>
            <a:prstGeom prst="rect">
              <a:avLst/>
            </a:prstGeom>
            <a:noFill/>
            <a:extLst>
              <a:ext uri="{909E8E84-426E-40DD-AFC4-6F175D3DCCD1}">
                <a14:hiddenFill xmlns:a14="http://schemas.microsoft.com/office/drawing/2010/main">
                  <a:solidFill>
                    <a:srgbClr val="FFFFFF"/>
                  </a:solidFill>
                </a14:hiddenFill>
              </a:ext>
            </a:extLst>
          </p:spPr>
        </p:pic>
        <p:pic>
          <p:nvPicPr>
            <p:cNvPr id="319" name="Graphic 318">
              <a:extLst>
                <a:ext uri="{FF2B5EF4-FFF2-40B4-BE49-F238E27FC236}">
                  <a16:creationId xmlns:a16="http://schemas.microsoft.com/office/drawing/2014/main" id="{E6926424-205D-4EDC-356E-1FFD37BAAE0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25322" y="6151458"/>
              <a:ext cx="362049" cy="362049"/>
            </a:xfrm>
            <a:prstGeom prst="rect">
              <a:avLst/>
            </a:prstGeom>
          </p:spPr>
        </p:pic>
        <p:sp>
          <p:nvSpPr>
            <p:cNvPr id="54" name="Arrow: Left-Right 53">
              <a:extLst>
                <a:ext uri="{FF2B5EF4-FFF2-40B4-BE49-F238E27FC236}">
                  <a16:creationId xmlns:a16="http://schemas.microsoft.com/office/drawing/2014/main" id="{4A3B4966-9000-E374-DD44-82C426FD6258}"/>
                </a:ext>
              </a:extLst>
            </p:cNvPr>
            <p:cNvSpPr/>
            <p:nvPr/>
          </p:nvSpPr>
          <p:spPr>
            <a:xfrm>
              <a:off x="5104477" y="3628925"/>
              <a:ext cx="423363" cy="76311"/>
            </a:xfrm>
            <a:prstGeom prst="lef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Left-Right 55">
              <a:extLst>
                <a:ext uri="{FF2B5EF4-FFF2-40B4-BE49-F238E27FC236}">
                  <a16:creationId xmlns:a16="http://schemas.microsoft.com/office/drawing/2014/main" id="{6313232E-0066-7B53-446A-8E3E0C36AC81}"/>
                </a:ext>
              </a:extLst>
            </p:cNvPr>
            <p:cNvSpPr/>
            <p:nvPr/>
          </p:nvSpPr>
          <p:spPr>
            <a:xfrm>
              <a:off x="5104477" y="4371284"/>
              <a:ext cx="423363" cy="76311"/>
            </a:xfrm>
            <a:prstGeom prst="lef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 name="Arrow: Left-Right 182">
              <a:extLst>
                <a:ext uri="{FF2B5EF4-FFF2-40B4-BE49-F238E27FC236}">
                  <a16:creationId xmlns:a16="http://schemas.microsoft.com/office/drawing/2014/main" id="{321A76DE-7698-2D39-1F05-32AB58702C6C}"/>
                </a:ext>
              </a:extLst>
            </p:cNvPr>
            <p:cNvSpPr/>
            <p:nvPr/>
          </p:nvSpPr>
          <p:spPr>
            <a:xfrm>
              <a:off x="5104477" y="5137847"/>
              <a:ext cx="423363" cy="76311"/>
            </a:xfrm>
            <a:prstGeom prst="lef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1" name="Arrow: Left-Right 200">
              <a:extLst>
                <a:ext uri="{FF2B5EF4-FFF2-40B4-BE49-F238E27FC236}">
                  <a16:creationId xmlns:a16="http://schemas.microsoft.com/office/drawing/2014/main" id="{467ED8F1-C2C1-0250-058D-1A19E8C89CD5}"/>
                </a:ext>
              </a:extLst>
            </p:cNvPr>
            <p:cNvSpPr/>
            <p:nvPr/>
          </p:nvSpPr>
          <p:spPr>
            <a:xfrm>
              <a:off x="5104477" y="5961752"/>
              <a:ext cx="423363" cy="76311"/>
            </a:xfrm>
            <a:prstGeom prst="lef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9" name="Arrow: Left-Right 238">
              <a:extLst>
                <a:ext uri="{FF2B5EF4-FFF2-40B4-BE49-F238E27FC236}">
                  <a16:creationId xmlns:a16="http://schemas.microsoft.com/office/drawing/2014/main" id="{20948DB5-E937-685F-5FFB-6D6EAAD63B8E}"/>
                </a:ext>
              </a:extLst>
            </p:cNvPr>
            <p:cNvSpPr/>
            <p:nvPr/>
          </p:nvSpPr>
          <p:spPr>
            <a:xfrm>
              <a:off x="5104477" y="2820147"/>
              <a:ext cx="423363" cy="76311"/>
            </a:xfrm>
            <a:prstGeom prst="lef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Rounded Rectangle 32">
              <a:extLst>
                <a:ext uri="{FF2B5EF4-FFF2-40B4-BE49-F238E27FC236}">
                  <a16:creationId xmlns:a16="http://schemas.microsoft.com/office/drawing/2014/main" id="{A1B0CF82-A0B0-C5F7-A57B-C42E56588530}"/>
                </a:ext>
              </a:extLst>
            </p:cNvPr>
            <p:cNvSpPr/>
            <p:nvPr/>
          </p:nvSpPr>
          <p:spPr>
            <a:xfrm>
              <a:off x="4189817" y="4590983"/>
              <a:ext cx="783887" cy="461013"/>
            </a:xfrm>
            <a:prstGeom prst="roundRect">
              <a:avLst>
                <a:gd name="adj" fmla="val 4668"/>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166" name="TextBox 165">
              <a:extLst>
                <a:ext uri="{FF2B5EF4-FFF2-40B4-BE49-F238E27FC236}">
                  <a16:creationId xmlns:a16="http://schemas.microsoft.com/office/drawing/2014/main" id="{6479F26F-1592-35DE-F8D3-486F1E51C7E2}"/>
                </a:ext>
              </a:extLst>
            </p:cNvPr>
            <p:cNvSpPr txBox="1"/>
            <p:nvPr/>
          </p:nvSpPr>
          <p:spPr>
            <a:xfrm>
              <a:off x="4224129" y="4636142"/>
              <a:ext cx="715260"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Skeleton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Code</a:t>
              </a:r>
            </a:p>
          </p:txBody>
        </p:sp>
        <p:sp>
          <p:nvSpPr>
            <p:cNvPr id="33" name="Rounded Rectangle 32">
              <a:extLst>
                <a:ext uri="{FF2B5EF4-FFF2-40B4-BE49-F238E27FC236}">
                  <a16:creationId xmlns:a16="http://schemas.microsoft.com/office/drawing/2014/main" id="{A853701C-133F-8268-FF7B-9A787BC3C0DC}"/>
                </a:ext>
              </a:extLst>
            </p:cNvPr>
            <p:cNvSpPr/>
            <p:nvPr/>
          </p:nvSpPr>
          <p:spPr>
            <a:xfrm>
              <a:off x="4191058" y="3048973"/>
              <a:ext cx="783887" cy="461013"/>
            </a:xfrm>
            <a:prstGeom prst="roundRect">
              <a:avLst>
                <a:gd name="adj" fmla="val 4668"/>
              </a:avLst>
            </a:prstGeom>
            <a:solidFill>
              <a:srgbClr val="EAE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F563C377-1D17-31F4-095E-5B563ED16794}"/>
                </a:ext>
              </a:extLst>
            </p:cNvPr>
            <p:cNvSpPr txBox="1"/>
            <p:nvPr/>
          </p:nvSpPr>
          <p:spPr>
            <a:xfrm>
              <a:off x="4161851" y="3160829"/>
              <a:ext cx="840295" cy="246221"/>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Wireframes</a:t>
              </a:r>
            </a:p>
          </p:txBody>
        </p:sp>
        <p:sp>
          <p:nvSpPr>
            <p:cNvPr id="47" name="Rounded Rectangle 46">
              <a:extLst>
                <a:ext uri="{FF2B5EF4-FFF2-40B4-BE49-F238E27FC236}">
                  <a16:creationId xmlns:a16="http://schemas.microsoft.com/office/drawing/2014/main" id="{F383576F-C584-BBEC-1387-2637F96752C3}"/>
                </a:ext>
              </a:extLst>
            </p:cNvPr>
            <p:cNvSpPr/>
            <p:nvPr/>
          </p:nvSpPr>
          <p:spPr>
            <a:xfrm>
              <a:off x="5641216" y="3048973"/>
              <a:ext cx="783887" cy="461013"/>
            </a:xfrm>
            <a:prstGeom prst="roundRect">
              <a:avLst>
                <a:gd name="adj" fmla="val 13616"/>
              </a:avLst>
            </a:prstGeom>
            <a:solidFill>
              <a:srgbClr val="EAE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268" name="Graphic 267">
              <a:extLst>
                <a:ext uri="{FF2B5EF4-FFF2-40B4-BE49-F238E27FC236}">
                  <a16:creationId xmlns:a16="http://schemas.microsoft.com/office/drawing/2014/main" id="{9B18D066-F342-8459-A00A-66D5CB6096E9}"/>
                </a:ext>
              </a:extLst>
            </p:cNvPr>
            <p:cNvPicPr>
              <a:picLocks noChangeAspect="1"/>
            </p:cNvPicPr>
            <p:nvPr/>
          </p:nvPicPr>
          <p:blipFill>
            <a:blip r:embed="rId32">
              <a:extLst>
                <a:ext uri="{96DAC541-7B7A-43D3-8B79-37D633B846F1}">
                  <asvg:svgBlip xmlns:asvg="http://schemas.microsoft.com/office/drawing/2016/SVG/main" r:embed="rId34"/>
                </a:ext>
              </a:extLst>
            </a:blip>
            <a:stretch>
              <a:fillRect/>
            </a:stretch>
          </p:blipFill>
          <p:spPr>
            <a:xfrm>
              <a:off x="6248032" y="2899124"/>
              <a:ext cx="362049" cy="362049"/>
            </a:xfrm>
            <a:prstGeom prst="rect">
              <a:avLst/>
            </a:prstGeom>
          </p:spPr>
        </p:pic>
        <p:sp>
          <p:nvSpPr>
            <p:cNvPr id="18" name="TextBox 17">
              <a:extLst>
                <a:ext uri="{FF2B5EF4-FFF2-40B4-BE49-F238E27FC236}">
                  <a16:creationId xmlns:a16="http://schemas.microsoft.com/office/drawing/2014/main" id="{AC662AF8-DA60-1A7A-F911-74CC6E4E0FC7}"/>
                </a:ext>
              </a:extLst>
            </p:cNvPr>
            <p:cNvSpPr txBox="1"/>
            <p:nvPr/>
          </p:nvSpPr>
          <p:spPr>
            <a:xfrm>
              <a:off x="5636260" y="3078642"/>
              <a:ext cx="79380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Clickable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j-lt"/>
                  <a:ea typeface="+mn-ea"/>
                  <a:cs typeface="+mn-cs"/>
                </a:rPr>
                <a:t>Prototypes</a:t>
              </a:r>
            </a:p>
          </p:txBody>
        </p:sp>
        <p:sp>
          <p:nvSpPr>
            <p:cNvPr id="186" name="Rounded Rectangle 32">
              <a:extLst>
                <a:ext uri="{FF2B5EF4-FFF2-40B4-BE49-F238E27FC236}">
                  <a16:creationId xmlns:a16="http://schemas.microsoft.com/office/drawing/2014/main" id="{59BB9B04-0941-9234-6099-6D8BE7C04BE2}"/>
                </a:ext>
              </a:extLst>
            </p:cNvPr>
            <p:cNvSpPr/>
            <p:nvPr/>
          </p:nvSpPr>
          <p:spPr>
            <a:xfrm>
              <a:off x="4173848" y="5341737"/>
              <a:ext cx="783887" cy="461013"/>
            </a:xfrm>
            <a:prstGeom prst="roundRect">
              <a:avLst>
                <a:gd name="adj" fmla="val 7113"/>
              </a:avLst>
            </a:prstGeom>
            <a:solidFill>
              <a:srgbClr val="150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193" name="TextBox 192">
              <a:extLst>
                <a:ext uri="{FF2B5EF4-FFF2-40B4-BE49-F238E27FC236}">
                  <a16:creationId xmlns:a16="http://schemas.microsoft.com/office/drawing/2014/main" id="{F5D6A5AF-26A5-58B1-F051-88FF457656F9}"/>
                </a:ext>
              </a:extLst>
            </p:cNvPr>
            <p:cNvSpPr txBox="1"/>
            <p:nvPr/>
          </p:nvSpPr>
          <p:spPr>
            <a:xfrm>
              <a:off x="4151257" y="5386895"/>
              <a:ext cx="829073"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Test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mj-lt"/>
                  <a:ea typeface="+mn-ea"/>
                  <a:cs typeface="+mn-cs"/>
                </a:rPr>
                <a:t>Automation</a:t>
              </a:r>
            </a:p>
          </p:txBody>
        </p:sp>
      </p:grpSp>
      <p:pic>
        <p:nvPicPr>
          <p:cNvPr id="4" name="Picture 28" descr="12 weeks with Figma: A review from a ...">
            <a:extLst>
              <a:ext uri="{FF2B5EF4-FFF2-40B4-BE49-F238E27FC236}">
                <a16:creationId xmlns:a16="http://schemas.microsoft.com/office/drawing/2014/main" id="{CDD6EBB8-638C-B66A-B92C-EFF6B29613C7}"/>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6170" t="5249" r="6364" b="7285"/>
          <a:stretch>
            <a:fillRect/>
          </a:stretch>
        </p:blipFill>
        <p:spPr bwMode="auto">
          <a:xfrm>
            <a:off x="10490662" y="5598501"/>
            <a:ext cx="254924" cy="2549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AI Foundry - Building generative ...">
            <a:extLst>
              <a:ext uri="{FF2B5EF4-FFF2-40B4-BE49-F238E27FC236}">
                <a16:creationId xmlns:a16="http://schemas.microsoft.com/office/drawing/2014/main" id="{3242AADD-731A-4CE6-509E-F5458BDD956C}"/>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l="12274" t="13784" r="12500" b="19506"/>
          <a:stretch>
            <a:fillRect/>
          </a:stretch>
        </p:blipFill>
        <p:spPr bwMode="auto">
          <a:xfrm>
            <a:off x="9182558" y="2970003"/>
            <a:ext cx="435875" cy="2974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zure AI Agent Service by Microsoft">
            <a:extLst>
              <a:ext uri="{FF2B5EF4-FFF2-40B4-BE49-F238E27FC236}">
                <a16:creationId xmlns:a16="http://schemas.microsoft.com/office/drawing/2014/main" id="{B1C09809-275F-5F3D-DCB1-4E0561C3EE44}"/>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34889" t="20567" r="35111" b="22980"/>
          <a:stretch>
            <a:fillRect/>
          </a:stretch>
        </p:blipFill>
        <p:spPr bwMode="auto">
          <a:xfrm>
            <a:off x="9700126" y="2970003"/>
            <a:ext cx="251397" cy="2974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Azure AI Search: Features, Best ...">
            <a:extLst>
              <a:ext uri="{FF2B5EF4-FFF2-40B4-BE49-F238E27FC236}">
                <a16:creationId xmlns:a16="http://schemas.microsoft.com/office/drawing/2014/main" id="{E07D4228-6FD8-D905-56A1-DB1631FE08B3}"/>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t="14778" b="18313"/>
          <a:stretch>
            <a:fillRect/>
          </a:stretch>
        </p:blipFill>
        <p:spPr bwMode="auto">
          <a:xfrm>
            <a:off x="9182558" y="3813740"/>
            <a:ext cx="408215" cy="2731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Pricing - Azure Cache for Redis ...">
            <a:extLst>
              <a:ext uri="{FF2B5EF4-FFF2-40B4-BE49-F238E27FC236}">
                <a16:creationId xmlns:a16="http://schemas.microsoft.com/office/drawing/2014/main" id="{05E24BDA-3E4E-3BD6-8D5C-0D9AD5FF0A8D}"/>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l="16719" r="16921"/>
          <a:stretch>
            <a:fillRect/>
          </a:stretch>
        </p:blipFill>
        <p:spPr bwMode="auto">
          <a:xfrm>
            <a:off x="9218652" y="4828635"/>
            <a:ext cx="344708" cy="2731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ricing - Functions | Microsoft Azure">
            <a:extLst>
              <a:ext uri="{FF2B5EF4-FFF2-40B4-BE49-F238E27FC236}">
                <a16:creationId xmlns:a16="http://schemas.microsoft.com/office/drawing/2014/main" id="{56D08507-9AA1-8BA4-9041-59EB70D40550}"/>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l="20802" r="20489"/>
          <a:stretch>
            <a:fillRect/>
          </a:stretch>
        </p:blipFill>
        <p:spPr bwMode="auto">
          <a:xfrm>
            <a:off x="9200421" y="4330208"/>
            <a:ext cx="318048" cy="28484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zure Container Apps - Pricing ...">
            <a:extLst>
              <a:ext uri="{FF2B5EF4-FFF2-40B4-BE49-F238E27FC236}">
                <a16:creationId xmlns:a16="http://schemas.microsoft.com/office/drawing/2014/main" id="{F785FC5C-B3A0-0B99-0D86-9C99ED30E87B}"/>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9691593" y="4314314"/>
            <a:ext cx="318048" cy="31663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3A6D97F-C6A0-CB9D-11B2-10F380B12FFF}"/>
              </a:ext>
            </a:extLst>
          </p:cNvPr>
          <p:cNvSpPr txBox="1"/>
          <p:nvPr/>
        </p:nvSpPr>
        <p:spPr>
          <a:xfrm>
            <a:off x="9059221" y="5080117"/>
            <a:ext cx="694880" cy="184666"/>
          </a:xfrm>
          <a:prstGeom prst="rect">
            <a:avLst/>
          </a:prstGeom>
          <a:noFill/>
        </p:spPr>
        <p:txBody>
          <a:bodyPr wrap="square">
            <a:spAutoFit/>
          </a:bodyPr>
          <a:lstStyle/>
          <a:p>
            <a:pPr algn="ctr"/>
            <a:r>
              <a:rPr lang="en-IN" sz="600" b="1" kern="0">
                <a:solidFill>
                  <a:srgbClr val="595959"/>
                </a:solidFill>
                <a:latin typeface="Arial" panose="020B0604020202020204"/>
              </a:rPr>
              <a:t>Redis</a:t>
            </a:r>
          </a:p>
        </p:txBody>
      </p:sp>
      <p:pic>
        <p:nvPicPr>
          <p:cNvPr id="28" name="Picture 2" descr="Image result for openai">
            <a:extLst>
              <a:ext uri="{FF2B5EF4-FFF2-40B4-BE49-F238E27FC236}">
                <a16:creationId xmlns:a16="http://schemas.microsoft.com/office/drawing/2014/main" id="{594A09F3-1C71-1866-749F-BE402D1BF44D}"/>
              </a:ext>
            </a:extLst>
          </p:cNvPr>
          <p:cNvPicPr>
            <a:picLocks noChangeAspect="1" noChangeArrowheads="1"/>
          </p:cNvPicPr>
          <p:nvPr/>
        </p:nvPicPr>
        <p:blipFill rotWithShape="1">
          <a:blip r:embed="rId42" cstate="email">
            <a:extLst>
              <a:ext uri="{28A0092B-C50C-407E-A947-70E740481C1C}">
                <a14:useLocalDpi xmlns:a14="http://schemas.microsoft.com/office/drawing/2010/main"/>
              </a:ext>
            </a:extLst>
          </a:blip>
          <a:srcRect t="1" r="69413" b="7286"/>
          <a:stretch>
            <a:fillRect/>
          </a:stretch>
        </p:blipFill>
        <p:spPr bwMode="auto">
          <a:xfrm>
            <a:off x="9691593" y="3808239"/>
            <a:ext cx="318048" cy="285803"/>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25">
            <a:extLst>
              <a:ext uri="{FF2B5EF4-FFF2-40B4-BE49-F238E27FC236}">
                <a16:creationId xmlns:a16="http://schemas.microsoft.com/office/drawing/2014/main" id="{980B51E5-5859-B4DA-F9BB-A1F62F33022D}"/>
              </a:ext>
            </a:extLst>
          </p:cNvPr>
          <p:cNvSpPr/>
          <p:nvPr/>
        </p:nvSpPr>
        <p:spPr>
          <a:xfrm>
            <a:off x="5521788" y="1610817"/>
            <a:ext cx="1148423" cy="409646"/>
          </a:xfrm>
          <a:prstGeom prst="roundRect">
            <a:avLst>
              <a:gd name="adj" fmla="val 2310"/>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v</a:t>
            </a:r>
          </a:p>
        </p:txBody>
      </p:sp>
      <p:sp>
        <p:nvSpPr>
          <p:cNvPr id="31" name="Rounded Rectangle 25">
            <a:extLst>
              <a:ext uri="{FF2B5EF4-FFF2-40B4-BE49-F238E27FC236}">
                <a16:creationId xmlns:a16="http://schemas.microsoft.com/office/drawing/2014/main" id="{8F68BC34-5670-D8BE-AC59-4D572B918E04}"/>
              </a:ext>
            </a:extLst>
          </p:cNvPr>
          <p:cNvSpPr/>
          <p:nvPr/>
        </p:nvSpPr>
        <p:spPr>
          <a:xfrm>
            <a:off x="3436010" y="1610817"/>
            <a:ext cx="842636" cy="449958"/>
          </a:xfrm>
          <a:prstGeom prst="roundRect">
            <a:avLst>
              <a:gd name="adj" fmla="val 2310"/>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v</a:t>
            </a:r>
          </a:p>
        </p:txBody>
      </p:sp>
      <p:grpSp>
        <p:nvGrpSpPr>
          <p:cNvPr id="32" name="Group 31">
            <a:extLst>
              <a:ext uri="{FF2B5EF4-FFF2-40B4-BE49-F238E27FC236}">
                <a16:creationId xmlns:a16="http://schemas.microsoft.com/office/drawing/2014/main" id="{80237E11-9295-AC6E-9F89-F1715BD7C4F4}"/>
              </a:ext>
            </a:extLst>
          </p:cNvPr>
          <p:cNvGrpSpPr/>
          <p:nvPr/>
        </p:nvGrpSpPr>
        <p:grpSpPr>
          <a:xfrm>
            <a:off x="5639881" y="1735952"/>
            <a:ext cx="895230" cy="267223"/>
            <a:chOff x="3669419" y="1673322"/>
            <a:chExt cx="895230" cy="267223"/>
          </a:xfrm>
        </p:grpSpPr>
        <p:pic>
          <p:nvPicPr>
            <p:cNvPr id="34" name="Picture 8" descr="Visual Studio Code - Wikipedia">
              <a:extLst>
                <a:ext uri="{FF2B5EF4-FFF2-40B4-BE49-F238E27FC236}">
                  <a16:creationId xmlns:a16="http://schemas.microsoft.com/office/drawing/2014/main" id="{84391108-F130-4DCC-35B1-5ECBBC17A6D5}"/>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669419" y="1693243"/>
              <a:ext cx="225479" cy="22547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6" descr="Cursor AI Code Editor | Paul Stamatiou">
              <a:extLst>
                <a:ext uri="{FF2B5EF4-FFF2-40B4-BE49-F238E27FC236}">
                  <a16:creationId xmlns:a16="http://schemas.microsoft.com/office/drawing/2014/main" id="{EC2F4103-BEAB-1AFC-DB1F-862DADC1AE97}"/>
                </a:ext>
              </a:extLst>
            </p:cNvPr>
            <p:cNvPicPr>
              <a:picLocks noChangeAspect="1" noChangeArrowheads="1"/>
            </p:cNvPicPr>
            <p:nvPr/>
          </p:nvPicPr>
          <p:blipFill rotWithShape="1">
            <a:blip r:embed="rId44">
              <a:extLst>
                <a:ext uri="{28A0092B-C50C-407E-A947-70E740481C1C}">
                  <a14:useLocalDpi xmlns:a14="http://schemas.microsoft.com/office/drawing/2010/main" val="0"/>
                </a:ext>
              </a:extLst>
            </a:blip>
            <a:srcRect l="8925" t="9486" r="9340" b="8885"/>
            <a:stretch>
              <a:fillRect/>
            </a:stretch>
          </p:blipFill>
          <p:spPr bwMode="auto">
            <a:xfrm>
              <a:off x="4347767" y="1691362"/>
              <a:ext cx="216882" cy="2166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Amazon Kiro Download | TechSpot">
              <a:extLst>
                <a:ext uri="{FF2B5EF4-FFF2-40B4-BE49-F238E27FC236}">
                  <a16:creationId xmlns:a16="http://schemas.microsoft.com/office/drawing/2014/main" id="{20270146-D5C5-3414-7452-C7F9AF53A921}"/>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002919" y="1673322"/>
              <a:ext cx="267223" cy="267223"/>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16">
            <a:extLst>
              <a:ext uri="{FF2B5EF4-FFF2-40B4-BE49-F238E27FC236}">
                <a16:creationId xmlns:a16="http://schemas.microsoft.com/office/drawing/2014/main" id="{2821D7CD-6D3D-FF26-49A4-952554D91709}"/>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p:blipFill>
        <p:spPr bwMode="auto">
          <a:xfrm>
            <a:off x="3676244" y="1672069"/>
            <a:ext cx="362168" cy="36216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927890F1-B7E6-75C7-0901-E7A8BB748D2B}"/>
              </a:ext>
            </a:extLst>
          </p:cNvPr>
          <p:cNvSpPr txBox="1"/>
          <p:nvPr/>
        </p:nvSpPr>
        <p:spPr>
          <a:xfrm>
            <a:off x="2309570" y="1617337"/>
            <a:ext cx="1126440" cy="461665"/>
          </a:xfrm>
          <a:prstGeom prst="rect">
            <a:avLst/>
          </a:prstGeom>
          <a:noFill/>
        </p:spPr>
        <p:txBody>
          <a:bodyPr wrap="square" rtlCol="0">
            <a:spAutoFit/>
          </a:bodyPr>
          <a:lstStyle/>
          <a:p>
            <a:pPr algn="ctr"/>
            <a:r>
              <a:rPr lang="en-US" sz="800" b="1">
                <a:latin typeface="Arial" panose="020B0604020202020204" pitchFamily="34" charset="0"/>
                <a:cs typeface="Arial" panose="020B0604020202020204" pitchFamily="34" charset="0"/>
              </a:rPr>
              <a:t>AI-native Software </a:t>
            </a:r>
          </a:p>
          <a:p>
            <a:pPr algn="ctr"/>
            <a:r>
              <a:rPr lang="en-US" sz="800" b="1">
                <a:latin typeface="Arial" panose="020B0604020202020204" pitchFamily="34" charset="0"/>
                <a:cs typeface="Arial" panose="020B0604020202020204" pitchFamily="34" charset="0"/>
              </a:rPr>
              <a:t>Engineering Platform</a:t>
            </a:r>
          </a:p>
        </p:txBody>
      </p:sp>
      <p:sp>
        <p:nvSpPr>
          <p:cNvPr id="39" name="TextBox 38">
            <a:extLst>
              <a:ext uri="{FF2B5EF4-FFF2-40B4-BE49-F238E27FC236}">
                <a16:creationId xmlns:a16="http://schemas.microsoft.com/office/drawing/2014/main" id="{4F2A2F5E-0FAF-19DC-8B5B-DCD15FCB9421}"/>
              </a:ext>
            </a:extLst>
          </p:cNvPr>
          <p:cNvSpPr txBox="1"/>
          <p:nvPr/>
        </p:nvSpPr>
        <p:spPr>
          <a:xfrm>
            <a:off x="4542911" y="1728074"/>
            <a:ext cx="1126440" cy="215444"/>
          </a:xfrm>
          <a:prstGeom prst="rect">
            <a:avLst/>
          </a:prstGeom>
          <a:noFill/>
        </p:spPr>
        <p:txBody>
          <a:bodyPr wrap="square" rtlCol="0">
            <a:spAutoFit/>
          </a:bodyPr>
          <a:lstStyle/>
          <a:p>
            <a:pPr algn="ctr"/>
            <a:r>
              <a:rPr lang="en-US" sz="800" b="1">
                <a:latin typeface="Arial" panose="020B0604020202020204" pitchFamily="34" charset="0"/>
                <a:cs typeface="Arial" panose="020B0604020202020204" pitchFamily="34" charset="0"/>
              </a:rPr>
              <a:t>MCP Clients</a:t>
            </a:r>
          </a:p>
        </p:txBody>
      </p:sp>
    </p:spTree>
    <p:extLst>
      <p:ext uri="{BB962C8B-B14F-4D97-AF65-F5344CB8AC3E}">
        <p14:creationId xmlns:p14="http://schemas.microsoft.com/office/powerpoint/2010/main" val="3512113198"/>
      </p:ext>
    </p:extLst>
  </p:cSld>
  <p:clrMapOvr>
    <a:masterClrMapping/>
  </p:clrMapOvr>
</p:sld>
</file>

<file path=ppt/theme/theme1.xml><?xml version="1.0" encoding="utf-8"?>
<a:theme xmlns:a="http://schemas.openxmlformats.org/drawingml/2006/main" name="Custom Design">
  <a:themeElements>
    <a:clrScheme name="Xebia">
      <a:dk1>
        <a:srgbClr val="595959"/>
      </a:dk1>
      <a:lt1>
        <a:srgbClr val="FFFFFF"/>
      </a:lt1>
      <a:dk2>
        <a:srgbClr val="6C1D5F"/>
      </a:dk2>
      <a:lt2>
        <a:srgbClr val="E7E6E6"/>
      </a:lt2>
      <a:accent1>
        <a:srgbClr val="491E47"/>
      </a:accent1>
      <a:accent2>
        <a:srgbClr val="5C4F61"/>
      </a:accent2>
      <a:accent3>
        <a:srgbClr val="9D92B2"/>
      </a:accent3>
      <a:accent4>
        <a:srgbClr val="F7F8FC"/>
      </a:accent4>
      <a:accent5>
        <a:srgbClr val="A1A1A1"/>
      </a:accent5>
      <a:accent6>
        <a:srgbClr val="222222"/>
      </a:accent6>
      <a:hlink>
        <a:srgbClr val="06A99C"/>
      </a:hlink>
      <a:folHlink>
        <a:srgbClr val="FF61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D0CF30C0-046A-754F-8837-E9AE9AAB34A8}" vid="{063F94BA-A1EB-EC42-BDF6-3BAE2419E3B7}"/>
    </a:ext>
  </a:extLst>
</a:theme>
</file>

<file path=ppt/theme/theme2.xml><?xml version="1.0" encoding="utf-8"?>
<a:theme xmlns:a="http://schemas.openxmlformats.org/drawingml/2006/main" name="9_Custom Design">
  <a:themeElements>
    <a:clrScheme name="Xebia">
      <a:dk1>
        <a:srgbClr val="595959"/>
      </a:dk1>
      <a:lt1>
        <a:srgbClr val="FFFFFF"/>
      </a:lt1>
      <a:dk2>
        <a:srgbClr val="6C1D5F"/>
      </a:dk2>
      <a:lt2>
        <a:srgbClr val="E7E6E6"/>
      </a:lt2>
      <a:accent1>
        <a:srgbClr val="491E47"/>
      </a:accent1>
      <a:accent2>
        <a:srgbClr val="5C4F61"/>
      </a:accent2>
      <a:accent3>
        <a:srgbClr val="9D92B2"/>
      </a:accent3>
      <a:accent4>
        <a:srgbClr val="F7F8FC"/>
      </a:accent4>
      <a:accent5>
        <a:srgbClr val="A1A1A1"/>
      </a:accent5>
      <a:accent6>
        <a:srgbClr val="222222"/>
      </a:accent6>
      <a:hlink>
        <a:srgbClr val="06A99C"/>
      </a:hlink>
      <a:folHlink>
        <a:srgbClr val="FF61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ebia_General-Template" id="{3A3596FD-712F-EC47-9572-2B59B8CB8EA8}" vid="{F0AE8EBE-D646-C64F-95C3-AB2D6B78FA73}"/>
    </a:ext>
  </a:extLst>
</a:theme>
</file>

<file path=ppt/theme/theme3.xml><?xml version="1.0" encoding="utf-8"?>
<a:theme xmlns:a="http://schemas.openxmlformats.org/drawingml/2006/main" name="2_Custom Design">
  <a:themeElements>
    <a:clrScheme name="Xebia">
      <a:dk1>
        <a:srgbClr val="595959"/>
      </a:dk1>
      <a:lt1>
        <a:srgbClr val="FFFFFF"/>
      </a:lt1>
      <a:dk2>
        <a:srgbClr val="6C1D5F"/>
      </a:dk2>
      <a:lt2>
        <a:srgbClr val="E7E6E6"/>
      </a:lt2>
      <a:accent1>
        <a:srgbClr val="491E47"/>
      </a:accent1>
      <a:accent2>
        <a:srgbClr val="5C4F61"/>
      </a:accent2>
      <a:accent3>
        <a:srgbClr val="9D92B2"/>
      </a:accent3>
      <a:accent4>
        <a:srgbClr val="F7F8FC"/>
      </a:accent4>
      <a:accent5>
        <a:srgbClr val="A1A1A1"/>
      </a:accent5>
      <a:accent6>
        <a:srgbClr val="222222"/>
      </a:accent6>
      <a:hlink>
        <a:srgbClr val="06A99C"/>
      </a:hlink>
      <a:folHlink>
        <a:srgbClr val="FF61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lumMod val="20000"/>
            <a:lumOff val="80000"/>
          </a:schemeClr>
        </a:solidFill>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4" id="{D0CF30C0-046A-754F-8837-E9AE9AAB34A8}" vid="{063F94BA-A1EB-EC42-BDF6-3BAE2419E3B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0aa291b-90de-4e3f-95f1-9f05416926fc" xsi:nil="true"/>
    <lcf76f155ced4ddcb4097134ff3c332f xmlns="eb171ab9-61d7-4398-a9a2-398fe25712e3">
      <Terms xmlns="http://schemas.microsoft.com/office/infopath/2007/PartnerControls"/>
    </lcf76f155ced4ddcb4097134ff3c332f>
    <SharedWithUsers xmlns="c0aa291b-90de-4e3f-95f1-9f05416926fc">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20D62F9E25CA643A5C459B853A664E0" ma:contentTypeVersion="18" ma:contentTypeDescription="Een nieuw document maken." ma:contentTypeScope="" ma:versionID="15d1b0cb655d4b3562f8f5208a5be4d3">
  <xsd:schema xmlns:xsd="http://www.w3.org/2001/XMLSchema" xmlns:xs="http://www.w3.org/2001/XMLSchema" xmlns:p="http://schemas.microsoft.com/office/2006/metadata/properties" xmlns:ns2="eb171ab9-61d7-4398-a9a2-398fe25712e3" xmlns:ns3="c0aa291b-90de-4e3f-95f1-9f05416926fc" targetNamespace="http://schemas.microsoft.com/office/2006/metadata/properties" ma:root="true" ma:fieldsID="9641b922aa704fe01a40528e53415786" ns2:_="" ns3:_="">
    <xsd:import namespace="eb171ab9-61d7-4398-a9a2-398fe25712e3"/>
    <xsd:import namespace="c0aa291b-90de-4e3f-95f1-9f05416926f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OCR" minOccurs="0"/>
                <xsd:element ref="ns2:MediaServiceGenerationTime" minOccurs="0"/>
                <xsd:element ref="ns2:MediaServiceEventHashCode"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171ab9-61d7-4398-a9a2-398fe25712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Afbeeldingtags" ma:readOnly="false" ma:fieldId="{5cf76f15-5ced-4ddc-b409-7134ff3c332f}" ma:taxonomyMulti="true" ma:sspId="28eca5aa-3823-4333-92a0-adf3de86d96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aa291b-90de-4e3f-95f1-9f05416926fc" elementFormDefault="qualified">
    <xsd:import namespace="http://schemas.microsoft.com/office/2006/documentManagement/types"/>
    <xsd:import namespace="http://schemas.microsoft.com/office/infopath/2007/PartnerControls"/>
    <xsd:element name="SharedWithUsers" ma:index="13"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Gedeeld met details" ma:internalName="SharedWithDetails" ma:readOnly="true">
      <xsd:simpleType>
        <xsd:restriction base="dms:Note">
          <xsd:maxLength value="255"/>
        </xsd:restriction>
      </xsd:simpleType>
    </xsd:element>
    <xsd:element name="TaxCatchAll" ma:index="17" nillable="true" ma:displayName="Taxonomy Catch All Column" ma:hidden="true" ma:list="{e3227006-ddbf-422b-a648-45685943c51d}" ma:internalName="TaxCatchAll" ma:showField="CatchAllData" ma:web="c0aa291b-90de-4e3f-95f1-9f05416926f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A13215-7381-4E66-93E2-484FCC1A2A68}">
  <ds:schemaRefs>
    <ds:schemaRef ds:uri="8f578845-8e5b-4a88-8295-25710be39c8f"/>
    <ds:schemaRef ds:uri="c0aa291b-90de-4e3f-95f1-9f05416926fc"/>
    <ds:schemaRef ds:uri="c5831695-3cc1-41b5-b7e8-7fdf8644eee1"/>
    <ds:schemaRef ds:uri="eb171ab9-61d7-4398-a9a2-398fe25712e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5A8D9E9-C8C8-4C73-924D-30ED10B242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171ab9-61d7-4398-a9a2-398fe25712e3"/>
    <ds:schemaRef ds:uri="c0aa291b-90de-4e3f-95f1-9f05416926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7BF0F8-7136-465C-A2E0-57A9192CF1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Custom Design</Template>
  <TotalTime>0</TotalTime>
  <Words>3614</Words>
  <Application>Microsoft Office PowerPoint</Application>
  <PresentationFormat>Widescreen</PresentationFormat>
  <Paragraphs>684</Paragraphs>
  <Slides>25</Slides>
  <Notes>18</Notes>
  <HiddenSlides>2</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25</vt:i4>
      </vt:variant>
    </vt:vector>
  </HeadingPairs>
  <TitlesOfParts>
    <vt:vector size="35" baseType="lpstr">
      <vt:lpstr>Aptos</vt:lpstr>
      <vt:lpstr>Arial</vt:lpstr>
      <vt:lpstr>Calibri</vt:lpstr>
      <vt:lpstr>Proxima Nova Rg</vt:lpstr>
      <vt:lpstr>Proxima Nova Semibold</vt:lpstr>
      <vt:lpstr>Times New Roman</vt:lpstr>
      <vt:lpstr>Wingdings</vt:lpstr>
      <vt:lpstr>Custom Design</vt:lpstr>
      <vt:lpstr>9_Custom Design</vt:lpstr>
      <vt:lpstr>2_Custom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day in the life of AI-powered Business Analyst, Product Owners and Scrum Masters</vt:lpstr>
      <vt:lpstr>A day in the life of AI-powered Software Architects and Leads</vt:lpstr>
      <vt:lpstr>A day in the life of AI-powered UX Designers and UI Engineers</vt:lpstr>
      <vt:lpstr>A day in the life of AI-powered Developers</vt:lpstr>
      <vt:lpstr>A day in the life of AI-powered Release Managers and DevOps Engineers</vt:lpstr>
      <vt:lpstr>A day in the life of AI-powered Quality Engineers</vt:lpstr>
      <vt:lpstr>A day in the life of AI-powered Technical Support Engineer</vt:lpstr>
      <vt:lpstr>PowerPoint Presentation</vt:lpstr>
      <vt:lpstr>PowerPoint Presentation</vt:lpstr>
      <vt:lpstr>Benefits delivered  by the Xebia AI Native Software Engineering Solution</vt:lpstr>
      <vt:lpstr>Kick-start your AI-Infused transformation with a tailored Proof of Value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Tomasz Brząkała</dc:creator>
  <cp:lastModifiedBy>Reinier van Maanen</cp:lastModifiedBy>
  <cp:revision>2</cp:revision>
  <cp:lastPrinted>2023-11-23T01:40:48Z</cp:lastPrinted>
  <dcterms:created xsi:type="dcterms:W3CDTF">2025-03-12T19:55:50Z</dcterms:created>
  <dcterms:modified xsi:type="dcterms:W3CDTF">2025-11-26T14:48:04Z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0x010100620D62F9E25CA643A5C459B853A664E0</vt:lpwstr>
  </property>
  <property fmtid="{D5CDD505-2E9C-101B-9397-08002B2CF9AE}" pid="3" name="MediaServiceImageTags">
    <vt:lpwstr/>
  </property>
  <property fmtid="{D5CDD505-2E9C-101B-9397-08002B2CF9AE}" pid="4" name="Order">
    <vt:r8>795600</vt:r8>
  </property>
  <property fmtid="{D5CDD505-2E9C-101B-9397-08002B2CF9AE}" pid="5" name="ComplianceAssetId">
    <vt:lpwstr/>
  </property>
  <property fmtid="{D5CDD505-2E9C-101B-9397-08002B2CF9AE}" pid="6" name="_activity">
    <vt:lpwstr>{"FileActivityType":"30","FileActivityTimeStamp":"2025-07-18T12:38:44.717Z","FileActivityUsersOnPage":[{"DisplayName":"Tomasz Brząkała","Id":"tomasz.brzakala@xebia.com"}],"FileActivityNavigationId":null}</vt:lpwstr>
  </property>
  <property fmtid="{D5CDD505-2E9C-101B-9397-08002B2CF9AE}" pid="7" name="_ExtendedDescription">
    <vt:lpwstr/>
  </property>
  <property fmtid="{D5CDD505-2E9C-101B-9397-08002B2CF9AE}" pid="8" name="TriggerFlowInfo">
    <vt:lpwstr/>
  </property>
</Properties>
</file>